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282" r:id="rId3"/>
    <p:sldId id="283" r:id="rId4"/>
    <p:sldId id="284" r:id="rId5"/>
    <p:sldId id="260" r:id="rId6"/>
    <p:sldId id="287" r:id="rId7"/>
    <p:sldId id="288" r:id="rId8"/>
    <p:sldId id="262" r:id="rId9"/>
    <p:sldId id="285" r:id="rId10"/>
    <p:sldId id="286" r:id="rId11"/>
    <p:sldId id="289" r:id="rId12"/>
    <p:sldId id="258" r:id="rId13"/>
    <p:sldId id="264" r:id="rId14"/>
    <p:sldId id="265" r:id="rId15"/>
    <p:sldId id="290" r:id="rId16"/>
    <p:sldId id="267" r:id="rId17"/>
    <p:sldId id="268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8539F-77BB-4601-9984-3CD6CCCF8DE7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C3863-2E64-46E1-A05B-DAA5750B86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1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3955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40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93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1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7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43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73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16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423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355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652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14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7E43-C133-4454-B468-C313CFFBD9A0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2A4E-EB4B-4048-9201-BDFD949909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5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f/d2/a5/2fd2a54e574a9171e014f3339f08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2949" y="-2662948"/>
            <a:ext cx="6858001" cy="121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02459" y="1141550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46977" y="3528808"/>
            <a:ext cx="1064228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95" y="1891856"/>
            <a:ext cx="1153246" cy="10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4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1439984" y="1397914"/>
            <a:ext cx="1030919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E26795-2D7B-44EA-89DF-F80C523CA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19" y="2152903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215032" y="647416"/>
            <a:ext cx="1180156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938955" y="0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BC0AF5-4B57-49D3-A1B1-A40E2A38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4" y="647416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EFE035-B8EC-4477-8D0B-006B5FD68B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4" y="2311054"/>
            <a:ext cx="38400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E26795-2D7B-44EA-89DF-F80C523CA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" y="5430941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7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251112" y="675131"/>
            <a:ext cx="7874599" cy="43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vi-V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414" y="1416283"/>
            <a:ext cx="9663350" cy="462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676490" y="0"/>
            <a:ext cx="934740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803610" y="1442500"/>
            <a:ext cx="1041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803610" y="3473817"/>
            <a:ext cx="10936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960719" y="4367103"/>
            <a:ext cx="1036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1264659" y="0"/>
            <a:ext cx="8159768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41965" y="807941"/>
            <a:ext cx="94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1161142" y="3028503"/>
            <a:ext cx="815976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979987" y="4596239"/>
            <a:ext cx="815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4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6818" y="726889"/>
            <a:ext cx="7874599" cy="43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vi-V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414" y="1416283"/>
            <a:ext cx="9663350" cy="462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8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95679" y="716328"/>
            <a:ext cx="11153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24D3AF6-2DC9-4A35-A6A2-66C7001FA902}"/>
              </a:ext>
            </a:extLst>
          </p:cNvPr>
          <p:cNvSpPr txBox="1"/>
          <p:nvPr/>
        </p:nvSpPr>
        <p:spPr>
          <a:xfrm>
            <a:off x="772560" y="1741918"/>
            <a:ext cx="10550202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200000"/>
              </a:lnSpc>
              <a:buAutoNum type="alphaL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14944C6-CA03-4A45-9C9F-E8115B5929FB}"/>
              </a:ext>
            </a:extLst>
          </p:cNvPr>
          <p:cNvSpPr txBox="1"/>
          <p:nvPr/>
        </p:nvSpPr>
        <p:spPr>
          <a:xfrm>
            <a:off x="772560" y="1741918"/>
            <a:ext cx="10892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2560" y="2863688"/>
            <a:ext cx="7093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560" y="2863688"/>
            <a:ext cx="73661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(…)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7" grpId="0" build="p"/>
      <p:bldP spid="67" grpId="1" build="allAtOnce"/>
      <p:bldP spid="68" grpId="0"/>
      <p:bldP spid="2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891010" y="263568"/>
            <a:ext cx="8102164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B2B0D5-9C0E-4C58-9168-F0D6385FD4A4}"/>
              </a:ext>
            </a:extLst>
          </p:cNvPr>
          <p:cNvSpPr txBox="1"/>
          <p:nvPr/>
        </p:nvSpPr>
        <p:spPr>
          <a:xfrm>
            <a:off x="1891010" y="3853375"/>
            <a:ext cx="788344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649201-AA92-4AF8-B709-5C4E5E88F8D6}"/>
              </a:ext>
            </a:extLst>
          </p:cNvPr>
          <p:cNvSpPr/>
          <p:nvPr/>
        </p:nvSpPr>
        <p:spPr>
          <a:xfrm>
            <a:off x="1827636" y="2042004"/>
            <a:ext cx="439479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6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 yêu Bác Hồ Chí Minh hơn thiếu niên nhi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5476" y="14109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 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4893" y="31747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Chiếc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rễ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đa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tròn</a:t>
            </a:r>
            <a:endParaRPr lang="en-US" sz="3428" b="1" dirty="0" smtClean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570230"/>
            <a:chOff x="155575" y="1289714"/>
            <a:chExt cx="4965065" cy="6892272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15135" y="4751033"/>
              <a:ext cx="3415096" cy="343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UcPeriod" startAt="20"/>
              </a:pPr>
              <a:r>
                <a:rPr lang="en-US" sz="385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</a:t>
              </a:r>
            </a:p>
            <a:p>
              <a:pPr marL="742950" indent="-742950">
                <a:buAutoNum type="alphaUcPeriod" startAt="20"/>
              </a:pP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4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215032" y="647416"/>
            <a:ext cx="1180156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938955" y="0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BC0AF5-4B57-49D3-A1B1-A40E2A38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4" y="647416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EFE035-B8EC-4477-8D0B-006B5FD68B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74" y="2311054"/>
            <a:ext cx="384000" cy="3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E26795-2D7B-44EA-89DF-F80C523CA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" y="5430941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8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275417" y="1389288"/>
            <a:ext cx="11801563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999340" y="741872"/>
            <a:ext cx="618071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BC0AF5-4B57-49D3-A1B1-A40E2A38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" y="1639454"/>
            <a:ext cx="406360" cy="38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1EC8893-55DF-41EC-B1CE-788DABB0DBA8}"/>
              </a:ext>
            </a:extLst>
          </p:cNvPr>
          <p:cNvGrpSpPr/>
          <p:nvPr/>
        </p:nvGrpSpPr>
        <p:grpSpPr>
          <a:xfrm>
            <a:off x="1669629" y="2937681"/>
            <a:ext cx="233915" cy="627751"/>
            <a:chOff x="5551064" y="2181164"/>
            <a:chExt cx="175436" cy="47081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D053973-8E84-439C-91AD-86F639F226B3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70A5B3D2-69D7-4E38-B3D5-E3B1E1AE049E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ACC7788-AEFD-4687-BF56-7B142C62CF3E}"/>
              </a:ext>
            </a:extLst>
          </p:cNvPr>
          <p:cNvCxnSpPr/>
          <p:nvPr/>
        </p:nvCxnSpPr>
        <p:spPr>
          <a:xfrm flipH="1">
            <a:off x="7922245" y="2191449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7EB3F6C-3CFF-4642-8A4C-25EA7FF6495A}"/>
              </a:ext>
            </a:extLst>
          </p:cNvPr>
          <p:cNvCxnSpPr/>
          <p:nvPr/>
        </p:nvCxnSpPr>
        <p:spPr>
          <a:xfrm flipH="1">
            <a:off x="2190035" y="2204303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5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2277243" y="0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B93AEE-39F9-4EBE-BA06-A67844B952C1}"/>
              </a:ext>
            </a:extLst>
          </p:cNvPr>
          <p:cNvSpPr/>
          <p:nvPr/>
        </p:nvSpPr>
        <p:spPr>
          <a:xfrm>
            <a:off x="1822989" y="967365"/>
            <a:ext cx="368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98CB5-6DD4-45FF-94F1-AB412825FF47}"/>
              </a:ext>
            </a:extLst>
          </p:cNvPr>
          <p:cNvSpPr/>
          <p:nvPr/>
        </p:nvSpPr>
        <p:spPr>
          <a:xfrm>
            <a:off x="2010786" y="1286766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7D1D45-3D61-4AE0-A71B-B62257A185D9}"/>
              </a:ext>
            </a:extLst>
          </p:cNvPr>
          <p:cNvSpPr txBox="1"/>
          <p:nvPr/>
        </p:nvSpPr>
        <p:spPr>
          <a:xfrm>
            <a:off x="4455876" y="980038"/>
            <a:ext cx="7008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0" name="Picture 6" descr="Hoa mắt chóng mặt với con đường 68 khúc cua ở Trung Quố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07" y="2477122"/>
            <a:ext cx="5544688" cy="31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ếc rễ đa tròn [Chuyện kể về Bác Hồ] - LichSu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8" y="2477121"/>
            <a:ext cx="5539762" cy="31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9B93AEE-39F9-4EBE-BA06-A67844B952C1}"/>
              </a:ext>
            </a:extLst>
          </p:cNvPr>
          <p:cNvSpPr/>
          <p:nvPr/>
        </p:nvSpPr>
        <p:spPr>
          <a:xfrm>
            <a:off x="401832" y="5674511"/>
            <a:ext cx="554176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9B93AEE-39F9-4EBE-BA06-A67844B952C1}"/>
              </a:ext>
            </a:extLst>
          </p:cNvPr>
          <p:cNvSpPr/>
          <p:nvPr/>
        </p:nvSpPr>
        <p:spPr>
          <a:xfrm>
            <a:off x="6446074" y="5674511"/>
            <a:ext cx="5541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1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2518782" y="1046858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C36FA8-CED7-4F14-8380-9A0C193F3AA8}"/>
              </a:ext>
            </a:extLst>
          </p:cNvPr>
          <p:cNvSpPr/>
          <p:nvPr/>
        </p:nvSpPr>
        <p:spPr>
          <a:xfrm>
            <a:off x="2202978" y="2043598"/>
            <a:ext cx="368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AB36C7B-C3E8-4C2F-B837-77CE7895B0B9}"/>
              </a:ext>
            </a:extLst>
          </p:cNvPr>
          <p:cNvSpPr/>
          <p:nvPr/>
        </p:nvSpPr>
        <p:spPr>
          <a:xfrm>
            <a:off x="2258149" y="2241596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067E7D-5BAA-4D2C-ADC9-7998651A2FF3}"/>
              </a:ext>
            </a:extLst>
          </p:cNvPr>
          <p:cNvSpPr txBox="1"/>
          <p:nvPr/>
        </p:nvSpPr>
        <p:spPr>
          <a:xfrm>
            <a:off x="4082595" y="2061704"/>
            <a:ext cx="7107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43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2518782" y="1046858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FAC402-3C67-4059-BAD3-62BF5A6C6C03}"/>
              </a:ext>
            </a:extLst>
          </p:cNvPr>
          <p:cNvSpPr/>
          <p:nvPr/>
        </p:nvSpPr>
        <p:spPr>
          <a:xfrm>
            <a:off x="2121495" y="1984254"/>
            <a:ext cx="368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4D82F67-3FE5-4BB5-99B0-8E20B047A44B}"/>
              </a:ext>
            </a:extLst>
          </p:cNvPr>
          <p:cNvSpPr/>
          <p:nvPr/>
        </p:nvSpPr>
        <p:spPr>
          <a:xfrm>
            <a:off x="2190692" y="215147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22A343-4D8F-4C2A-B5FE-E9089B9640FC}"/>
              </a:ext>
            </a:extLst>
          </p:cNvPr>
          <p:cNvSpPr txBox="1"/>
          <p:nvPr/>
        </p:nvSpPr>
        <p:spPr>
          <a:xfrm>
            <a:off x="3708632" y="1984254"/>
            <a:ext cx="7064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hú cần vụ là người thực hiện nhiệm vụ gì ? Đọc truyện Chi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7" y="2921650"/>
            <a:ext cx="22193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1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215032" y="647416"/>
            <a:ext cx="11801563" cy="602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Theo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38190" lvl="1" indent="-38099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794" lvl="1" indent="-228594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EFE035-B8EC-4477-8D0B-006B5FD6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9" y="136761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5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EE77590-1969-484B-B79C-E44C50FCE606}"/>
</file>

<file path=customXml/itemProps2.xml><?xml version="1.0" encoding="utf-8"?>
<ds:datastoreItem xmlns:ds="http://schemas.openxmlformats.org/officeDocument/2006/customXml" ds:itemID="{4D6C1AF3-E522-4045-8CE0-B1C9B1D60616}"/>
</file>

<file path=customXml/itemProps3.xml><?xml version="1.0" encoding="utf-8"?>
<ds:datastoreItem xmlns:ds="http://schemas.openxmlformats.org/officeDocument/2006/customXml" ds:itemID="{CCD7D876-6DE9-4E32-9495-885542889916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1130</Words>
  <Application>Microsoft Office PowerPoint</Application>
  <PresentationFormat>Widescreen</PresentationFormat>
  <Paragraphs>76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11</cp:revision>
  <dcterms:created xsi:type="dcterms:W3CDTF">2022-04-14T12:09:08Z</dcterms:created>
  <dcterms:modified xsi:type="dcterms:W3CDTF">2022-04-17T09:08:28Z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