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89" r:id="rId4"/>
    <p:sldId id="290" r:id="rId5"/>
    <p:sldId id="307" r:id="rId6"/>
    <p:sldId id="30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750142"/>
            <a:ext cx="10500540" cy="1514168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31373" y="1801947"/>
            <a:ext cx="490006" cy="572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39411" y="1794728"/>
            <a:ext cx="490006" cy="572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7003907" y="1779169"/>
            <a:ext cx="490006" cy="572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29488" y="1801947"/>
            <a:ext cx="490006" cy="572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31373" y="2551897"/>
            <a:ext cx="490006" cy="572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39411" y="2589040"/>
            <a:ext cx="490006" cy="572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12681" y="2551897"/>
            <a:ext cx="490006" cy="572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29488" y="2603554"/>
            <a:ext cx="490006" cy="572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964555" y="17921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505004" y="1749193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216" y="2272413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28188" y="2396112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505004" y="1758891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188272" y="2591584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64332" y="3874519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7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F69A55D-459F-44D0-A4E5-1B429EB5B838}"/>
</file>

<file path=customXml/itemProps2.xml><?xml version="1.0" encoding="utf-8"?>
<ds:datastoreItem xmlns:ds="http://schemas.openxmlformats.org/officeDocument/2006/customXml" ds:itemID="{F5EA8649-5F1C-4E9D-BD37-B94ADDBC9CCF}"/>
</file>

<file path=customXml/itemProps3.xml><?xml version="1.0" encoding="utf-8"?>
<ds:datastoreItem xmlns:ds="http://schemas.openxmlformats.org/officeDocument/2006/customXml" ds:itemID="{A537D117-F3D4-4B29-A452-C0C981F5F62F}"/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159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154</cp:revision>
  <dcterms:created xsi:type="dcterms:W3CDTF">2021-06-02T01:34:28Z</dcterms:created>
  <dcterms:modified xsi:type="dcterms:W3CDTF">2022-04-22T15:19:41Z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