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6" r:id="rId3"/>
    <p:sldId id="319" r:id="rId4"/>
    <p:sldId id="322" r:id="rId5"/>
    <p:sldId id="323" r:id="rId6"/>
    <p:sldId id="324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813213" y="2914217"/>
            <a:ext cx="670998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564 </a:t>
            </a:r>
            <a:r>
              <a:rPr lang="en-US" sz="2600" dirty="0" err="1"/>
              <a:t>và</a:t>
            </a:r>
            <a:r>
              <a:rPr lang="en-US" sz="2600" dirty="0"/>
              <a:t> 82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646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546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850298" y="1349282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783 </a:t>
            </a:r>
            <a:r>
              <a:rPr lang="en-US" sz="2600" dirty="0" err="1"/>
              <a:t>và</a:t>
            </a:r>
            <a:r>
              <a:rPr lang="en-US" sz="2600" dirty="0"/>
              <a:t> 745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48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813213" y="4578621"/>
            <a:ext cx="725567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347 + 30 – 96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377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218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281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749590" y="2354662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749589" y="391714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6224816" y="5683470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050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ABDD7AA7-64B5-41CF-BEE7-8EAF581C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76" y="1191015"/>
            <a:ext cx="4030034" cy="44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4428305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384825" y="233053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600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+ 63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800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8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44678" y="5504999"/>
            <a:ext cx="102360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337097" y="4856917"/>
            <a:ext cx="928499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19254" y="5895879"/>
            <a:ext cx="9195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83F8D8-D843-44B5-BD0F-36C49A5D4EB4}"/>
              </a:ext>
            </a:extLst>
          </p:cNvPr>
          <p:cNvGrpSpPr/>
          <p:nvPr/>
        </p:nvGrpSpPr>
        <p:grpSpPr>
          <a:xfrm>
            <a:off x="1188882" y="1728618"/>
            <a:ext cx="9652004" cy="1694175"/>
            <a:chOff x="1174345" y="1888782"/>
            <a:chExt cx="9652004" cy="169417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1D2A26F-496F-4359-A982-B7E651283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7488" y="2672011"/>
              <a:ext cx="1520394" cy="3257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C9694E-49FE-4D43-9283-371B56F11CE3}"/>
                </a:ext>
              </a:extLst>
            </p:cNvPr>
            <p:cNvGrpSpPr/>
            <p:nvPr/>
          </p:nvGrpSpPr>
          <p:grpSpPr>
            <a:xfrm>
              <a:off x="1174345" y="1888782"/>
              <a:ext cx="9652004" cy="1694175"/>
              <a:chOff x="1174345" y="1888782"/>
              <a:chExt cx="9652004" cy="169417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11065D-3DC1-49FF-82BA-E5BF9BAA4867}"/>
                  </a:ext>
                </a:extLst>
              </p:cNvPr>
              <p:cNvSpPr/>
              <p:nvPr/>
            </p:nvSpPr>
            <p:spPr>
              <a:xfrm rot="3068126">
                <a:off x="4198520" y="1888782"/>
                <a:ext cx="1003644" cy="10036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1173AFC-7BED-4213-B905-AF82D7737A64}"/>
                  </a:ext>
                </a:extLst>
              </p:cNvPr>
              <p:cNvGrpSpPr/>
              <p:nvPr/>
            </p:nvGrpSpPr>
            <p:grpSpPr>
              <a:xfrm>
                <a:off x="1174345" y="1924487"/>
                <a:ext cx="9652004" cy="1658470"/>
                <a:chOff x="1174345" y="1924487"/>
                <a:chExt cx="9652004" cy="165847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860CF15-2A04-469B-B334-4BF72504556C}"/>
                    </a:ext>
                  </a:extLst>
                </p:cNvPr>
                <p:cNvGrpSpPr/>
                <p:nvPr/>
              </p:nvGrpSpPr>
              <p:grpSpPr>
                <a:xfrm>
                  <a:off x="1174345" y="1924487"/>
                  <a:ext cx="9652004" cy="1658470"/>
                  <a:chOff x="1724807" y="2145643"/>
                  <a:chExt cx="7461229" cy="1282037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6FF8AFB3-EBED-4912-949C-0015D5B0EF49}"/>
                      </a:ext>
                    </a:extLst>
                  </p:cNvPr>
                  <p:cNvSpPr/>
                  <p:nvPr/>
                </p:nvSpPr>
                <p:spPr>
                  <a:xfrm>
                    <a:off x="1724807" y="2483481"/>
                    <a:ext cx="944199" cy="944199"/>
                  </a:xfrm>
                  <a:prstGeom prst="ellipse">
                    <a:avLst/>
                  </a:prstGeom>
                  <a:solidFill>
                    <a:srgbClr val="B46AA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340</a:t>
                    </a:r>
                    <a:endParaRPr lang="en-US" sz="24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id="{4361A3FA-F5BF-400B-B023-0C4343D4CDEB}"/>
                      </a:ext>
                    </a:extLst>
                  </p:cNvPr>
                  <p:cNvCxnSpPr>
                    <a:cxnSpLocks/>
                    <a:stCxn id="34" idx="6"/>
                  </p:cNvCxnSpPr>
                  <p:nvPr/>
                </p:nvCxnSpPr>
                <p:spPr>
                  <a:xfrm flipV="1">
                    <a:off x="2669006" y="2682183"/>
                    <a:ext cx="1408958" cy="27339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A3833FCB-C4F3-418D-9AEA-8090A8FA4F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89236" y="2556494"/>
                    <a:ext cx="1358033" cy="33400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B7615BA9-DF5B-4300-BBFA-EBF832C30068}"/>
                      </a:ext>
                    </a:extLst>
                  </p:cNvPr>
                  <p:cNvSpPr txBox="1"/>
                  <p:nvPr/>
                </p:nvSpPr>
                <p:spPr>
                  <a:xfrm rot="1003038">
                    <a:off x="5283377" y="2297666"/>
                    <a:ext cx="846594" cy="4520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/>
                      <a:t>– 45 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3BF3EB03-4EC8-45B5-ABD8-2016B5575E92}"/>
                      </a:ext>
                    </a:extLst>
                  </p:cNvPr>
                  <p:cNvSpPr txBox="1"/>
                  <p:nvPr/>
                </p:nvSpPr>
                <p:spPr>
                  <a:xfrm rot="21056098">
                    <a:off x="2949824" y="2408061"/>
                    <a:ext cx="829724" cy="4520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/>
                      <a:t>+ 50 </a:t>
                    </a: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46F38776-9151-4EAE-AF8C-12399BE5C388}"/>
                      </a:ext>
                    </a:extLst>
                  </p:cNvPr>
                  <p:cNvSpPr/>
                  <p:nvPr/>
                </p:nvSpPr>
                <p:spPr>
                  <a:xfrm>
                    <a:off x="6374956" y="2501964"/>
                    <a:ext cx="775841" cy="77584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40" name="Isosceles Triangle 39">
                    <a:extLst>
                      <a:ext uri="{FF2B5EF4-FFF2-40B4-BE49-F238E27FC236}">
                        <a16:creationId xmlns:a16="http://schemas.microsoft.com/office/drawing/2014/main" id="{FF2E9694-0435-4352-B894-6972D8943B9E}"/>
                      </a:ext>
                    </a:extLst>
                  </p:cNvPr>
                  <p:cNvSpPr/>
                  <p:nvPr/>
                </p:nvSpPr>
                <p:spPr>
                  <a:xfrm rot="19578233">
                    <a:off x="8089103" y="2145643"/>
                    <a:ext cx="1096933" cy="92304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90E3E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DE82E8A-CBEF-4201-A06F-A4748B3D6B96}"/>
                    </a:ext>
                  </a:extLst>
                </p:cNvPr>
                <p:cNvSpPr txBox="1"/>
                <p:nvPr/>
              </p:nvSpPr>
              <p:spPr>
                <a:xfrm>
                  <a:off x="4492690" y="2093044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F2E0957-EBF5-458F-99DB-7063A2EC4717}"/>
                    </a:ext>
                  </a:extLst>
                </p:cNvPr>
                <p:cNvSpPr txBox="1"/>
                <p:nvPr/>
              </p:nvSpPr>
              <p:spPr>
                <a:xfrm>
                  <a:off x="10021291" y="2387463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40833DC-50E5-42DD-A089-BFA93E9F84CA}"/>
                    </a:ext>
                  </a:extLst>
                </p:cNvPr>
                <p:cNvSpPr txBox="1"/>
                <p:nvPr/>
              </p:nvSpPr>
              <p:spPr>
                <a:xfrm rot="21056098">
                  <a:off x="8570757" y="2313709"/>
                  <a:ext cx="8107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+ 6</a:t>
                  </a:r>
                </a:p>
              </p:txBody>
            </p:sp>
          </p:grp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4241126" y="2022887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390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4C4BF4-96E5-41D6-92AE-8FFCF0C6E062}"/>
              </a:ext>
            </a:extLst>
          </p:cNvPr>
          <p:cNvSpPr/>
          <p:nvPr/>
        </p:nvSpPr>
        <p:spPr>
          <a:xfrm>
            <a:off x="7232822" y="2555573"/>
            <a:ext cx="9269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345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 rot="21336437">
            <a:off x="9846434" y="2327002"/>
            <a:ext cx="892777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351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664052-2EFB-4CCE-B280-204EC2DE6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286"/>
          <a:stretch/>
        </p:blipFill>
        <p:spPr>
          <a:xfrm>
            <a:off x="1093833" y="1347333"/>
            <a:ext cx="4392567" cy="31811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C7CD3F1-C567-4291-8E12-9850D20E7679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3F5DC-41EF-4B24-BE61-D122BD7BADF8}"/>
              </a:ext>
            </a:extLst>
          </p:cNvPr>
          <p:cNvSpPr txBox="1"/>
          <p:nvPr/>
        </p:nvSpPr>
        <p:spPr>
          <a:xfrm>
            <a:off x="1312495" y="521747"/>
            <a:ext cx="50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00165-54CD-4F31-9FD2-96D858A65554}"/>
              </a:ext>
            </a:extLst>
          </p:cNvPr>
          <p:cNvSpPr txBox="1"/>
          <p:nvPr/>
        </p:nvSpPr>
        <p:spPr>
          <a:xfrm>
            <a:off x="5742058" y="1242762"/>
            <a:ext cx="3817968" cy="2418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/>
              <a:t>Tóm</a:t>
            </a:r>
            <a:r>
              <a:rPr lang="en-US" sz="2600" i="1" dirty="0"/>
              <a:t> </a:t>
            </a:r>
            <a:r>
              <a:rPr lang="en-US" sz="2600" i="1" dirty="0" err="1"/>
              <a:t>tắt</a:t>
            </a:r>
            <a:endParaRPr lang="en-US" sz="2600" i="1" dirty="0"/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            : 119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Mi </a:t>
            </a:r>
            <a:r>
              <a:rPr lang="en-US" sz="2600" dirty="0" err="1"/>
              <a:t>cao</a:t>
            </a:r>
            <a:r>
              <a:rPr lang="en-US" sz="2600" dirty="0"/>
              <a:t>               : 98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Mi : … cm?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0F6DA-8A36-42FB-8F6C-6F24939A32C2}"/>
              </a:ext>
            </a:extLst>
          </p:cNvPr>
          <p:cNvSpPr txBox="1"/>
          <p:nvPr/>
        </p:nvSpPr>
        <p:spPr>
          <a:xfrm>
            <a:off x="4769113" y="3738426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Mai </a:t>
            </a:r>
            <a:r>
              <a:rPr lang="en-US" sz="2800" i="1" dirty="0" err="1">
                <a:solidFill>
                  <a:srgbClr val="002060"/>
                </a:solidFill>
              </a:rPr>
              <a:t>cao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Mi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119 – 98 = 21 (cm)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21 cm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9AD31D4-812D-453D-9F1F-42D6870C1FB2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F7218-82CE-44AE-8405-53907DE6CFB7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D5B80-4D0B-4856-A9D6-F0E73B89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942" y="1594076"/>
            <a:ext cx="10563734" cy="220866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B137A5-0765-40E1-8AAE-AC6D9A3F98DB}"/>
              </a:ext>
            </a:extLst>
          </p:cNvPr>
          <p:cNvSpPr/>
          <p:nvPr/>
        </p:nvSpPr>
        <p:spPr>
          <a:xfrm>
            <a:off x="2264212" y="308386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F740FA-4F92-4405-B9DB-F797885D533E}"/>
              </a:ext>
            </a:extLst>
          </p:cNvPr>
          <p:cNvSpPr/>
          <p:nvPr/>
        </p:nvSpPr>
        <p:spPr>
          <a:xfrm>
            <a:off x="1865218" y="22943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5D43F8-0B44-4DDB-A95A-44C0E5D804E7}"/>
              </a:ext>
            </a:extLst>
          </p:cNvPr>
          <p:cNvSpPr/>
          <p:nvPr/>
        </p:nvSpPr>
        <p:spPr>
          <a:xfrm>
            <a:off x="6363965" y="30337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95032F-D110-4F51-B795-8C40A7EA0126}"/>
              </a:ext>
            </a:extLst>
          </p:cNvPr>
          <p:cNvSpPr/>
          <p:nvPr/>
        </p:nvSpPr>
        <p:spPr>
          <a:xfrm>
            <a:off x="5970287" y="22519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6F4872-EB0D-4DBD-9560-68541D1D89C8}"/>
              </a:ext>
            </a:extLst>
          </p:cNvPr>
          <p:cNvSpPr/>
          <p:nvPr/>
        </p:nvSpPr>
        <p:spPr>
          <a:xfrm>
            <a:off x="10277169" y="23562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1288BD-F148-4263-994C-A5F741409C03}"/>
              </a:ext>
            </a:extLst>
          </p:cNvPr>
          <p:cNvSpPr/>
          <p:nvPr/>
        </p:nvSpPr>
        <p:spPr>
          <a:xfrm>
            <a:off x="9872357" y="31183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DCCDAB-167F-43DF-894A-3D270E993975}"/>
              </a:ext>
            </a:extLst>
          </p:cNvPr>
          <p:cNvSpPr/>
          <p:nvPr/>
        </p:nvSpPr>
        <p:spPr>
          <a:xfrm>
            <a:off x="9443732" y="23435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hildren Jumping Cartoon HD Stock Images | Shutterstock">
            <a:extLst>
              <a:ext uri="{FF2B5EF4-FFF2-40B4-BE49-F238E27FC236}">
                <a16:creationId xmlns:a16="http://schemas.microsoft.com/office/drawing/2014/main" id="{789C465F-7090-4654-8DEE-DEC1971AD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8"/>
          <a:stretch/>
        </p:blipFill>
        <p:spPr bwMode="auto">
          <a:xfrm>
            <a:off x="2580147" y="3880134"/>
            <a:ext cx="5919422" cy="25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27C2B29-6B0D-4C39-A2E0-C3AE1059811F}"/>
              </a:ext>
            </a:extLst>
          </p:cNvPr>
          <p:cNvSpPr/>
          <p:nvPr/>
        </p:nvSpPr>
        <p:spPr>
          <a:xfrm>
            <a:off x="658760" y="6208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59BD7-19DB-4C01-A17A-5E7E828950C8}"/>
              </a:ext>
            </a:extLst>
          </p:cNvPr>
          <p:cNvSpPr txBox="1"/>
          <p:nvPr/>
        </p:nvSpPr>
        <p:spPr>
          <a:xfrm>
            <a:off x="1041640" y="405633"/>
            <a:ext cx="104916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9703D-5B64-48A5-9B71-5AA9D37D8BD2}"/>
              </a:ext>
            </a:extLst>
          </p:cNvPr>
          <p:cNvSpPr txBox="1"/>
          <p:nvPr/>
        </p:nvSpPr>
        <p:spPr>
          <a:xfrm>
            <a:off x="2212492" y="1924374"/>
            <a:ext cx="7767016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lớn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nhau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987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bé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100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</a:t>
            </a:r>
            <a:r>
              <a:rPr lang="en-US" sz="2800" i="1" dirty="0" err="1">
                <a:solidFill>
                  <a:srgbClr val="002060"/>
                </a:solidFill>
              </a:rPr>
              <a:t>Hiệu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     987 – 100 = 887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	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887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appy Cute Little Kid Girl Play With Block Number | Art drawings for kids,  Kids cartoon characters, Numbers for kids">
            <a:extLst>
              <a:ext uri="{FF2B5EF4-FFF2-40B4-BE49-F238E27FC236}">
                <a16:creationId xmlns:a16="http://schemas.microsoft.com/office/drawing/2014/main" id="{ACFB7B01-B85A-4076-845F-CE2583D1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29" y="3439601"/>
            <a:ext cx="4723880" cy="34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5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63E6B056-EC8F-466D-9A83-09B9E63E41D6}"/>
</file>

<file path=customXml/itemProps2.xml><?xml version="1.0" encoding="utf-8"?>
<ds:datastoreItem xmlns:ds="http://schemas.openxmlformats.org/officeDocument/2006/customXml" ds:itemID="{7A772D44-F622-42AC-B856-CB8FFC77BFC7}"/>
</file>

<file path=customXml/itemProps3.xml><?xml version="1.0" encoding="utf-8"?>
<ds:datastoreItem xmlns:ds="http://schemas.openxmlformats.org/officeDocument/2006/customXml" ds:itemID="{12D34AE3-6F82-4F2C-9CCA-688D69A444DC}"/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248</Words>
  <Application>Microsoft Office PowerPoint</Application>
  <PresentationFormat>Widescreen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261</cp:revision>
  <dcterms:created xsi:type="dcterms:W3CDTF">2021-06-02T01:34:28Z</dcterms:created>
  <dcterms:modified xsi:type="dcterms:W3CDTF">2022-05-09T14:19:07Z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