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6" r:id="rId3"/>
    <p:sldId id="317" r:id="rId4"/>
    <p:sldId id="318" r:id="rId5"/>
    <p:sldId id="319" r:id="rId6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26440" y="1519049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64 </a:t>
            </a:r>
            <a:r>
              <a:rPr lang="en-US" sz="2600" dirty="0" err="1"/>
              <a:t>và</a:t>
            </a:r>
            <a:r>
              <a:rPr lang="en-US" sz="2600" dirty="0"/>
              <a:t> 26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90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80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6523297" y="1519048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71 </a:t>
            </a:r>
            <a:r>
              <a:rPr lang="en-US" sz="2600" dirty="0" err="1"/>
              <a:t>và</a:t>
            </a:r>
            <a:r>
              <a:rPr lang="en-US" sz="2600" dirty="0"/>
              <a:t> 18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89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26439" y="3657855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 + 9 – 27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16</a:t>
            </a:r>
            <a:endParaRPr lang="vi-VN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9B374-A768-4580-84BE-B654D057638C}"/>
              </a:ext>
            </a:extLst>
          </p:cNvPr>
          <p:cNvSpPr txBox="1"/>
          <p:nvPr/>
        </p:nvSpPr>
        <p:spPr>
          <a:xfrm>
            <a:off x="6338862" y="3657854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d)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53 – 5 + 45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93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746374" y="255715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8268759" y="255715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4440261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144D54-7868-49A6-AE9C-5D9E403F867B}"/>
              </a:ext>
            </a:extLst>
          </p:cNvPr>
          <p:cNvSpPr/>
          <p:nvPr/>
        </p:nvSpPr>
        <p:spPr>
          <a:xfrm>
            <a:off x="9912005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862BCC-8B18-4F9D-A251-D1A79957EAB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2DD52-C70E-438E-AB33-4DB33EA5969C}"/>
              </a:ext>
            </a:extLst>
          </p:cNvPr>
          <p:cNvSpPr txBox="1"/>
          <p:nvPr/>
        </p:nvSpPr>
        <p:spPr>
          <a:xfrm>
            <a:off x="1312495" y="521747"/>
            <a:ext cx="392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12CE5-407A-4DEE-80FE-A5EB2CE2C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495" y="1351189"/>
            <a:ext cx="8757990" cy="19435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F90913-7BE5-476A-8EF9-A65461A051AE}"/>
              </a:ext>
            </a:extLst>
          </p:cNvPr>
          <p:cNvSpPr/>
          <p:nvPr/>
        </p:nvSpPr>
        <p:spPr>
          <a:xfrm>
            <a:off x="2861744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EB1992-3A92-494C-BEB9-F4371E01A935}"/>
              </a:ext>
            </a:extLst>
          </p:cNvPr>
          <p:cNvSpPr/>
          <p:nvPr/>
        </p:nvSpPr>
        <p:spPr>
          <a:xfrm>
            <a:off x="2345288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7011F5-3138-4724-9562-69010451F05F}"/>
              </a:ext>
            </a:extLst>
          </p:cNvPr>
          <p:cNvSpPr/>
          <p:nvPr/>
        </p:nvSpPr>
        <p:spPr>
          <a:xfrm>
            <a:off x="6057900" y="161109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2567EB-B51B-48C5-9AC0-07C1AF87FE7F}"/>
              </a:ext>
            </a:extLst>
          </p:cNvPr>
          <p:cNvSpPr/>
          <p:nvPr/>
        </p:nvSpPr>
        <p:spPr>
          <a:xfrm>
            <a:off x="5567894" y="214814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52D791-6B61-435D-A1E3-577578A21230}"/>
              </a:ext>
            </a:extLst>
          </p:cNvPr>
          <p:cNvSpPr/>
          <p:nvPr/>
        </p:nvSpPr>
        <p:spPr>
          <a:xfrm>
            <a:off x="9400430" y="213363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04C83D-52D0-4833-B82C-64ECBD2DEF96}"/>
              </a:ext>
            </a:extLst>
          </p:cNvPr>
          <p:cNvSpPr/>
          <p:nvPr/>
        </p:nvSpPr>
        <p:spPr>
          <a:xfrm>
            <a:off x="8910424" y="27141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58864E-1725-43CA-8789-1CFCB0A9A9E1}"/>
              </a:ext>
            </a:extLst>
          </p:cNvPr>
          <p:cNvSpPr/>
          <p:nvPr/>
        </p:nvSpPr>
        <p:spPr>
          <a:xfrm>
            <a:off x="875173" y="36510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AB888F-C214-493E-A27B-98475ED40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8772" y="4205530"/>
            <a:ext cx="9093457" cy="15892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3E41701-016B-4E89-8FFD-8FC66B0C64D9}"/>
              </a:ext>
            </a:extLst>
          </p:cNvPr>
          <p:cNvGrpSpPr/>
          <p:nvPr/>
        </p:nvGrpSpPr>
        <p:grpSpPr>
          <a:xfrm>
            <a:off x="1536179" y="3608068"/>
            <a:ext cx="1683271" cy="523220"/>
            <a:chOff x="1931814" y="1440654"/>
            <a:chExt cx="1683271" cy="5232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A17933-8494-4E44-985B-EBE1DA7AF52E}"/>
                </a:ext>
              </a:extLst>
            </p:cNvPr>
            <p:cNvGrpSpPr/>
            <p:nvPr/>
          </p:nvGrpSpPr>
          <p:grpSpPr>
            <a:xfrm>
              <a:off x="1931814" y="1440654"/>
              <a:ext cx="1683271" cy="523220"/>
              <a:chOff x="1931814" y="1440654"/>
              <a:chExt cx="1683271" cy="52322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D197219-85BF-479D-80FA-109122C1689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1248296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591445-56C9-40C7-819D-A234DDC932B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6460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&lt;, &gt;, =</a:t>
                </a:r>
                <a:endParaRPr lang="vi-VN" sz="28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F2C5ED-1C61-41CA-A5FE-0584519915E1}"/>
                </a:ext>
              </a:extLst>
            </p:cNvPr>
            <p:cNvSpPr txBox="1"/>
            <p:nvPr/>
          </p:nvSpPr>
          <p:spPr>
            <a:xfrm>
              <a:off x="3217319" y="1483603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0AD8F7-C980-426A-BF03-DB1CDD4FE55E}"/>
              </a:ext>
            </a:extLst>
          </p:cNvPr>
          <p:cNvSpPr txBox="1"/>
          <p:nvPr/>
        </p:nvSpPr>
        <p:spPr>
          <a:xfrm>
            <a:off x="2579531" y="474968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DBE1A16-EA00-4081-91E9-A471119088F8}"/>
              </a:ext>
            </a:extLst>
          </p:cNvPr>
          <p:cNvSpPr/>
          <p:nvPr/>
        </p:nvSpPr>
        <p:spPr>
          <a:xfrm>
            <a:off x="367120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EF2C62-D62B-4C75-9FD3-90AC407275E8}"/>
              </a:ext>
            </a:extLst>
          </p:cNvPr>
          <p:cNvSpPr txBox="1"/>
          <p:nvPr/>
        </p:nvSpPr>
        <p:spPr>
          <a:xfrm>
            <a:off x="2541784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BCAE084-C706-473E-BCE2-CD4EDD8CBB33}"/>
              </a:ext>
            </a:extLst>
          </p:cNvPr>
          <p:cNvSpPr/>
          <p:nvPr/>
        </p:nvSpPr>
        <p:spPr>
          <a:xfrm>
            <a:off x="368132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062F7B2-6880-4D84-957E-515B9FFB74AD}"/>
              </a:ext>
            </a:extLst>
          </p:cNvPr>
          <p:cNvSpPr/>
          <p:nvPr/>
        </p:nvSpPr>
        <p:spPr>
          <a:xfrm>
            <a:off x="831003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6A71F7-8F0C-4105-A3B7-CA513D2C257E}"/>
              </a:ext>
            </a:extLst>
          </p:cNvPr>
          <p:cNvSpPr txBox="1"/>
          <p:nvPr/>
        </p:nvSpPr>
        <p:spPr>
          <a:xfrm>
            <a:off x="7222521" y="470807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17D022-A95B-428A-808A-6517EC12BE89}"/>
              </a:ext>
            </a:extLst>
          </p:cNvPr>
          <p:cNvSpPr txBox="1"/>
          <p:nvPr/>
        </p:nvSpPr>
        <p:spPr>
          <a:xfrm>
            <a:off x="9250517" y="47040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8049B1-66CD-40CD-9289-43287E41109C}"/>
              </a:ext>
            </a:extLst>
          </p:cNvPr>
          <p:cNvSpPr txBox="1"/>
          <p:nvPr/>
        </p:nvSpPr>
        <p:spPr>
          <a:xfrm>
            <a:off x="7247247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9CF3CE-05E3-43DF-B918-A44A1E1C2588}"/>
              </a:ext>
            </a:extLst>
          </p:cNvPr>
          <p:cNvSpPr txBox="1"/>
          <p:nvPr/>
        </p:nvSpPr>
        <p:spPr>
          <a:xfrm>
            <a:off x="9275243" y="550273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D7C0005-A2B7-4C49-9D37-21520AF304D7}"/>
              </a:ext>
            </a:extLst>
          </p:cNvPr>
          <p:cNvSpPr/>
          <p:nvPr/>
        </p:nvSpPr>
        <p:spPr>
          <a:xfrm>
            <a:off x="828739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20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83E12-D238-45D4-983F-8B0A857B3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1405" y="2011815"/>
            <a:ext cx="5324475" cy="4314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25748" y="2281934"/>
            <a:ext cx="5770252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ngày</a:t>
            </a:r>
            <a:r>
              <a:rPr lang="en-US" sz="2800" i="1" dirty="0">
                <a:solidFill>
                  <a:srgbClr val="002060"/>
                </a:solidFill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Bình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20 – 5 = 15 (</a:t>
            </a:r>
            <a:r>
              <a:rPr lang="en-US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030167" y="2192916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498638" y="233053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69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+ 48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30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16600" y="3254068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237213" y="259933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865542" y="3546456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C4C9E2-3BBA-4E2E-B033-52600EB58430}"/>
              </a:ext>
            </a:extLst>
          </p:cNvPr>
          <p:cNvGrpSpPr/>
          <p:nvPr/>
        </p:nvGrpSpPr>
        <p:grpSpPr>
          <a:xfrm>
            <a:off x="5265767" y="4025070"/>
            <a:ext cx="2346530" cy="2355809"/>
            <a:chOff x="604444" y="3268487"/>
            <a:chExt cx="1826440" cy="18264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3881343-C7C3-4A69-AFC8-28E47F326E9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3DE398-9383-4832-87C0-AA87B18A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59E053F-DD6E-415D-B6C5-BC6610D124EC}"/>
</file>

<file path=customXml/itemProps2.xml><?xml version="1.0" encoding="utf-8"?>
<ds:datastoreItem xmlns:ds="http://schemas.openxmlformats.org/officeDocument/2006/customXml" ds:itemID="{0426C971-9494-4D76-BD07-5958411D55F7}"/>
</file>

<file path=customXml/itemProps3.xml><?xml version="1.0" encoding="utf-8"?>
<ds:datastoreItem xmlns:ds="http://schemas.openxmlformats.org/officeDocument/2006/customXml" ds:itemID="{38E7BC29-DE9D-4481-83C8-56F7FFABBEC8}"/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226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Book Antiqua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216</cp:revision>
  <dcterms:created xsi:type="dcterms:W3CDTF">2021-06-02T01:34:28Z</dcterms:created>
  <dcterms:modified xsi:type="dcterms:W3CDTF">2022-05-09T14:16:51Z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