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310" r:id="rId3"/>
    <p:sldId id="311" r:id="rId4"/>
    <p:sldId id="312" r:id="rId5"/>
    <p:sldId id="313" r:id="rId6"/>
    <p:sldId id="314" r:id="rId7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7941D"/>
    <a:srgbClr val="FFFFFF"/>
    <a:srgbClr val="002060"/>
    <a:srgbClr val="C89F1B"/>
    <a:srgbClr val="FEEA88"/>
    <a:srgbClr val="FFC900"/>
    <a:srgbClr val="1DC1E7"/>
    <a:srgbClr val="B1ECF7"/>
    <a:srgbClr val="9DE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82" d="100"/>
          <a:sy n="82" d="100"/>
        </p:scale>
        <p:origin x="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793519B-A62E-4BBB-AB75-A9CBE9ECA9FF}"/>
              </a:ext>
            </a:extLst>
          </p:cNvPr>
          <p:cNvGrpSpPr/>
          <p:nvPr/>
        </p:nvGrpSpPr>
        <p:grpSpPr>
          <a:xfrm>
            <a:off x="993993" y="1421693"/>
            <a:ext cx="9333375" cy="4499429"/>
            <a:chOff x="2583543" y="1640114"/>
            <a:chExt cx="7346269" cy="354148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C76716D-A9D7-4B01-88FA-3A0858FE5E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084" t="1092" b="2083"/>
            <a:stretch/>
          </p:blipFill>
          <p:spPr>
            <a:xfrm>
              <a:off x="2728686" y="1640114"/>
              <a:ext cx="7201126" cy="3541486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26C98E7-760D-4046-A57A-B05BD3035DBA}"/>
                </a:ext>
              </a:extLst>
            </p:cNvPr>
            <p:cNvSpPr/>
            <p:nvPr/>
          </p:nvSpPr>
          <p:spPr>
            <a:xfrm>
              <a:off x="2583543" y="1640114"/>
              <a:ext cx="827314" cy="203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A0B22551-3029-4EF3-BA4A-AC7B8B47B5C1}"/>
              </a:ext>
            </a:extLst>
          </p:cNvPr>
          <p:cNvSpPr/>
          <p:nvPr/>
        </p:nvSpPr>
        <p:spPr>
          <a:xfrm>
            <a:off x="1110107" y="6033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9660DEB-983B-4163-99C2-024E80B26103}"/>
              </a:ext>
            </a:extLst>
          </p:cNvPr>
          <p:cNvGrpSpPr/>
          <p:nvPr/>
        </p:nvGrpSpPr>
        <p:grpSpPr>
          <a:xfrm>
            <a:off x="1674574" y="603347"/>
            <a:ext cx="1199109" cy="523220"/>
            <a:chOff x="1931814" y="1440654"/>
            <a:chExt cx="1199109" cy="5232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AA757CA-4E59-452E-99ED-39A42C9184A4}"/>
                </a:ext>
              </a:extLst>
            </p:cNvPr>
            <p:cNvGrpSpPr/>
            <p:nvPr/>
          </p:nvGrpSpPr>
          <p:grpSpPr>
            <a:xfrm>
              <a:off x="1931814" y="1440654"/>
              <a:ext cx="1054112" cy="523220"/>
              <a:chOff x="1931814" y="1440654"/>
              <a:chExt cx="1054112" cy="52322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0CE6D28-BBA2-4FD1-A3AB-F1F81B98D732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908969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32FFAC-82A7-47C5-934C-065D6B72AFE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016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Đ, S</a:t>
                </a:r>
                <a:endParaRPr lang="vi-VN" sz="2800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A5B08D-54A8-4F6B-B342-2068CE509504}"/>
                </a:ext>
              </a:extLst>
            </p:cNvPr>
            <p:cNvSpPr txBox="1"/>
            <p:nvPr/>
          </p:nvSpPr>
          <p:spPr>
            <a:xfrm>
              <a:off x="280493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9CCAE6E-3D51-4AFC-A4A0-0D5103A03E4A}"/>
              </a:ext>
            </a:extLst>
          </p:cNvPr>
          <p:cNvSpPr/>
          <p:nvPr/>
        </p:nvSpPr>
        <p:spPr>
          <a:xfrm>
            <a:off x="4325708" y="2472880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4DD64A-845F-4C8A-84D5-4C5CD8B661B2}"/>
              </a:ext>
            </a:extLst>
          </p:cNvPr>
          <p:cNvSpPr/>
          <p:nvPr/>
        </p:nvSpPr>
        <p:spPr>
          <a:xfrm>
            <a:off x="8817879" y="2446510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55D061-51A1-4079-A9AE-4B8918CAD0D4}"/>
              </a:ext>
            </a:extLst>
          </p:cNvPr>
          <p:cNvSpPr/>
          <p:nvPr/>
        </p:nvSpPr>
        <p:spPr>
          <a:xfrm>
            <a:off x="4376454" y="448310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37ACEDD-7D2B-456F-9D37-7E361D347D93}"/>
              </a:ext>
            </a:extLst>
          </p:cNvPr>
          <p:cNvSpPr/>
          <p:nvPr/>
        </p:nvSpPr>
        <p:spPr>
          <a:xfrm>
            <a:off x="8846454" y="447533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6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304981" cy="658837"/>
            <a:chOff x="1824226" y="3918824"/>
            <a:chExt cx="7304981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28 + 55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394934" cy="6588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45 + 49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394934" cy="6588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37 + 53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837249" cy="1312215"/>
            <a:chOff x="1933616" y="4498692"/>
            <a:chExt cx="837249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28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55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346788" y="1656771"/>
            <a:ext cx="837249" cy="1312215"/>
            <a:chOff x="1933616" y="4498692"/>
            <a:chExt cx="837249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49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85975" y="1663821"/>
            <a:ext cx="837249" cy="1312215"/>
            <a:chOff x="1933616" y="4498692"/>
            <a:chExt cx="837249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53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544118" y="297403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509809" y="30049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525382" cy="658837"/>
            <a:chOff x="1824226" y="3918824"/>
            <a:chExt cx="7525382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61 – 18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484702" cy="6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 – 26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484702" cy="6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92 – 84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247952" y="4455375"/>
            <a:ext cx="837249" cy="1312215"/>
            <a:chOff x="1933616" y="4498692"/>
            <a:chExt cx="837249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61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18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317760" y="4448325"/>
            <a:ext cx="837249" cy="1312215"/>
            <a:chOff x="1933616" y="4498692"/>
            <a:chExt cx="837249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26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C2064-59F0-4BB8-B838-DF5DCEF2121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387573" y="4455375"/>
            <a:ext cx="837249" cy="1312215"/>
            <a:chOff x="1933616" y="4498692"/>
            <a:chExt cx="837249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84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CB41E8-CAD8-4BB4-8654-BCAB113C1B30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445282" y="579646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515090" y="576558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611407" y="579646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8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110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285AB-E4BA-4EC1-B880-3983171707CA}"/>
              </a:ext>
            </a:extLst>
          </p:cNvPr>
          <p:cNvSpPr txBox="1"/>
          <p:nvPr/>
        </p:nvSpPr>
        <p:spPr>
          <a:xfrm>
            <a:off x="1294092" y="605281"/>
            <a:ext cx="9805846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ACEF72-FE48-4E00-BE3E-9718DFA2BB5C}"/>
              </a:ext>
            </a:extLst>
          </p:cNvPr>
          <p:cNvGrpSpPr/>
          <p:nvPr/>
        </p:nvGrpSpPr>
        <p:grpSpPr>
          <a:xfrm>
            <a:off x="638109" y="2637057"/>
            <a:ext cx="10696666" cy="1961257"/>
            <a:chOff x="638109" y="2448371"/>
            <a:chExt cx="10696666" cy="196125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D539821-D205-492A-A3C2-A7B76DC0C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7963" t="36268"/>
            <a:stretch/>
          </p:blipFill>
          <p:spPr>
            <a:xfrm>
              <a:off x="638109" y="2448371"/>
              <a:ext cx="10696666" cy="196125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7ADDB0E-2321-48B4-A3B1-1A538EC67788}"/>
                </a:ext>
              </a:extLst>
            </p:cNvPr>
            <p:cNvSpPr txBox="1"/>
            <p:nvPr/>
          </p:nvSpPr>
          <p:spPr>
            <a:xfrm>
              <a:off x="1075431" y="2969409"/>
              <a:ext cx="1595198" cy="584775"/>
            </a:xfrm>
            <a:prstGeom prst="rect">
              <a:avLst/>
            </a:prstGeom>
            <a:solidFill>
              <a:srgbClr val="B1ECF7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37 + 40</a:t>
              </a:r>
              <a:endParaRPr lang="vi-VN" sz="32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566727-1024-4051-A408-4EF387AD3BE2}"/>
                </a:ext>
              </a:extLst>
            </p:cNvPr>
            <p:cNvSpPr txBox="1"/>
            <p:nvPr/>
          </p:nvSpPr>
          <p:spPr>
            <a:xfrm>
              <a:off x="3782346" y="2969408"/>
              <a:ext cx="1595198" cy="584775"/>
            </a:xfrm>
            <a:prstGeom prst="rect">
              <a:avLst/>
            </a:prstGeom>
            <a:solidFill>
              <a:srgbClr val="FECBDA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88 – 18 </a:t>
              </a:r>
              <a:endParaRPr lang="vi-VN" sz="32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569B74-3DF9-45D8-8054-09F79DFD13F2}"/>
                </a:ext>
              </a:extLst>
            </p:cNvPr>
            <p:cNvSpPr txBox="1"/>
            <p:nvPr/>
          </p:nvSpPr>
          <p:spPr>
            <a:xfrm>
              <a:off x="6656175" y="2969407"/>
              <a:ext cx="1341197" cy="584775"/>
            </a:xfrm>
            <a:prstGeom prst="rect">
              <a:avLst/>
            </a:prstGeom>
            <a:solidFill>
              <a:srgbClr val="9DED82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70 + 5</a:t>
              </a:r>
              <a:endParaRPr lang="vi-VN" sz="32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BC3F09-CCC6-4F3F-A412-BB8999676A96}"/>
                </a:ext>
              </a:extLst>
            </p:cNvPr>
            <p:cNvSpPr txBox="1"/>
            <p:nvPr/>
          </p:nvSpPr>
          <p:spPr>
            <a:xfrm>
              <a:off x="9094573" y="2907723"/>
              <a:ext cx="1776627" cy="584775"/>
            </a:xfrm>
            <a:prstGeom prst="rect">
              <a:avLst/>
            </a:prstGeom>
            <a:solidFill>
              <a:srgbClr val="FEEA88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100 – 20 </a:t>
              </a:r>
              <a:endParaRPr lang="vi-VN" sz="32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A3AFE64-FCA5-4C61-80DC-CF296E105893}"/>
              </a:ext>
            </a:extLst>
          </p:cNvPr>
          <p:cNvSpPr txBox="1"/>
          <p:nvPr/>
        </p:nvSpPr>
        <p:spPr>
          <a:xfrm>
            <a:off x="1553070" y="221541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743C78-0AE3-4AF9-9D5C-1FF2019B1D08}"/>
              </a:ext>
            </a:extLst>
          </p:cNvPr>
          <p:cNvSpPr txBox="1"/>
          <p:nvPr/>
        </p:nvSpPr>
        <p:spPr>
          <a:xfrm>
            <a:off x="4259985" y="221421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4322CE-5BBB-4AD5-83FD-3BB8B9C94DCB}"/>
              </a:ext>
            </a:extLst>
          </p:cNvPr>
          <p:cNvSpPr txBox="1"/>
          <p:nvPr/>
        </p:nvSpPr>
        <p:spPr>
          <a:xfrm>
            <a:off x="6966900" y="221421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B36EFE-BCB0-454B-B612-24C4EF38A305}"/>
              </a:ext>
            </a:extLst>
          </p:cNvPr>
          <p:cNvSpPr txBox="1"/>
          <p:nvPr/>
        </p:nvSpPr>
        <p:spPr>
          <a:xfrm>
            <a:off x="9662926" y="221420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62D1444-AD99-4124-B5AE-3B1F5D6743AB}"/>
              </a:ext>
            </a:extLst>
          </p:cNvPr>
          <p:cNvGrpSpPr/>
          <p:nvPr/>
        </p:nvGrpSpPr>
        <p:grpSpPr>
          <a:xfrm>
            <a:off x="3782401" y="3967004"/>
            <a:ext cx="1470808" cy="1775136"/>
            <a:chOff x="3782401" y="3967004"/>
            <a:chExt cx="1470808" cy="1775136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C526D21-016B-4EA9-83D9-203B39D11112}"/>
                </a:ext>
              </a:extLst>
            </p:cNvPr>
            <p:cNvCxnSpPr>
              <a:cxnSpLocks/>
            </p:cNvCxnSpPr>
            <p:nvPr/>
          </p:nvCxnSpPr>
          <p:spPr>
            <a:xfrm>
              <a:off x="4517805" y="3967004"/>
              <a:ext cx="0" cy="112728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4305AF-666A-49F9-9733-B9BD82064BDF}"/>
                </a:ext>
              </a:extLst>
            </p:cNvPr>
            <p:cNvSpPr txBox="1"/>
            <p:nvPr/>
          </p:nvSpPr>
          <p:spPr>
            <a:xfrm>
              <a:off x="3782401" y="5218920"/>
              <a:ext cx="14708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Bé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3860EE4-854F-43F8-BA68-70B6F0ADF1D4}"/>
              </a:ext>
            </a:extLst>
          </p:cNvPr>
          <p:cNvGrpSpPr/>
          <p:nvPr/>
        </p:nvGrpSpPr>
        <p:grpSpPr>
          <a:xfrm>
            <a:off x="9247480" y="3933812"/>
            <a:ext cx="1623717" cy="1775136"/>
            <a:chOff x="3782400" y="3967004"/>
            <a:chExt cx="1623717" cy="1775136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DA6B1EF-30C3-4039-B08C-CA277093E64F}"/>
                </a:ext>
              </a:extLst>
            </p:cNvPr>
            <p:cNvCxnSpPr>
              <a:cxnSpLocks/>
            </p:cNvCxnSpPr>
            <p:nvPr/>
          </p:nvCxnSpPr>
          <p:spPr>
            <a:xfrm>
              <a:off x="4517805" y="3967004"/>
              <a:ext cx="0" cy="112728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9D2BAF-4AC8-41DB-8C0B-8A8B10F92AE9}"/>
                </a:ext>
              </a:extLst>
            </p:cNvPr>
            <p:cNvSpPr txBox="1"/>
            <p:nvPr/>
          </p:nvSpPr>
          <p:spPr>
            <a:xfrm>
              <a:off x="3782400" y="5218920"/>
              <a:ext cx="16237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Lớn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056F1C-BF0E-4B0E-9CB9-9F18957277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8851" y="2597502"/>
            <a:ext cx="5500871" cy="357469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5B3464C-4A03-4F47-955A-A60FA481BED8}"/>
              </a:ext>
            </a:extLst>
          </p:cNvPr>
          <p:cNvSpPr/>
          <p:nvPr/>
        </p:nvSpPr>
        <p:spPr>
          <a:xfrm>
            <a:off x="762278" y="441841"/>
            <a:ext cx="437322" cy="48730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76B76A-AD14-45AB-A1A5-6C1018506A66}"/>
              </a:ext>
            </a:extLst>
          </p:cNvPr>
          <p:cNvSpPr txBox="1"/>
          <p:nvPr/>
        </p:nvSpPr>
        <p:spPr>
          <a:xfrm>
            <a:off x="1297744" y="178635"/>
            <a:ext cx="10131978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ngày</a:t>
            </a:r>
            <a:r>
              <a:rPr lang="en-US" sz="2600" dirty="0"/>
              <a:t>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nhật</a:t>
            </a:r>
            <a:r>
              <a:rPr lang="en-US" sz="2600" dirty="0"/>
              <a:t> </a:t>
            </a:r>
            <a:r>
              <a:rPr lang="en-US" sz="2600" dirty="0" err="1"/>
              <a:t>ông</a:t>
            </a:r>
            <a:r>
              <a:rPr lang="en-US" sz="2600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- Nam </a:t>
            </a:r>
            <a:r>
              <a:rPr lang="en-US" sz="2600" dirty="0" err="1"/>
              <a:t>hỏi</a:t>
            </a:r>
            <a:r>
              <a:rPr lang="en-US" sz="2600" dirty="0"/>
              <a:t>: “</a:t>
            </a:r>
            <a:r>
              <a:rPr lang="en-US" sz="2600" dirty="0" err="1"/>
              <a:t>Ông</a:t>
            </a:r>
            <a:r>
              <a:rPr lang="en-US" sz="2600" dirty="0"/>
              <a:t> </a:t>
            </a:r>
            <a:r>
              <a:rPr lang="en-US" sz="2600" dirty="0" err="1"/>
              <a:t>ơi</a:t>
            </a:r>
            <a:r>
              <a:rPr lang="en-US" sz="2600" dirty="0"/>
              <a:t>, </a:t>
            </a:r>
            <a:r>
              <a:rPr lang="en-US" sz="2600" dirty="0" err="1"/>
              <a:t>năm</a:t>
            </a:r>
            <a:r>
              <a:rPr lang="en-US" sz="2600" dirty="0"/>
              <a:t> nay </a:t>
            </a:r>
            <a:r>
              <a:rPr lang="en-US" sz="2600" dirty="0" err="1"/>
              <a:t>ông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tuổi</a:t>
            </a:r>
            <a:r>
              <a:rPr lang="en-US" sz="2600" dirty="0"/>
              <a:t> ạ?”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- </a:t>
            </a:r>
            <a:r>
              <a:rPr lang="en-US" sz="2600" dirty="0" err="1"/>
              <a:t>Ông</a:t>
            </a:r>
            <a:r>
              <a:rPr lang="en-US" sz="2600" dirty="0"/>
              <a:t> </a:t>
            </a:r>
            <a:r>
              <a:rPr lang="en-US" sz="2600" dirty="0" err="1"/>
              <a:t>nói</a:t>
            </a:r>
            <a:r>
              <a:rPr lang="en-US" sz="2600" dirty="0"/>
              <a:t>: “</a:t>
            </a:r>
            <a:r>
              <a:rPr lang="en-US" sz="2600" dirty="0" err="1"/>
              <a:t>Cháu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nhé</a:t>
            </a:r>
            <a:r>
              <a:rPr lang="en-US" sz="2600" dirty="0"/>
              <a:t>! </a:t>
            </a:r>
            <a:r>
              <a:rPr lang="en-US" sz="2600" dirty="0" err="1"/>
              <a:t>Năm</a:t>
            </a:r>
            <a:r>
              <a:rPr lang="en-US" sz="2600" dirty="0"/>
              <a:t> nay, </a:t>
            </a:r>
            <a:r>
              <a:rPr lang="en-US" sz="2600" dirty="0" err="1"/>
              <a:t>bà</a:t>
            </a:r>
            <a:r>
              <a:rPr lang="en-US" sz="2600" dirty="0"/>
              <a:t> 58 </a:t>
            </a:r>
            <a:r>
              <a:rPr lang="en-US" sz="2600" dirty="0" err="1"/>
              <a:t>tuổi</a:t>
            </a:r>
            <a:r>
              <a:rPr lang="en-US" sz="2600" dirty="0"/>
              <a:t>, </a:t>
            </a:r>
            <a:r>
              <a:rPr lang="en-US" sz="2600" dirty="0" err="1"/>
              <a:t>ông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bà</a:t>
            </a:r>
            <a:r>
              <a:rPr lang="en-US" sz="2600" dirty="0"/>
              <a:t> 5 </a:t>
            </a:r>
            <a:r>
              <a:rPr lang="en-US" sz="2600" dirty="0" err="1"/>
              <a:t>tuổi</a:t>
            </a:r>
            <a:r>
              <a:rPr lang="en-US" sz="2600" dirty="0"/>
              <a:t>.”</a:t>
            </a:r>
          </a:p>
          <a:p>
            <a:pPr algn="just">
              <a:lnSpc>
                <a:spcPct val="150000"/>
              </a:lnSpc>
            </a:pPr>
            <a:r>
              <a:rPr lang="en-US" sz="2600" dirty="0" err="1"/>
              <a:t>Em</a:t>
            </a:r>
            <a:r>
              <a:rPr lang="en-US" sz="2600" dirty="0"/>
              <a:t> </a:t>
            </a:r>
            <a:r>
              <a:rPr lang="en-US" sz="2600" dirty="0" err="1"/>
              <a:t>hãy</a:t>
            </a:r>
            <a:r>
              <a:rPr lang="en-US" sz="2600" dirty="0"/>
              <a:t> </a:t>
            </a:r>
            <a:r>
              <a:rPr lang="en-US" sz="2600" dirty="0" err="1"/>
              <a:t>cùng</a:t>
            </a:r>
            <a:r>
              <a:rPr lang="en-US" sz="2600" dirty="0"/>
              <a:t> Nam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tuổi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ông</a:t>
            </a:r>
            <a:r>
              <a:rPr lang="en-US" sz="2600" dirty="0"/>
              <a:t>.</a:t>
            </a:r>
            <a:endParaRPr lang="vi-VN" sz="2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44378B-0F05-4267-BE9F-E69019A3ECC7}"/>
              </a:ext>
            </a:extLst>
          </p:cNvPr>
          <p:cNvSpPr txBox="1"/>
          <p:nvPr/>
        </p:nvSpPr>
        <p:spPr>
          <a:xfrm>
            <a:off x="1199600" y="2795684"/>
            <a:ext cx="3623045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Tuổi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của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ông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58 + 5 = 63 (</a:t>
            </a:r>
            <a:r>
              <a:rPr lang="en-US" sz="2800" i="1" dirty="0" err="1">
                <a:solidFill>
                  <a:srgbClr val="002060"/>
                </a:solidFill>
              </a:rPr>
              <a:t>tuổi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63 </a:t>
            </a:r>
            <a:r>
              <a:rPr lang="en-US" sz="2800" i="1" dirty="0" err="1">
                <a:solidFill>
                  <a:srgbClr val="002060"/>
                </a:solidFill>
              </a:rPr>
              <a:t>tuổi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85C7CB-58BA-4EB6-A4F2-16C12ED5E4E6}"/>
              </a:ext>
            </a:extLst>
          </p:cNvPr>
          <p:cNvSpPr txBox="1"/>
          <p:nvPr/>
        </p:nvSpPr>
        <p:spPr>
          <a:xfrm>
            <a:off x="1199599" y="5513365"/>
            <a:ext cx="362304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i="1" dirty="0" err="1">
                <a:solidFill>
                  <a:srgbClr val="FF0000"/>
                </a:solidFill>
              </a:rPr>
              <a:t>Vậy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ông</a:t>
            </a:r>
            <a:r>
              <a:rPr lang="en-US" sz="2800" i="1" dirty="0">
                <a:solidFill>
                  <a:srgbClr val="FF0000"/>
                </a:solidFill>
              </a:rPr>
              <a:t> 63 </a:t>
            </a:r>
            <a:r>
              <a:rPr lang="en-US" sz="2800" i="1" dirty="0" err="1">
                <a:solidFill>
                  <a:srgbClr val="FF0000"/>
                </a:solidFill>
              </a:rPr>
              <a:t>tuổi</a:t>
            </a:r>
            <a:r>
              <a:rPr lang="en-US" sz="2800" i="1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244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1CBE420-E267-466F-B413-A3401C6BA719}"/>
              </a:ext>
            </a:extLst>
          </p:cNvPr>
          <p:cNvSpPr txBox="1"/>
          <p:nvPr/>
        </p:nvSpPr>
        <p:spPr>
          <a:xfrm>
            <a:off x="6746450" y="2357645"/>
            <a:ext cx="3809814" cy="1847750"/>
          </a:xfrm>
          <a:prstGeom prst="rect">
            <a:avLst/>
          </a:prstGeom>
          <a:solidFill>
            <a:srgbClr val="FEEA88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24 + 7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31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C774CA-2D46-4741-89E8-CF07DF7E8EC7}"/>
              </a:ext>
            </a:extLst>
          </p:cNvPr>
          <p:cNvSpPr txBox="1"/>
          <p:nvPr/>
        </p:nvSpPr>
        <p:spPr>
          <a:xfrm>
            <a:off x="1313729" y="2322656"/>
            <a:ext cx="3809814" cy="1847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83 – 8 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75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52D1768-11FE-4162-8486-D7E2B8A0362D}"/>
              </a:ext>
            </a:extLst>
          </p:cNvPr>
          <p:cNvSpPr/>
          <p:nvPr/>
        </p:nvSpPr>
        <p:spPr>
          <a:xfrm>
            <a:off x="876407" y="66782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9468A5-4DF9-445A-AC99-6082D596BA5F}"/>
              </a:ext>
            </a:extLst>
          </p:cNvPr>
          <p:cNvSpPr txBox="1"/>
          <p:nvPr/>
        </p:nvSpPr>
        <p:spPr>
          <a:xfrm>
            <a:off x="1416855" y="634570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E9A3E6-C965-4F9F-9688-6E3D3631368F}"/>
              </a:ext>
            </a:extLst>
          </p:cNvPr>
          <p:cNvGrpSpPr/>
          <p:nvPr/>
        </p:nvGrpSpPr>
        <p:grpSpPr>
          <a:xfrm>
            <a:off x="690716" y="1688599"/>
            <a:ext cx="5083277" cy="973084"/>
            <a:chOff x="690716" y="1557972"/>
            <a:chExt cx="5083277" cy="973084"/>
          </a:xfrm>
        </p:grpSpPr>
        <p:pic>
          <p:nvPicPr>
            <p:cNvPr id="2050" name="Picture 2" descr="Blue Strip Cartoon Title Ribbon, Blue, Blue Ribbon, Blue Title Box PNG  Transparent Clipart Image and PSD File for Free Download">
              <a:extLst>
                <a:ext uri="{FF2B5EF4-FFF2-40B4-BE49-F238E27FC236}">
                  <a16:creationId xmlns:a16="http://schemas.microsoft.com/office/drawing/2014/main" id="{5114B061-A4BF-4C91-9E79-A233838C91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9" t="42863" r="7984" b="40928"/>
            <a:stretch/>
          </p:blipFill>
          <p:spPr bwMode="auto">
            <a:xfrm>
              <a:off x="690716" y="1557972"/>
              <a:ext cx="5083277" cy="973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2AE136-B661-493B-AFBC-9B62171B02B2}"/>
                </a:ext>
              </a:extLst>
            </p:cNvPr>
            <p:cNvSpPr txBox="1"/>
            <p:nvPr/>
          </p:nvSpPr>
          <p:spPr>
            <a:xfrm>
              <a:off x="1861389" y="1752125"/>
              <a:ext cx="274192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a) 54 + 29 – 8 </a:t>
              </a:r>
              <a:endParaRPr lang="vi-VN" sz="3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F03D7C1-D34D-4DA8-8FF5-94E2A16534AD}"/>
              </a:ext>
            </a:extLst>
          </p:cNvPr>
          <p:cNvGrpSpPr/>
          <p:nvPr/>
        </p:nvGrpSpPr>
        <p:grpSpPr>
          <a:xfrm>
            <a:off x="6096000" y="1374558"/>
            <a:ext cx="5083277" cy="1446016"/>
            <a:chOff x="6096000" y="1243931"/>
            <a:chExt cx="5083277" cy="1446016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199F873F-842C-4A91-A222-D3870177A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243931"/>
              <a:ext cx="5083277" cy="1446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ECF3B9-7470-4E1D-8657-440B7C8C8D96}"/>
                </a:ext>
              </a:extLst>
            </p:cNvPr>
            <p:cNvSpPr txBox="1"/>
            <p:nvPr/>
          </p:nvSpPr>
          <p:spPr>
            <a:xfrm>
              <a:off x="7266673" y="1787093"/>
              <a:ext cx="274192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b) 62 – 38 + 7</a:t>
              </a:r>
              <a:endParaRPr lang="vi-VN" sz="320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2E83137-6537-4925-BA84-12125D5FA3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608457" y="4012034"/>
            <a:ext cx="1890597" cy="2416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07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11" grpId="0" uiExpand="1" build="p" animBg="1"/>
      <p:bldP spid="4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9.Ontapphepcongpheptrutrongphamvi100[2021061616480580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A769B937-8B58-4D2C-96E7-4D186A2E1770}"/>
</file>

<file path=customXml/itemProps2.xml><?xml version="1.0" encoding="utf-8"?>
<ds:datastoreItem xmlns:ds="http://schemas.openxmlformats.org/officeDocument/2006/customXml" ds:itemID="{FFF89872-F238-4956-A308-E1906AB60E8A}"/>
</file>

<file path=customXml/itemProps3.xml><?xml version="1.0" encoding="utf-8"?>
<ds:datastoreItem xmlns:ds="http://schemas.openxmlformats.org/officeDocument/2006/customXml" ds:itemID="{2CB77EE8-174F-44DA-BB13-EC2FEFC9685E}"/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223</Words>
  <Application>Microsoft Office PowerPoint</Application>
  <PresentationFormat>Widescreen</PresentationFormat>
  <Paragraphs>73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fpt .</cp:lastModifiedBy>
  <cp:revision>216</cp:revision>
  <dcterms:created xsi:type="dcterms:W3CDTF">2021-06-02T01:34:28Z</dcterms:created>
  <dcterms:modified xsi:type="dcterms:W3CDTF">2022-05-09T14:18:08Z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