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20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2683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279113" y="160769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8B8891E-6BB8-4798-8532-37F56A4F9539}"/>
</file>

<file path=customXml/itemProps2.xml><?xml version="1.0" encoding="utf-8"?>
<ds:datastoreItem xmlns:ds="http://schemas.openxmlformats.org/officeDocument/2006/customXml" ds:itemID="{86D0D306-8E87-4E39-BFC4-940A4B0E4EE6}"/>
</file>

<file path=customXml/itemProps3.xml><?xml version="1.0" encoding="utf-8"?>
<ds:datastoreItem xmlns:ds="http://schemas.openxmlformats.org/officeDocument/2006/customXml" ds:itemID="{6373469C-9AB0-45DF-BF3A-003D64FB8157}"/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276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261</cp:revision>
  <dcterms:created xsi:type="dcterms:W3CDTF">2021-06-02T01:34:28Z</dcterms:created>
  <dcterms:modified xsi:type="dcterms:W3CDTF">2022-05-09T14:18:28Z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