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2"/>
  </p:notesMasterIdLst>
  <p:sldIdLst>
    <p:sldId id="279" r:id="rId6"/>
    <p:sldId id="285" r:id="rId7"/>
    <p:sldId id="287" r:id="rId8"/>
    <p:sldId id="291" r:id="rId9"/>
    <p:sldId id="289" r:id="rId10"/>
    <p:sldId id="290" r:id="rId11"/>
    <p:sldId id="292" r:id="rId12"/>
    <p:sldId id="258" r:id="rId13"/>
    <p:sldId id="283" r:id="rId14"/>
    <p:sldId id="256" r:id="rId15"/>
    <p:sldId id="269" r:id="rId16"/>
    <p:sldId id="257" r:id="rId17"/>
    <p:sldId id="259" r:id="rId18"/>
    <p:sldId id="270" r:id="rId19"/>
    <p:sldId id="271" r:id="rId20"/>
    <p:sldId id="272" r:id="rId21"/>
    <p:sldId id="273" r:id="rId22"/>
    <p:sldId id="276" r:id="rId23"/>
    <p:sldId id="274" r:id="rId24"/>
    <p:sldId id="275" r:id="rId25"/>
    <p:sldId id="277" r:id="rId26"/>
    <p:sldId id="278" r:id="rId27"/>
    <p:sldId id="284" r:id="rId28"/>
    <p:sldId id="268" r:id="rId29"/>
    <p:sldId id="294" r:id="rId30"/>
    <p:sldId id="29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AF7"/>
    <a:srgbClr val="5F7DBE"/>
    <a:srgbClr val="EAA44E"/>
    <a:srgbClr val="61414C"/>
    <a:srgbClr val="1118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A9FD50-E9DB-4F73-8C2A-C0F477AB8946}" v="1" dt="2024-09-26T09:00:44.2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33" d="100"/>
          <a:sy n="33" d="100"/>
        </p:scale>
        <p:origin x="1404" y="41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i Linh Trần" userId="1ca7ee839224ba6e" providerId="LiveId" clId="{73A9FD50-E9DB-4F73-8C2A-C0F477AB8946}"/>
    <pc:docChg chg="undo custSel modMainMaster">
      <pc:chgData name="Mai Linh Trần" userId="1ca7ee839224ba6e" providerId="LiveId" clId="{73A9FD50-E9DB-4F73-8C2A-C0F477AB8946}" dt="2024-09-26T09:00:36.745" v="8" actId="478"/>
      <pc:docMkLst>
        <pc:docMk/>
      </pc:docMkLst>
      <pc:sldMasterChg chg="addSp delSp modSp mod">
        <pc:chgData name="Mai Linh Trần" userId="1ca7ee839224ba6e" providerId="LiveId" clId="{73A9FD50-E9DB-4F73-8C2A-C0F477AB8946}" dt="2024-09-26T09:00:21.685" v="6" actId="478"/>
        <pc:sldMasterMkLst>
          <pc:docMk/>
          <pc:sldMasterMk cId="1553143589" sldId="2147483648"/>
        </pc:sldMasterMkLst>
        <pc:picChg chg="add del mod">
          <ac:chgData name="Mai Linh Trần" userId="1ca7ee839224ba6e" providerId="LiveId" clId="{73A9FD50-E9DB-4F73-8C2A-C0F477AB8946}" dt="2024-09-26T09:00:21.685" v="6" actId="478"/>
          <ac:picMkLst>
            <pc:docMk/>
            <pc:sldMasterMk cId="1553143589" sldId="2147483648"/>
            <ac:picMk id="7" creationId="{2CE3476E-F2DE-2C97-CAD3-3BE2EA554873}"/>
          </ac:picMkLst>
        </pc:picChg>
      </pc:sldMasterChg>
      <pc:sldMasterChg chg="delSp mod">
        <pc:chgData name="Mai Linh Trần" userId="1ca7ee839224ba6e" providerId="LiveId" clId="{73A9FD50-E9DB-4F73-8C2A-C0F477AB8946}" dt="2024-09-26T09:00:36.745" v="8" actId="478"/>
        <pc:sldMasterMkLst>
          <pc:docMk/>
          <pc:sldMasterMk cId="2779947821" sldId="2147483660"/>
        </pc:sldMasterMkLst>
        <pc:spChg chg="del">
          <ac:chgData name="Mai Linh Trần" userId="1ca7ee839224ba6e" providerId="LiveId" clId="{73A9FD50-E9DB-4F73-8C2A-C0F477AB8946}" dt="2024-09-26T09:00:35.135" v="7" actId="478"/>
          <ac:spMkLst>
            <pc:docMk/>
            <pc:sldMasterMk cId="2779947821" sldId="2147483660"/>
            <ac:spMk id="7" creationId="{A2642FD9-1DB9-AB04-FB2E-D8A911F3246A}"/>
          </ac:spMkLst>
        </pc:spChg>
        <pc:spChg chg="del">
          <ac:chgData name="Mai Linh Trần" userId="1ca7ee839224ba6e" providerId="LiveId" clId="{73A9FD50-E9DB-4F73-8C2A-C0F477AB8946}" dt="2024-09-26T09:00:36.745" v="8" actId="478"/>
          <ac:spMkLst>
            <pc:docMk/>
            <pc:sldMasterMk cId="2779947821" sldId="2147483660"/>
            <ac:spMk id="10" creationId="{5E1B7A73-8A7D-CA12-8A90-765E5A621F5E}"/>
          </ac:spMkLst>
        </pc:spChg>
        <pc:picChg chg="del">
          <ac:chgData name="Mai Linh Trần" userId="1ca7ee839224ba6e" providerId="LiveId" clId="{73A9FD50-E9DB-4F73-8C2A-C0F477AB8946}" dt="2024-09-26T09:00:35.135" v="7" actId="478"/>
          <ac:picMkLst>
            <pc:docMk/>
            <pc:sldMasterMk cId="2779947821" sldId="2147483660"/>
            <ac:picMk id="8" creationId="{B00FACCE-1C64-A606-93BA-07C1AFDC8432}"/>
          </ac:picMkLst>
        </pc:picChg>
        <pc:picChg chg="del">
          <ac:chgData name="Mai Linh Trần" userId="1ca7ee839224ba6e" providerId="LiveId" clId="{73A9FD50-E9DB-4F73-8C2A-C0F477AB8946}" dt="2024-09-26T09:00:35.135" v="7" actId="478"/>
          <ac:picMkLst>
            <pc:docMk/>
            <pc:sldMasterMk cId="2779947821" sldId="2147483660"/>
            <ac:picMk id="9" creationId="{BD65CFE7-C2C8-4382-AB88-4EEB896AE283}"/>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B757EA-CF35-46DA-82A7-69F210E8EE6F}" type="datetimeFigureOut">
              <a:rPr lang="en-US" smtClean="0"/>
              <a:t>9/26/2024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AE5F8C-A3B0-4B9D-89CF-57152CD892D4}" type="slidenum">
              <a:rPr lang="en-US" smtClean="0"/>
              <a:t>‹#›</a:t>
            </a:fld>
            <a:endParaRPr lang="en-US"/>
          </a:p>
        </p:txBody>
      </p:sp>
    </p:spTree>
    <p:extLst>
      <p:ext uri="{BB962C8B-B14F-4D97-AF65-F5344CB8AC3E}">
        <p14:creationId xmlns:p14="http://schemas.microsoft.com/office/powerpoint/2010/main" val="1141822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E5F8C-A3B0-4B9D-89CF-57152CD892D4}" type="slidenum">
              <a:rPr lang="en-US" smtClean="0"/>
              <a:t>3</a:t>
            </a:fld>
            <a:endParaRPr lang="en-US"/>
          </a:p>
        </p:txBody>
      </p:sp>
    </p:spTree>
    <p:extLst>
      <p:ext uri="{BB962C8B-B14F-4D97-AF65-F5344CB8AC3E}">
        <p14:creationId xmlns:p14="http://schemas.microsoft.com/office/powerpoint/2010/main" val="3905098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E5F8C-A3B0-4B9D-89CF-57152CD892D4}" type="slidenum">
              <a:rPr lang="en-US" smtClean="0"/>
              <a:t>4</a:t>
            </a:fld>
            <a:endParaRPr lang="en-US"/>
          </a:p>
        </p:txBody>
      </p:sp>
    </p:spTree>
    <p:extLst>
      <p:ext uri="{BB962C8B-B14F-4D97-AF65-F5344CB8AC3E}">
        <p14:creationId xmlns:p14="http://schemas.microsoft.com/office/powerpoint/2010/main" val="2901485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E5F8C-A3B0-4B9D-89CF-57152CD892D4}" type="slidenum">
              <a:rPr lang="en-US" smtClean="0"/>
              <a:t>5</a:t>
            </a:fld>
            <a:endParaRPr lang="en-US"/>
          </a:p>
        </p:txBody>
      </p:sp>
    </p:spTree>
    <p:extLst>
      <p:ext uri="{BB962C8B-B14F-4D97-AF65-F5344CB8AC3E}">
        <p14:creationId xmlns:p14="http://schemas.microsoft.com/office/powerpoint/2010/main" val="1870436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E5F8C-A3B0-4B9D-89CF-57152CD892D4}" type="slidenum">
              <a:rPr lang="en-US" smtClean="0"/>
              <a:t>6</a:t>
            </a:fld>
            <a:endParaRPr lang="en-US"/>
          </a:p>
        </p:txBody>
      </p:sp>
    </p:spTree>
    <p:extLst>
      <p:ext uri="{BB962C8B-B14F-4D97-AF65-F5344CB8AC3E}">
        <p14:creationId xmlns:p14="http://schemas.microsoft.com/office/powerpoint/2010/main" val="3218597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E5F8C-A3B0-4B9D-89CF-57152CD892D4}" type="slidenum">
              <a:rPr lang="en-US" smtClean="0"/>
              <a:t>8</a:t>
            </a:fld>
            <a:endParaRPr lang="en-US"/>
          </a:p>
        </p:txBody>
      </p:sp>
    </p:spTree>
    <p:extLst>
      <p:ext uri="{BB962C8B-B14F-4D97-AF65-F5344CB8AC3E}">
        <p14:creationId xmlns:p14="http://schemas.microsoft.com/office/powerpoint/2010/main" val="1692346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E5F8C-A3B0-4B9D-89CF-57152CD892D4}" type="slidenum">
              <a:rPr lang="en-US" smtClean="0"/>
              <a:t>15</a:t>
            </a:fld>
            <a:endParaRPr lang="en-US"/>
          </a:p>
        </p:txBody>
      </p:sp>
    </p:spTree>
    <p:extLst>
      <p:ext uri="{BB962C8B-B14F-4D97-AF65-F5344CB8AC3E}">
        <p14:creationId xmlns:p14="http://schemas.microsoft.com/office/powerpoint/2010/main" val="1250185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28D09-0D01-6757-FBBC-22B24E3877E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7F0230-64A3-8DFB-D466-C3D0C779EF6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160D51-52CA-316F-A663-68B5E08EFDEF}"/>
              </a:ext>
            </a:extLst>
          </p:cNvPr>
          <p:cNvSpPr>
            <a:spLocks noGrp="1"/>
          </p:cNvSpPr>
          <p:nvPr>
            <p:ph type="dt" sz="half" idx="10"/>
          </p:nvPr>
        </p:nvSpPr>
        <p:spPr>
          <a:xfrm>
            <a:off x="838200" y="6356350"/>
            <a:ext cx="2743200" cy="365125"/>
          </a:xfrm>
          <a:prstGeom prst="rect">
            <a:avLst/>
          </a:prstGeom>
        </p:spPr>
        <p:txBody>
          <a:bodyPr/>
          <a:lstStyle/>
          <a:p>
            <a:fld id="{C4F049C6-DE4C-44A5-9065-C39B96A33C73}" type="datetimeFigureOut">
              <a:rPr lang="en-US" smtClean="0"/>
              <a:t>9/26/2024</a:t>
            </a:fld>
            <a:endParaRPr lang="en-US"/>
          </a:p>
        </p:txBody>
      </p:sp>
      <p:sp>
        <p:nvSpPr>
          <p:cNvPr id="5" name="Footer Placeholder 4">
            <a:extLst>
              <a:ext uri="{FF2B5EF4-FFF2-40B4-BE49-F238E27FC236}">
                <a16:creationId xmlns:a16="http://schemas.microsoft.com/office/drawing/2014/main" id="{AEAF6B8D-721F-C06D-0F29-2D09BB0D5F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E8C105-9F5B-1268-776F-5B9AAE0CEB33}"/>
              </a:ext>
            </a:extLst>
          </p:cNvPr>
          <p:cNvSpPr>
            <a:spLocks noGrp="1"/>
          </p:cNvSpPr>
          <p:nvPr>
            <p:ph type="sldNum" sz="quarter" idx="12"/>
          </p:nvPr>
        </p:nvSpPr>
        <p:spPr>
          <a:xfrm>
            <a:off x="8610600" y="6356350"/>
            <a:ext cx="2743200" cy="365125"/>
          </a:xfrm>
          <a:prstGeom prst="rect">
            <a:avLst/>
          </a:prstGeom>
        </p:spPr>
        <p:txBody>
          <a:bodyPr/>
          <a:lstStyle/>
          <a:p>
            <a:fld id="{826D4E14-DF41-4A89-97CF-BFDAD4219BFA}" type="slidenum">
              <a:rPr lang="en-US" smtClean="0"/>
              <a:t>‹#›</a:t>
            </a:fld>
            <a:endParaRPr lang="en-US"/>
          </a:p>
        </p:txBody>
      </p:sp>
    </p:spTree>
    <p:extLst>
      <p:ext uri="{BB962C8B-B14F-4D97-AF65-F5344CB8AC3E}">
        <p14:creationId xmlns:p14="http://schemas.microsoft.com/office/powerpoint/2010/main" val="453692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55869-75B3-BEC7-5049-A11A9A82A6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52D55E-056A-B3D9-B399-765AD6AF1B1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205C84-2C2D-3851-7747-2BBF6C4DA446}"/>
              </a:ext>
            </a:extLst>
          </p:cNvPr>
          <p:cNvSpPr>
            <a:spLocks noGrp="1"/>
          </p:cNvSpPr>
          <p:nvPr>
            <p:ph type="dt" sz="half" idx="10"/>
          </p:nvPr>
        </p:nvSpPr>
        <p:spPr>
          <a:xfrm>
            <a:off x="838200" y="6356350"/>
            <a:ext cx="2743200" cy="365125"/>
          </a:xfrm>
          <a:prstGeom prst="rect">
            <a:avLst/>
          </a:prstGeom>
        </p:spPr>
        <p:txBody>
          <a:bodyPr/>
          <a:lstStyle/>
          <a:p>
            <a:fld id="{C4F049C6-DE4C-44A5-9065-C39B96A33C73}" type="datetimeFigureOut">
              <a:rPr lang="en-US" smtClean="0"/>
              <a:t>9/26/2024</a:t>
            </a:fld>
            <a:endParaRPr lang="en-US"/>
          </a:p>
        </p:txBody>
      </p:sp>
      <p:sp>
        <p:nvSpPr>
          <p:cNvPr id="5" name="Footer Placeholder 4">
            <a:extLst>
              <a:ext uri="{FF2B5EF4-FFF2-40B4-BE49-F238E27FC236}">
                <a16:creationId xmlns:a16="http://schemas.microsoft.com/office/drawing/2014/main" id="{5E43D2D9-9256-C0C9-1C53-53181DD069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6E9C947-E253-4313-52E3-8443A9C683A8}"/>
              </a:ext>
            </a:extLst>
          </p:cNvPr>
          <p:cNvSpPr>
            <a:spLocks noGrp="1"/>
          </p:cNvSpPr>
          <p:nvPr>
            <p:ph type="sldNum" sz="quarter" idx="12"/>
          </p:nvPr>
        </p:nvSpPr>
        <p:spPr>
          <a:xfrm>
            <a:off x="8610600" y="6356350"/>
            <a:ext cx="2743200" cy="365125"/>
          </a:xfrm>
          <a:prstGeom prst="rect">
            <a:avLst/>
          </a:prstGeom>
        </p:spPr>
        <p:txBody>
          <a:bodyPr/>
          <a:lstStyle/>
          <a:p>
            <a:fld id="{826D4E14-DF41-4A89-97CF-BFDAD4219BFA}" type="slidenum">
              <a:rPr lang="en-US" smtClean="0"/>
              <a:t>‹#›</a:t>
            </a:fld>
            <a:endParaRPr lang="en-US"/>
          </a:p>
        </p:txBody>
      </p:sp>
    </p:spTree>
    <p:extLst>
      <p:ext uri="{BB962C8B-B14F-4D97-AF65-F5344CB8AC3E}">
        <p14:creationId xmlns:p14="http://schemas.microsoft.com/office/powerpoint/2010/main" val="3167555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967BBA-BFF0-0C9A-F808-8B79871DD57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3CAD53-EB1F-34D2-950F-A2324117724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00AD0A-55B6-FAA7-147B-A51C702D3747}"/>
              </a:ext>
            </a:extLst>
          </p:cNvPr>
          <p:cNvSpPr>
            <a:spLocks noGrp="1"/>
          </p:cNvSpPr>
          <p:nvPr>
            <p:ph type="dt" sz="half" idx="10"/>
          </p:nvPr>
        </p:nvSpPr>
        <p:spPr>
          <a:xfrm>
            <a:off x="838200" y="6356350"/>
            <a:ext cx="2743200" cy="365125"/>
          </a:xfrm>
          <a:prstGeom prst="rect">
            <a:avLst/>
          </a:prstGeom>
        </p:spPr>
        <p:txBody>
          <a:bodyPr/>
          <a:lstStyle/>
          <a:p>
            <a:fld id="{C4F049C6-DE4C-44A5-9065-C39B96A33C73}" type="datetimeFigureOut">
              <a:rPr lang="en-US" smtClean="0"/>
              <a:t>9/26/2024</a:t>
            </a:fld>
            <a:endParaRPr lang="en-US"/>
          </a:p>
        </p:txBody>
      </p:sp>
      <p:sp>
        <p:nvSpPr>
          <p:cNvPr id="5" name="Footer Placeholder 4">
            <a:extLst>
              <a:ext uri="{FF2B5EF4-FFF2-40B4-BE49-F238E27FC236}">
                <a16:creationId xmlns:a16="http://schemas.microsoft.com/office/drawing/2014/main" id="{F28A13DC-4ED4-CC7B-C8C3-8B15EFD9B1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CACF12-38CB-BD34-9621-204E78C9C8C0}"/>
              </a:ext>
            </a:extLst>
          </p:cNvPr>
          <p:cNvSpPr>
            <a:spLocks noGrp="1"/>
          </p:cNvSpPr>
          <p:nvPr>
            <p:ph type="sldNum" sz="quarter" idx="12"/>
          </p:nvPr>
        </p:nvSpPr>
        <p:spPr>
          <a:xfrm>
            <a:off x="8610600" y="6356350"/>
            <a:ext cx="2743200" cy="365125"/>
          </a:xfrm>
          <a:prstGeom prst="rect">
            <a:avLst/>
          </a:prstGeom>
        </p:spPr>
        <p:txBody>
          <a:bodyPr/>
          <a:lstStyle/>
          <a:p>
            <a:fld id="{826D4E14-DF41-4A89-97CF-BFDAD4219BFA}" type="slidenum">
              <a:rPr lang="en-US" smtClean="0"/>
              <a:t>‹#›</a:t>
            </a:fld>
            <a:endParaRPr lang="en-US"/>
          </a:p>
        </p:txBody>
      </p:sp>
    </p:spTree>
    <p:extLst>
      <p:ext uri="{BB962C8B-B14F-4D97-AF65-F5344CB8AC3E}">
        <p14:creationId xmlns:p14="http://schemas.microsoft.com/office/powerpoint/2010/main" val="3621812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28ECA-E3B6-8E9C-186C-C34A37D25A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D3BDDE-3576-3082-0CC6-DF5CC67BC4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449AFA-753C-5946-8789-E696D9515AFC}"/>
              </a:ext>
            </a:extLst>
          </p:cNvPr>
          <p:cNvSpPr>
            <a:spLocks noGrp="1"/>
          </p:cNvSpPr>
          <p:nvPr>
            <p:ph type="dt" sz="half" idx="10"/>
          </p:nvPr>
        </p:nvSpPr>
        <p:spPr/>
        <p:txBody>
          <a:bodyPr/>
          <a:lstStyle/>
          <a:p>
            <a:fld id="{5E803638-CCD6-4FE4-98D4-1EEC5292BC3D}" type="datetimeFigureOut">
              <a:rPr lang="en-US" smtClean="0"/>
              <a:t>9/26/2024</a:t>
            </a:fld>
            <a:endParaRPr lang="en-US"/>
          </a:p>
        </p:txBody>
      </p:sp>
      <p:sp>
        <p:nvSpPr>
          <p:cNvPr id="5" name="Footer Placeholder 4">
            <a:extLst>
              <a:ext uri="{FF2B5EF4-FFF2-40B4-BE49-F238E27FC236}">
                <a16:creationId xmlns:a16="http://schemas.microsoft.com/office/drawing/2014/main" id="{B07BBBC6-4305-9677-2BFB-D8DBB4EFA0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690380-DB1B-2B55-58AF-C1456FCF5315}"/>
              </a:ext>
            </a:extLst>
          </p:cNvPr>
          <p:cNvSpPr>
            <a:spLocks noGrp="1"/>
          </p:cNvSpPr>
          <p:nvPr>
            <p:ph type="sldNum" sz="quarter" idx="12"/>
          </p:nvPr>
        </p:nvSpPr>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1175795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950D6-7140-8368-6879-07A4F9E591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B926DB-DD89-E2E0-4DAC-CFD9BA0C6D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F71380-B75A-9361-256F-35AAD2D533C6}"/>
              </a:ext>
            </a:extLst>
          </p:cNvPr>
          <p:cNvSpPr>
            <a:spLocks noGrp="1"/>
          </p:cNvSpPr>
          <p:nvPr>
            <p:ph type="dt" sz="half" idx="10"/>
          </p:nvPr>
        </p:nvSpPr>
        <p:spPr/>
        <p:txBody>
          <a:bodyPr/>
          <a:lstStyle/>
          <a:p>
            <a:fld id="{5E803638-CCD6-4FE4-98D4-1EEC5292BC3D}" type="datetimeFigureOut">
              <a:rPr lang="en-US" smtClean="0"/>
              <a:t>9/26/2024</a:t>
            </a:fld>
            <a:endParaRPr lang="en-US"/>
          </a:p>
        </p:txBody>
      </p:sp>
      <p:sp>
        <p:nvSpPr>
          <p:cNvPr id="5" name="Footer Placeholder 4">
            <a:extLst>
              <a:ext uri="{FF2B5EF4-FFF2-40B4-BE49-F238E27FC236}">
                <a16:creationId xmlns:a16="http://schemas.microsoft.com/office/drawing/2014/main" id="{16BCD4C9-86FE-4C10-852D-8E39BDFF35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0B1FEA-ED0E-52B5-4788-F92A31DF3BD0}"/>
              </a:ext>
            </a:extLst>
          </p:cNvPr>
          <p:cNvSpPr>
            <a:spLocks noGrp="1"/>
          </p:cNvSpPr>
          <p:nvPr>
            <p:ph type="sldNum" sz="quarter" idx="12"/>
          </p:nvPr>
        </p:nvSpPr>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40045922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0F57A-06E5-3857-084C-E82BA8DDE2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4978E7-38E2-A78F-F4A7-9A7C6BBA21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846925-0F0D-492E-CEBF-2DF219C9CE0B}"/>
              </a:ext>
            </a:extLst>
          </p:cNvPr>
          <p:cNvSpPr>
            <a:spLocks noGrp="1"/>
          </p:cNvSpPr>
          <p:nvPr>
            <p:ph type="dt" sz="half" idx="10"/>
          </p:nvPr>
        </p:nvSpPr>
        <p:spPr/>
        <p:txBody>
          <a:bodyPr/>
          <a:lstStyle/>
          <a:p>
            <a:fld id="{5E803638-CCD6-4FE4-98D4-1EEC5292BC3D}" type="datetimeFigureOut">
              <a:rPr lang="en-US" smtClean="0"/>
              <a:t>9/26/2024</a:t>
            </a:fld>
            <a:endParaRPr lang="en-US"/>
          </a:p>
        </p:txBody>
      </p:sp>
      <p:sp>
        <p:nvSpPr>
          <p:cNvPr id="5" name="Footer Placeholder 4">
            <a:extLst>
              <a:ext uri="{FF2B5EF4-FFF2-40B4-BE49-F238E27FC236}">
                <a16:creationId xmlns:a16="http://schemas.microsoft.com/office/drawing/2014/main" id="{EAD02531-4801-12FA-852E-80ECA1A2CA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1D741-ECD0-CCD0-5246-7DF117EAB09F}"/>
              </a:ext>
            </a:extLst>
          </p:cNvPr>
          <p:cNvSpPr>
            <a:spLocks noGrp="1"/>
          </p:cNvSpPr>
          <p:nvPr>
            <p:ph type="sldNum" sz="quarter" idx="12"/>
          </p:nvPr>
        </p:nvSpPr>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1501304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EA3C5-1F74-8A37-4E16-8D051D794B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88EC1A-0F48-BCDE-9BC2-B6EEF48DF6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D26DAA-8E17-6389-FF58-67D2EC1DE4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5A8263-D328-017A-BE1D-E8F73595A235}"/>
              </a:ext>
            </a:extLst>
          </p:cNvPr>
          <p:cNvSpPr>
            <a:spLocks noGrp="1"/>
          </p:cNvSpPr>
          <p:nvPr>
            <p:ph type="dt" sz="half" idx="10"/>
          </p:nvPr>
        </p:nvSpPr>
        <p:spPr/>
        <p:txBody>
          <a:bodyPr/>
          <a:lstStyle/>
          <a:p>
            <a:fld id="{5E803638-CCD6-4FE4-98D4-1EEC5292BC3D}" type="datetimeFigureOut">
              <a:rPr lang="en-US" smtClean="0"/>
              <a:t>9/26/2024</a:t>
            </a:fld>
            <a:endParaRPr lang="en-US"/>
          </a:p>
        </p:txBody>
      </p:sp>
      <p:sp>
        <p:nvSpPr>
          <p:cNvPr id="6" name="Footer Placeholder 5">
            <a:extLst>
              <a:ext uri="{FF2B5EF4-FFF2-40B4-BE49-F238E27FC236}">
                <a16:creationId xmlns:a16="http://schemas.microsoft.com/office/drawing/2014/main" id="{E2EC75AB-95EF-3005-0D80-E5C48FE3DD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E6BCC3-581C-4C03-EC65-D34F20151F48}"/>
              </a:ext>
            </a:extLst>
          </p:cNvPr>
          <p:cNvSpPr>
            <a:spLocks noGrp="1"/>
          </p:cNvSpPr>
          <p:nvPr>
            <p:ph type="sldNum" sz="quarter" idx="12"/>
          </p:nvPr>
        </p:nvSpPr>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5100378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EDFFB-D821-70A6-7E19-07AA30983F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EDE82D-1595-78E2-6971-6054565055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1782EC-523E-B25B-3FAC-D31AE689D2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977350-60B4-9396-C0F5-65EA650427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F6A1AF-5E3F-6AFB-B266-53558C91CC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0FC4AC-32C9-3594-EA67-5ACA70B389A2}"/>
              </a:ext>
            </a:extLst>
          </p:cNvPr>
          <p:cNvSpPr>
            <a:spLocks noGrp="1"/>
          </p:cNvSpPr>
          <p:nvPr>
            <p:ph type="dt" sz="half" idx="10"/>
          </p:nvPr>
        </p:nvSpPr>
        <p:spPr/>
        <p:txBody>
          <a:bodyPr/>
          <a:lstStyle/>
          <a:p>
            <a:fld id="{5E803638-CCD6-4FE4-98D4-1EEC5292BC3D}" type="datetimeFigureOut">
              <a:rPr lang="en-US" smtClean="0"/>
              <a:t>9/26/2024</a:t>
            </a:fld>
            <a:endParaRPr lang="en-US"/>
          </a:p>
        </p:txBody>
      </p:sp>
      <p:sp>
        <p:nvSpPr>
          <p:cNvPr id="8" name="Footer Placeholder 7">
            <a:extLst>
              <a:ext uri="{FF2B5EF4-FFF2-40B4-BE49-F238E27FC236}">
                <a16:creationId xmlns:a16="http://schemas.microsoft.com/office/drawing/2014/main" id="{8AD66396-FA35-F10A-F185-4E12520944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08F925-8CD9-E62A-4D04-FB3D0C105372}"/>
              </a:ext>
            </a:extLst>
          </p:cNvPr>
          <p:cNvSpPr>
            <a:spLocks noGrp="1"/>
          </p:cNvSpPr>
          <p:nvPr>
            <p:ph type="sldNum" sz="quarter" idx="12"/>
          </p:nvPr>
        </p:nvSpPr>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392768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17996-1F71-D0FA-DEBE-FEFFC5FB5E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92A76C-1159-E3BA-6998-B6126FEDFC3B}"/>
              </a:ext>
            </a:extLst>
          </p:cNvPr>
          <p:cNvSpPr>
            <a:spLocks noGrp="1"/>
          </p:cNvSpPr>
          <p:nvPr>
            <p:ph type="dt" sz="half" idx="10"/>
          </p:nvPr>
        </p:nvSpPr>
        <p:spPr/>
        <p:txBody>
          <a:bodyPr/>
          <a:lstStyle/>
          <a:p>
            <a:fld id="{5E803638-CCD6-4FE4-98D4-1EEC5292BC3D}" type="datetimeFigureOut">
              <a:rPr lang="en-US" smtClean="0"/>
              <a:t>9/26/2024</a:t>
            </a:fld>
            <a:endParaRPr lang="en-US"/>
          </a:p>
        </p:txBody>
      </p:sp>
      <p:sp>
        <p:nvSpPr>
          <p:cNvPr id="4" name="Footer Placeholder 3">
            <a:extLst>
              <a:ext uri="{FF2B5EF4-FFF2-40B4-BE49-F238E27FC236}">
                <a16:creationId xmlns:a16="http://schemas.microsoft.com/office/drawing/2014/main" id="{7620E06E-E7D3-02E1-4D6D-FD74AF68BB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A5A7BD-9F40-CAD2-E52E-6C98EFE3167C}"/>
              </a:ext>
            </a:extLst>
          </p:cNvPr>
          <p:cNvSpPr>
            <a:spLocks noGrp="1"/>
          </p:cNvSpPr>
          <p:nvPr>
            <p:ph type="sldNum" sz="quarter" idx="12"/>
          </p:nvPr>
        </p:nvSpPr>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16314169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EE7332-59B1-ED30-1F99-A135D57E0C47}"/>
              </a:ext>
            </a:extLst>
          </p:cNvPr>
          <p:cNvSpPr>
            <a:spLocks noGrp="1"/>
          </p:cNvSpPr>
          <p:nvPr>
            <p:ph type="dt" sz="half" idx="10"/>
          </p:nvPr>
        </p:nvSpPr>
        <p:spPr/>
        <p:txBody>
          <a:bodyPr/>
          <a:lstStyle/>
          <a:p>
            <a:fld id="{5E803638-CCD6-4FE4-98D4-1EEC5292BC3D}" type="datetimeFigureOut">
              <a:rPr lang="en-US" smtClean="0"/>
              <a:t>9/26/2024</a:t>
            </a:fld>
            <a:endParaRPr lang="en-US"/>
          </a:p>
        </p:txBody>
      </p:sp>
      <p:sp>
        <p:nvSpPr>
          <p:cNvPr id="3" name="Footer Placeholder 2">
            <a:extLst>
              <a:ext uri="{FF2B5EF4-FFF2-40B4-BE49-F238E27FC236}">
                <a16:creationId xmlns:a16="http://schemas.microsoft.com/office/drawing/2014/main" id="{CE59417D-64D6-FF45-0C34-8CE9C22FC5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E7E6C2-34CC-D40A-A2BC-2A74EC29D4F4}"/>
              </a:ext>
            </a:extLst>
          </p:cNvPr>
          <p:cNvSpPr>
            <a:spLocks noGrp="1"/>
          </p:cNvSpPr>
          <p:nvPr>
            <p:ph type="sldNum" sz="quarter" idx="12"/>
          </p:nvPr>
        </p:nvSpPr>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15503290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7ACF0-2B1B-3F01-D727-4A8BB05B17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7DCB45-EC1E-EF3B-A51E-744BAAFB93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0F0F4E-F1C3-08E5-7297-0949CE4E5C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B4BE44-AD15-A2C6-95A1-5C3F76780CEE}"/>
              </a:ext>
            </a:extLst>
          </p:cNvPr>
          <p:cNvSpPr>
            <a:spLocks noGrp="1"/>
          </p:cNvSpPr>
          <p:nvPr>
            <p:ph type="dt" sz="half" idx="10"/>
          </p:nvPr>
        </p:nvSpPr>
        <p:spPr/>
        <p:txBody>
          <a:bodyPr/>
          <a:lstStyle/>
          <a:p>
            <a:fld id="{5E803638-CCD6-4FE4-98D4-1EEC5292BC3D}" type="datetimeFigureOut">
              <a:rPr lang="en-US" smtClean="0"/>
              <a:t>9/26/2024</a:t>
            </a:fld>
            <a:endParaRPr lang="en-US"/>
          </a:p>
        </p:txBody>
      </p:sp>
      <p:sp>
        <p:nvSpPr>
          <p:cNvPr id="6" name="Footer Placeholder 5">
            <a:extLst>
              <a:ext uri="{FF2B5EF4-FFF2-40B4-BE49-F238E27FC236}">
                <a16:creationId xmlns:a16="http://schemas.microsoft.com/office/drawing/2014/main" id="{CE083308-0F70-CFBE-0274-29A36F74C7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53678E-68F5-CCD6-5678-643EA7F693CB}"/>
              </a:ext>
            </a:extLst>
          </p:cNvPr>
          <p:cNvSpPr>
            <a:spLocks noGrp="1"/>
          </p:cNvSpPr>
          <p:nvPr>
            <p:ph type="sldNum" sz="quarter" idx="12"/>
          </p:nvPr>
        </p:nvSpPr>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3468820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547FF-53E2-55DA-5F09-BA173F2ABB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39FE08-C488-5F83-786E-A4D6998F9BE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078E58-66EF-B692-FEC6-916472A68A03}"/>
              </a:ext>
            </a:extLst>
          </p:cNvPr>
          <p:cNvSpPr>
            <a:spLocks noGrp="1"/>
          </p:cNvSpPr>
          <p:nvPr>
            <p:ph type="dt" sz="half" idx="10"/>
          </p:nvPr>
        </p:nvSpPr>
        <p:spPr>
          <a:xfrm>
            <a:off x="838200" y="6356350"/>
            <a:ext cx="2743200" cy="365125"/>
          </a:xfrm>
          <a:prstGeom prst="rect">
            <a:avLst/>
          </a:prstGeom>
        </p:spPr>
        <p:txBody>
          <a:bodyPr/>
          <a:lstStyle/>
          <a:p>
            <a:fld id="{C4F049C6-DE4C-44A5-9065-C39B96A33C73}" type="datetimeFigureOut">
              <a:rPr lang="en-US" smtClean="0"/>
              <a:t>9/26/2024</a:t>
            </a:fld>
            <a:endParaRPr lang="en-US"/>
          </a:p>
        </p:txBody>
      </p:sp>
      <p:sp>
        <p:nvSpPr>
          <p:cNvPr id="5" name="Footer Placeholder 4">
            <a:extLst>
              <a:ext uri="{FF2B5EF4-FFF2-40B4-BE49-F238E27FC236}">
                <a16:creationId xmlns:a16="http://schemas.microsoft.com/office/drawing/2014/main" id="{6A1A0E58-E1C4-6219-9BCF-969CDABA15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93A25C-3768-D1D2-51D3-3B9A6223E55D}"/>
              </a:ext>
            </a:extLst>
          </p:cNvPr>
          <p:cNvSpPr>
            <a:spLocks noGrp="1"/>
          </p:cNvSpPr>
          <p:nvPr>
            <p:ph type="sldNum" sz="quarter" idx="12"/>
          </p:nvPr>
        </p:nvSpPr>
        <p:spPr>
          <a:xfrm>
            <a:off x="8610600" y="6356350"/>
            <a:ext cx="2743200" cy="365125"/>
          </a:xfrm>
          <a:prstGeom prst="rect">
            <a:avLst/>
          </a:prstGeom>
        </p:spPr>
        <p:txBody>
          <a:bodyPr/>
          <a:lstStyle/>
          <a:p>
            <a:fld id="{826D4E14-DF41-4A89-97CF-BFDAD4219BFA}" type="slidenum">
              <a:rPr lang="en-US" smtClean="0"/>
              <a:t>‹#›</a:t>
            </a:fld>
            <a:endParaRPr lang="en-US"/>
          </a:p>
        </p:txBody>
      </p:sp>
    </p:spTree>
    <p:extLst>
      <p:ext uri="{BB962C8B-B14F-4D97-AF65-F5344CB8AC3E}">
        <p14:creationId xmlns:p14="http://schemas.microsoft.com/office/powerpoint/2010/main" val="1796911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1D22C-6583-AE01-BA45-DBDAF991A3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70BBEA-6563-3716-21F5-80BA1147E1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16D401-2D5B-1AAB-C89D-7ECEA41864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D786B4-126D-8A23-17B4-5FD3E0EEBA20}"/>
              </a:ext>
            </a:extLst>
          </p:cNvPr>
          <p:cNvSpPr>
            <a:spLocks noGrp="1"/>
          </p:cNvSpPr>
          <p:nvPr>
            <p:ph type="dt" sz="half" idx="10"/>
          </p:nvPr>
        </p:nvSpPr>
        <p:spPr/>
        <p:txBody>
          <a:bodyPr/>
          <a:lstStyle/>
          <a:p>
            <a:fld id="{5E803638-CCD6-4FE4-98D4-1EEC5292BC3D}" type="datetimeFigureOut">
              <a:rPr lang="en-US" smtClean="0"/>
              <a:t>9/26/2024</a:t>
            </a:fld>
            <a:endParaRPr lang="en-US"/>
          </a:p>
        </p:txBody>
      </p:sp>
      <p:sp>
        <p:nvSpPr>
          <p:cNvPr id="6" name="Footer Placeholder 5">
            <a:extLst>
              <a:ext uri="{FF2B5EF4-FFF2-40B4-BE49-F238E27FC236}">
                <a16:creationId xmlns:a16="http://schemas.microsoft.com/office/drawing/2014/main" id="{C01446CD-5633-F51C-3A1E-DD7DA534AE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DFBBBD-713A-476C-1AAA-A38B54BE06E6}"/>
              </a:ext>
            </a:extLst>
          </p:cNvPr>
          <p:cNvSpPr>
            <a:spLocks noGrp="1"/>
          </p:cNvSpPr>
          <p:nvPr>
            <p:ph type="sldNum" sz="quarter" idx="12"/>
          </p:nvPr>
        </p:nvSpPr>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757740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DEA32-4532-8CF3-6058-70DAA01923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992B8-8C14-B64F-195B-F5ADD32D7C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EB8A9A-3762-6CE3-E546-A2243C7E4B25}"/>
              </a:ext>
            </a:extLst>
          </p:cNvPr>
          <p:cNvSpPr>
            <a:spLocks noGrp="1"/>
          </p:cNvSpPr>
          <p:nvPr>
            <p:ph type="dt" sz="half" idx="10"/>
          </p:nvPr>
        </p:nvSpPr>
        <p:spPr/>
        <p:txBody>
          <a:bodyPr/>
          <a:lstStyle/>
          <a:p>
            <a:fld id="{5E803638-CCD6-4FE4-98D4-1EEC5292BC3D}" type="datetimeFigureOut">
              <a:rPr lang="en-US" smtClean="0"/>
              <a:t>9/26/2024</a:t>
            </a:fld>
            <a:endParaRPr lang="en-US"/>
          </a:p>
        </p:txBody>
      </p:sp>
      <p:sp>
        <p:nvSpPr>
          <p:cNvPr id="5" name="Footer Placeholder 4">
            <a:extLst>
              <a:ext uri="{FF2B5EF4-FFF2-40B4-BE49-F238E27FC236}">
                <a16:creationId xmlns:a16="http://schemas.microsoft.com/office/drawing/2014/main" id="{D859FDD5-D19E-3F39-2DA5-31D425A443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FEDDF5-CD1F-6802-A09B-338314EA6878}"/>
              </a:ext>
            </a:extLst>
          </p:cNvPr>
          <p:cNvSpPr>
            <a:spLocks noGrp="1"/>
          </p:cNvSpPr>
          <p:nvPr>
            <p:ph type="sldNum" sz="quarter" idx="12"/>
          </p:nvPr>
        </p:nvSpPr>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37906732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608A9F-DF0B-35AD-E28A-D37233D079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3A1BC1-9198-97F5-A0F2-96DD9C5D13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40DF10-13C4-8F57-37AE-0B6D7572FD4B}"/>
              </a:ext>
            </a:extLst>
          </p:cNvPr>
          <p:cNvSpPr>
            <a:spLocks noGrp="1"/>
          </p:cNvSpPr>
          <p:nvPr>
            <p:ph type="dt" sz="half" idx="10"/>
          </p:nvPr>
        </p:nvSpPr>
        <p:spPr/>
        <p:txBody>
          <a:bodyPr/>
          <a:lstStyle/>
          <a:p>
            <a:fld id="{5E803638-CCD6-4FE4-98D4-1EEC5292BC3D}" type="datetimeFigureOut">
              <a:rPr lang="en-US" smtClean="0"/>
              <a:t>9/26/2024</a:t>
            </a:fld>
            <a:endParaRPr lang="en-US"/>
          </a:p>
        </p:txBody>
      </p:sp>
      <p:sp>
        <p:nvSpPr>
          <p:cNvPr id="5" name="Footer Placeholder 4">
            <a:extLst>
              <a:ext uri="{FF2B5EF4-FFF2-40B4-BE49-F238E27FC236}">
                <a16:creationId xmlns:a16="http://schemas.microsoft.com/office/drawing/2014/main" id="{FD59F922-DF0F-C29E-B548-02DEF0AC76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E80FB0-EADD-B655-51EF-D117C38F66A8}"/>
              </a:ext>
            </a:extLst>
          </p:cNvPr>
          <p:cNvSpPr>
            <a:spLocks noGrp="1"/>
          </p:cNvSpPr>
          <p:nvPr>
            <p:ph type="sldNum" sz="quarter" idx="12"/>
          </p:nvPr>
        </p:nvSpPr>
        <p:spPr/>
        <p:txBody>
          <a:bodyPr/>
          <a:lstStyle/>
          <a:p>
            <a:fld id="{EB500044-B9E9-4842-9D8D-4F3005B871AA}" type="slidenum">
              <a:rPr lang="en-US" smtClean="0"/>
              <a:t>‹#›</a:t>
            </a:fld>
            <a:endParaRPr lang="en-US"/>
          </a:p>
        </p:txBody>
      </p:sp>
    </p:spTree>
    <p:extLst>
      <p:ext uri="{BB962C8B-B14F-4D97-AF65-F5344CB8AC3E}">
        <p14:creationId xmlns:p14="http://schemas.microsoft.com/office/powerpoint/2010/main" val="793999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52F29-33B7-0591-F406-9E0F605CC48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21B78D-276A-6113-80A4-0866280A1C5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EC9BE5-F4FF-9376-DA66-25B0BD717DA3}"/>
              </a:ext>
            </a:extLst>
          </p:cNvPr>
          <p:cNvSpPr>
            <a:spLocks noGrp="1"/>
          </p:cNvSpPr>
          <p:nvPr>
            <p:ph type="dt" sz="half" idx="10"/>
          </p:nvPr>
        </p:nvSpPr>
        <p:spPr>
          <a:xfrm>
            <a:off x="838200" y="6356350"/>
            <a:ext cx="2743200" cy="365125"/>
          </a:xfrm>
          <a:prstGeom prst="rect">
            <a:avLst/>
          </a:prstGeom>
        </p:spPr>
        <p:txBody>
          <a:bodyPr/>
          <a:lstStyle/>
          <a:p>
            <a:fld id="{C4F049C6-DE4C-44A5-9065-C39B96A33C73}" type="datetimeFigureOut">
              <a:rPr lang="en-US" smtClean="0"/>
              <a:t>9/26/2024</a:t>
            </a:fld>
            <a:endParaRPr lang="en-US"/>
          </a:p>
        </p:txBody>
      </p:sp>
      <p:sp>
        <p:nvSpPr>
          <p:cNvPr id="5" name="Footer Placeholder 4">
            <a:extLst>
              <a:ext uri="{FF2B5EF4-FFF2-40B4-BE49-F238E27FC236}">
                <a16:creationId xmlns:a16="http://schemas.microsoft.com/office/drawing/2014/main" id="{5338395E-24E2-428F-7693-21FD0C72C2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C75218-D81C-512D-4D91-CA6419560DE5}"/>
              </a:ext>
            </a:extLst>
          </p:cNvPr>
          <p:cNvSpPr>
            <a:spLocks noGrp="1"/>
          </p:cNvSpPr>
          <p:nvPr>
            <p:ph type="sldNum" sz="quarter" idx="12"/>
          </p:nvPr>
        </p:nvSpPr>
        <p:spPr>
          <a:xfrm>
            <a:off x="8610600" y="6356350"/>
            <a:ext cx="2743200" cy="365125"/>
          </a:xfrm>
          <a:prstGeom prst="rect">
            <a:avLst/>
          </a:prstGeom>
        </p:spPr>
        <p:txBody>
          <a:bodyPr/>
          <a:lstStyle/>
          <a:p>
            <a:fld id="{826D4E14-DF41-4A89-97CF-BFDAD4219BFA}" type="slidenum">
              <a:rPr lang="en-US" smtClean="0"/>
              <a:t>‹#›</a:t>
            </a:fld>
            <a:endParaRPr lang="en-US"/>
          </a:p>
        </p:txBody>
      </p:sp>
    </p:spTree>
    <p:extLst>
      <p:ext uri="{BB962C8B-B14F-4D97-AF65-F5344CB8AC3E}">
        <p14:creationId xmlns:p14="http://schemas.microsoft.com/office/powerpoint/2010/main" val="3705389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A67F8-1467-4270-154C-4FA56FB873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8F4A4CE-16F3-B320-6D96-D10B31FA33E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22DF0B-2A9A-BB1A-ACDA-1B7F67B1DA7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9D9E25-08CD-DEBC-F660-90C4E629D532}"/>
              </a:ext>
            </a:extLst>
          </p:cNvPr>
          <p:cNvSpPr>
            <a:spLocks noGrp="1"/>
          </p:cNvSpPr>
          <p:nvPr>
            <p:ph type="dt" sz="half" idx="10"/>
          </p:nvPr>
        </p:nvSpPr>
        <p:spPr>
          <a:xfrm>
            <a:off x="838200" y="6356350"/>
            <a:ext cx="2743200" cy="365125"/>
          </a:xfrm>
          <a:prstGeom prst="rect">
            <a:avLst/>
          </a:prstGeom>
        </p:spPr>
        <p:txBody>
          <a:bodyPr/>
          <a:lstStyle/>
          <a:p>
            <a:fld id="{C4F049C6-DE4C-44A5-9065-C39B96A33C73}" type="datetimeFigureOut">
              <a:rPr lang="en-US" smtClean="0"/>
              <a:t>9/26/2024</a:t>
            </a:fld>
            <a:endParaRPr lang="en-US"/>
          </a:p>
        </p:txBody>
      </p:sp>
      <p:sp>
        <p:nvSpPr>
          <p:cNvPr id="6" name="Footer Placeholder 5">
            <a:extLst>
              <a:ext uri="{FF2B5EF4-FFF2-40B4-BE49-F238E27FC236}">
                <a16:creationId xmlns:a16="http://schemas.microsoft.com/office/drawing/2014/main" id="{E2B86AD6-540D-415F-EB38-35B57D0B24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7D8917-11C0-4E60-531F-713294D3C45E}"/>
              </a:ext>
            </a:extLst>
          </p:cNvPr>
          <p:cNvSpPr>
            <a:spLocks noGrp="1"/>
          </p:cNvSpPr>
          <p:nvPr>
            <p:ph type="sldNum" sz="quarter" idx="12"/>
          </p:nvPr>
        </p:nvSpPr>
        <p:spPr>
          <a:xfrm>
            <a:off x="8610600" y="6356350"/>
            <a:ext cx="2743200" cy="365125"/>
          </a:xfrm>
          <a:prstGeom prst="rect">
            <a:avLst/>
          </a:prstGeom>
        </p:spPr>
        <p:txBody>
          <a:bodyPr/>
          <a:lstStyle/>
          <a:p>
            <a:fld id="{826D4E14-DF41-4A89-97CF-BFDAD4219BFA}" type="slidenum">
              <a:rPr lang="en-US" smtClean="0"/>
              <a:t>‹#›</a:t>
            </a:fld>
            <a:endParaRPr lang="en-US"/>
          </a:p>
        </p:txBody>
      </p:sp>
    </p:spTree>
    <p:extLst>
      <p:ext uri="{BB962C8B-B14F-4D97-AF65-F5344CB8AC3E}">
        <p14:creationId xmlns:p14="http://schemas.microsoft.com/office/powerpoint/2010/main" val="2717251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B6852-36A2-E6F3-5686-7B592A4CE18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4F844A-B7FF-07D4-EF8F-FEB78D3E7C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2DCFC2-535A-4082-F41B-50BE0895F62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3289BB-A4E2-4B3E-3762-2D867044F9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2EFC63-ED00-FDB1-50EC-9C11AF38D96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55C745-28D5-526C-8708-D8C8ECD59EDA}"/>
              </a:ext>
            </a:extLst>
          </p:cNvPr>
          <p:cNvSpPr>
            <a:spLocks noGrp="1"/>
          </p:cNvSpPr>
          <p:nvPr>
            <p:ph type="dt" sz="half" idx="10"/>
          </p:nvPr>
        </p:nvSpPr>
        <p:spPr>
          <a:xfrm>
            <a:off x="838200" y="6356350"/>
            <a:ext cx="2743200" cy="365125"/>
          </a:xfrm>
          <a:prstGeom prst="rect">
            <a:avLst/>
          </a:prstGeom>
        </p:spPr>
        <p:txBody>
          <a:bodyPr/>
          <a:lstStyle/>
          <a:p>
            <a:fld id="{C4F049C6-DE4C-44A5-9065-C39B96A33C73}" type="datetimeFigureOut">
              <a:rPr lang="en-US" smtClean="0"/>
              <a:t>9/26/2024</a:t>
            </a:fld>
            <a:endParaRPr lang="en-US"/>
          </a:p>
        </p:txBody>
      </p:sp>
      <p:sp>
        <p:nvSpPr>
          <p:cNvPr id="8" name="Footer Placeholder 7">
            <a:extLst>
              <a:ext uri="{FF2B5EF4-FFF2-40B4-BE49-F238E27FC236}">
                <a16:creationId xmlns:a16="http://schemas.microsoft.com/office/drawing/2014/main" id="{BA0BBF26-E3E4-672A-95A5-6AC1005377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37DA78B-DD07-3E18-9BE0-BB19CE76AD8B}"/>
              </a:ext>
            </a:extLst>
          </p:cNvPr>
          <p:cNvSpPr>
            <a:spLocks noGrp="1"/>
          </p:cNvSpPr>
          <p:nvPr>
            <p:ph type="sldNum" sz="quarter" idx="12"/>
          </p:nvPr>
        </p:nvSpPr>
        <p:spPr>
          <a:xfrm>
            <a:off x="8610600" y="6356350"/>
            <a:ext cx="2743200" cy="365125"/>
          </a:xfrm>
          <a:prstGeom prst="rect">
            <a:avLst/>
          </a:prstGeom>
        </p:spPr>
        <p:txBody>
          <a:bodyPr/>
          <a:lstStyle/>
          <a:p>
            <a:fld id="{826D4E14-DF41-4A89-97CF-BFDAD4219BFA}" type="slidenum">
              <a:rPr lang="en-US" smtClean="0"/>
              <a:t>‹#›</a:t>
            </a:fld>
            <a:endParaRPr lang="en-US"/>
          </a:p>
        </p:txBody>
      </p:sp>
    </p:spTree>
    <p:extLst>
      <p:ext uri="{BB962C8B-B14F-4D97-AF65-F5344CB8AC3E}">
        <p14:creationId xmlns:p14="http://schemas.microsoft.com/office/powerpoint/2010/main" val="2800692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75DB3-FCB4-86D4-B86A-182A5350E6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877F684-DF30-43DD-BCAE-DB054A1663EF}"/>
              </a:ext>
            </a:extLst>
          </p:cNvPr>
          <p:cNvSpPr>
            <a:spLocks noGrp="1"/>
          </p:cNvSpPr>
          <p:nvPr>
            <p:ph type="dt" sz="half" idx="10"/>
          </p:nvPr>
        </p:nvSpPr>
        <p:spPr>
          <a:xfrm>
            <a:off x="838200" y="6356350"/>
            <a:ext cx="2743200" cy="365125"/>
          </a:xfrm>
          <a:prstGeom prst="rect">
            <a:avLst/>
          </a:prstGeom>
        </p:spPr>
        <p:txBody>
          <a:bodyPr/>
          <a:lstStyle/>
          <a:p>
            <a:fld id="{C4F049C6-DE4C-44A5-9065-C39B96A33C73}" type="datetimeFigureOut">
              <a:rPr lang="en-US" smtClean="0"/>
              <a:t>9/26/2024</a:t>
            </a:fld>
            <a:endParaRPr lang="en-US"/>
          </a:p>
        </p:txBody>
      </p:sp>
      <p:sp>
        <p:nvSpPr>
          <p:cNvPr id="4" name="Footer Placeholder 3">
            <a:extLst>
              <a:ext uri="{FF2B5EF4-FFF2-40B4-BE49-F238E27FC236}">
                <a16:creationId xmlns:a16="http://schemas.microsoft.com/office/drawing/2014/main" id="{DF70B775-1CBB-1891-BB37-0CA191E118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F42CE36-AF8B-C237-9FC5-CA3BBF015968}"/>
              </a:ext>
            </a:extLst>
          </p:cNvPr>
          <p:cNvSpPr>
            <a:spLocks noGrp="1"/>
          </p:cNvSpPr>
          <p:nvPr>
            <p:ph type="sldNum" sz="quarter" idx="12"/>
          </p:nvPr>
        </p:nvSpPr>
        <p:spPr>
          <a:xfrm>
            <a:off x="8610600" y="6356350"/>
            <a:ext cx="2743200" cy="365125"/>
          </a:xfrm>
          <a:prstGeom prst="rect">
            <a:avLst/>
          </a:prstGeom>
        </p:spPr>
        <p:txBody>
          <a:bodyPr/>
          <a:lstStyle/>
          <a:p>
            <a:fld id="{826D4E14-DF41-4A89-97CF-BFDAD4219BFA}" type="slidenum">
              <a:rPr lang="en-US" smtClean="0"/>
              <a:t>‹#›</a:t>
            </a:fld>
            <a:endParaRPr lang="en-US"/>
          </a:p>
        </p:txBody>
      </p:sp>
    </p:spTree>
    <p:extLst>
      <p:ext uri="{BB962C8B-B14F-4D97-AF65-F5344CB8AC3E}">
        <p14:creationId xmlns:p14="http://schemas.microsoft.com/office/powerpoint/2010/main" val="2184847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4AC64C-28EE-75C0-4F09-4141BAFC7B15}"/>
              </a:ext>
            </a:extLst>
          </p:cNvPr>
          <p:cNvSpPr>
            <a:spLocks noGrp="1"/>
          </p:cNvSpPr>
          <p:nvPr>
            <p:ph type="dt" sz="half" idx="10"/>
          </p:nvPr>
        </p:nvSpPr>
        <p:spPr>
          <a:xfrm>
            <a:off x="838200" y="6356350"/>
            <a:ext cx="2743200" cy="365125"/>
          </a:xfrm>
          <a:prstGeom prst="rect">
            <a:avLst/>
          </a:prstGeom>
        </p:spPr>
        <p:txBody>
          <a:bodyPr/>
          <a:lstStyle/>
          <a:p>
            <a:fld id="{C4F049C6-DE4C-44A5-9065-C39B96A33C73}" type="datetimeFigureOut">
              <a:rPr lang="en-US" smtClean="0"/>
              <a:t>9/26/2024</a:t>
            </a:fld>
            <a:endParaRPr lang="en-US"/>
          </a:p>
        </p:txBody>
      </p:sp>
      <p:sp>
        <p:nvSpPr>
          <p:cNvPr id="3" name="Footer Placeholder 2">
            <a:extLst>
              <a:ext uri="{FF2B5EF4-FFF2-40B4-BE49-F238E27FC236}">
                <a16:creationId xmlns:a16="http://schemas.microsoft.com/office/drawing/2014/main" id="{88AD8A3E-AC37-6FFE-7158-1860E723C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7B667-5EE9-4726-D487-F5F6FAEB3A15}"/>
              </a:ext>
            </a:extLst>
          </p:cNvPr>
          <p:cNvSpPr>
            <a:spLocks noGrp="1"/>
          </p:cNvSpPr>
          <p:nvPr>
            <p:ph type="sldNum" sz="quarter" idx="12"/>
          </p:nvPr>
        </p:nvSpPr>
        <p:spPr>
          <a:xfrm>
            <a:off x="8610600" y="6356350"/>
            <a:ext cx="2743200" cy="365125"/>
          </a:xfrm>
          <a:prstGeom prst="rect">
            <a:avLst/>
          </a:prstGeom>
        </p:spPr>
        <p:txBody>
          <a:bodyPr/>
          <a:lstStyle/>
          <a:p>
            <a:fld id="{826D4E14-DF41-4A89-97CF-BFDAD4219BFA}" type="slidenum">
              <a:rPr lang="en-US" smtClean="0"/>
              <a:t>‹#›</a:t>
            </a:fld>
            <a:endParaRPr lang="en-US"/>
          </a:p>
        </p:txBody>
      </p:sp>
    </p:spTree>
    <p:extLst>
      <p:ext uri="{BB962C8B-B14F-4D97-AF65-F5344CB8AC3E}">
        <p14:creationId xmlns:p14="http://schemas.microsoft.com/office/powerpoint/2010/main" val="1070050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5C06A-8A54-DA20-D87C-259D18591D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6F76B0-BF63-4490-B7A1-78A18BD6E1B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3D594D-95B6-4214-07EC-40B00F7FC65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B054B4-B530-27EA-79E8-F3C615E1112F}"/>
              </a:ext>
            </a:extLst>
          </p:cNvPr>
          <p:cNvSpPr>
            <a:spLocks noGrp="1"/>
          </p:cNvSpPr>
          <p:nvPr>
            <p:ph type="dt" sz="half" idx="10"/>
          </p:nvPr>
        </p:nvSpPr>
        <p:spPr>
          <a:xfrm>
            <a:off x="838200" y="6356350"/>
            <a:ext cx="2743200" cy="365125"/>
          </a:xfrm>
          <a:prstGeom prst="rect">
            <a:avLst/>
          </a:prstGeom>
        </p:spPr>
        <p:txBody>
          <a:bodyPr/>
          <a:lstStyle/>
          <a:p>
            <a:fld id="{C4F049C6-DE4C-44A5-9065-C39B96A33C73}" type="datetimeFigureOut">
              <a:rPr lang="en-US" smtClean="0"/>
              <a:t>9/26/2024</a:t>
            </a:fld>
            <a:endParaRPr lang="en-US"/>
          </a:p>
        </p:txBody>
      </p:sp>
      <p:sp>
        <p:nvSpPr>
          <p:cNvPr id="6" name="Footer Placeholder 5">
            <a:extLst>
              <a:ext uri="{FF2B5EF4-FFF2-40B4-BE49-F238E27FC236}">
                <a16:creationId xmlns:a16="http://schemas.microsoft.com/office/drawing/2014/main" id="{92F9E172-A97A-3E10-0385-208CE67D4F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5448AC-1C9D-3D98-C001-EB2C26DF24B4}"/>
              </a:ext>
            </a:extLst>
          </p:cNvPr>
          <p:cNvSpPr>
            <a:spLocks noGrp="1"/>
          </p:cNvSpPr>
          <p:nvPr>
            <p:ph type="sldNum" sz="quarter" idx="12"/>
          </p:nvPr>
        </p:nvSpPr>
        <p:spPr>
          <a:xfrm>
            <a:off x="8610600" y="6356350"/>
            <a:ext cx="2743200" cy="365125"/>
          </a:xfrm>
          <a:prstGeom prst="rect">
            <a:avLst/>
          </a:prstGeom>
        </p:spPr>
        <p:txBody>
          <a:bodyPr/>
          <a:lstStyle/>
          <a:p>
            <a:fld id="{826D4E14-DF41-4A89-97CF-BFDAD4219BFA}" type="slidenum">
              <a:rPr lang="en-US" smtClean="0"/>
              <a:t>‹#›</a:t>
            </a:fld>
            <a:endParaRPr lang="en-US"/>
          </a:p>
        </p:txBody>
      </p:sp>
    </p:spTree>
    <p:extLst>
      <p:ext uri="{BB962C8B-B14F-4D97-AF65-F5344CB8AC3E}">
        <p14:creationId xmlns:p14="http://schemas.microsoft.com/office/powerpoint/2010/main" val="3320079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F88CE-FC8E-1F82-786A-3BD66A51E4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8C6C37-30B0-E94C-E14B-99948553343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725DE5-5D44-81FE-23A8-761F611D93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0679EF-B7DC-8D08-1073-FAAFF0AF10FB}"/>
              </a:ext>
            </a:extLst>
          </p:cNvPr>
          <p:cNvSpPr>
            <a:spLocks noGrp="1"/>
          </p:cNvSpPr>
          <p:nvPr>
            <p:ph type="dt" sz="half" idx="10"/>
          </p:nvPr>
        </p:nvSpPr>
        <p:spPr>
          <a:xfrm>
            <a:off x="838200" y="6356350"/>
            <a:ext cx="2743200" cy="365125"/>
          </a:xfrm>
          <a:prstGeom prst="rect">
            <a:avLst/>
          </a:prstGeom>
        </p:spPr>
        <p:txBody>
          <a:bodyPr/>
          <a:lstStyle/>
          <a:p>
            <a:fld id="{C4F049C6-DE4C-44A5-9065-C39B96A33C73}" type="datetimeFigureOut">
              <a:rPr lang="en-US" smtClean="0"/>
              <a:t>9/26/2024</a:t>
            </a:fld>
            <a:endParaRPr lang="en-US"/>
          </a:p>
        </p:txBody>
      </p:sp>
      <p:sp>
        <p:nvSpPr>
          <p:cNvPr id="6" name="Footer Placeholder 5">
            <a:extLst>
              <a:ext uri="{FF2B5EF4-FFF2-40B4-BE49-F238E27FC236}">
                <a16:creationId xmlns:a16="http://schemas.microsoft.com/office/drawing/2014/main" id="{60DDA901-3AA2-1856-3912-4CD2738FAB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D5F7F8-3CB9-D523-98C7-E345AF0DD5FE}"/>
              </a:ext>
            </a:extLst>
          </p:cNvPr>
          <p:cNvSpPr>
            <a:spLocks noGrp="1"/>
          </p:cNvSpPr>
          <p:nvPr>
            <p:ph type="sldNum" sz="quarter" idx="12"/>
          </p:nvPr>
        </p:nvSpPr>
        <p:spPr>
          <a:xfrm>
            <a:off x="8610600" y="6356350"/>
            <a:ext cx="2743200" cy="365125"/>
          </a:xfrm>
          <a:prstGeom prst="rect">
            <a:avLst/>
          </a:prstGeom>
        </p:spPr>
        <p:txBody>
          <a:bodyPr/>
          <a:lstStyle/>
          <a:p>
            <a:fld id="{826D4E14-DF41-4A89-97CF-BFDAD4219BFA}" type="slidenum">
              <a:rPr lang="en-US" smtClean="0"/>
              <a:t>‹#›</a:t>
            </a:fld>
            <a:endParaRPr lang="en-US"/>
          </a:p>
        </p:txBody>
      </p:sp>
    </p:spTree>
    <p:extLst>
      <p:ext uri="{BB962C8B-B14F-4D97-AF65-F5344CB8AC3E}">
        <p14:creationId xmlns:p14="http://schemas.microsoft.com/office/powerpoint/2010/main" val="2667331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1435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13000" r="-13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ADD15D-D093-29BC-127E-0998293DC2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122FDD-CC74-7BC8-576A-C8254241FB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2DEE7C-22E7-AA1E-A2A3-341CA3BD41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803638-CCD6-4FE4-98D4-1EEC5292BC3D}" type="datetimeFigureOut">
              <a:rPr lang="en-US" smtClean="0"/>
              <a:t>9/26/2024</a:t>
            </a:fld>
            <a:endParaRPr lang="en-US"/>
          </a:p>
        </p:txBody>
      </p:sp>
      <p:sp>
        <p:nvSpPr>
          <p:cNvPr id="5" name="Footer Placeholder 4">
            <a:extLst>
              <a:ext uri="{FF2B5EF4-FFF2-40B4-BE49-F238E27FC236}">
                <a16:creationId xmlns:a16="http://schemas.microsoft.com/office/drawing/2014/main" id="{A9D33695-C047-6F2F-A661-1D9B5C9ED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1FDC35-03C7-8C12-366F-E21FDEC515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500044-B9E9-4842-9D8D-4F3005B871AA}" type="slidenum">
              <a:rPr lang="en-US" smtClean="0"/>
              <a:t>‹#›</a:t>
            </a:fld>
            <a:endParaRPr lang="en-US"/>
          </a:p>
        </p:txBody>
      </p:sp>
      <p:sp>
        <p:nvSpPr>
          <p:cNvPr id="11" name="TextBox 3">
            <a:extLst>
              <a:ext uri="{FF2B5EF4-FFF2-40B4-BE49-F238E27FC236}">
                <a16:creationId xmlns:a16="http://schemas.microsoft.com/office/drawing/2014/main" id="{21FCCD33-47A7-790E-4D03-C5A773DB2D5E}"/>
              </a:ext>
            </a:extLst>
          </p:cNvPr>
          <p:cNvSpPr txBox="1"/>
          <p:nvPr userDrawn="1"/>
        </p:nvSpPr>
        <p:spPr>
          <a:xfrm>
            <a:off x="-2567940" y="6457890"/>
            <a:ext cx="6812280" cy="40011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lumMod val="75000"/>
                    <a:lumOff val="25000"/>
                  </a:schemeClr>
                </a:solidFill>
                <a:effectLst/>
                <a:uLnTx/>
                <a:uFillTx/>
                <a:latin typeface="SVN-Ready" panose="02040603050506020204" pitchFamily="18" charset="0"/>
                <a:ea typeface="+mn-ea"/>
                <a:cs typeface="Times New Roman" panose="02020603050405020304" pitchFamily="18" charset="0"/>
              </a:rPr>
              <a:t>HL. MNT</a:t>
            </a:r>
          </a:p>
        </p:txBody>
      </p:sp>
    </p:spTree>
    <p:extLst>
      <p:ext uri="{BB962C8B-B14F-4D97-AF65-F5344CB8AC3E}">
        <p14:creationId xmlns:p14="http://schemas.microsoft.com/office/powerpoint/2010/main" val="27799478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wdp"/><Relationship Id="rId10" Type="http://schemas.openxmlformats.org/officeDocument/2006/relationships/image" Target="../media/image7.png"/><Relationship Id="rId4" Type="http://schemas.openxmlformats.org/officeDocument/2006/relationships/image" Target="../media/image4.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0.png"/><Relationship Id="rId5" Type="http://schemas.microsoft.com/office/2007/relationships/hdphoto" Target="../media/hdphoto7.wdp"/><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microsoft.com/office/2007/relationships/hdphoto" Target="../media/hdphoto10.wdp"/></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microsoft.com/office/2007/relationships/hdphoto" Target="../media/hdphoto7.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microsoft.com/office/2007/relationships/hdphoto" Target="../media/hdphoto8.wdp"/></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7.png"/><Relationship Id="rId7"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11.wdp"/><Relationship Id="rId5" Type="http://schemas.openxmlformats.org/officeDocument/2006/relationships/image" Target="../media/image2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1.xml"/><Relationship Id="rId6" Type="http://schemas.microsoft.com/office/2007/relationships/hdphoto" Target="../media/hdphoto11.wdp"/><Relationship Id="rId5" Type="http://schemas.openxmlformats.org/officeDocument/2006/relationships/image" Target="../media/image2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3.wav"/><Relationship Id="rId1" Type="http://schemas.openxmlformats.org/officeDocument/2006/relationships/slideLayout" Target="../slideLayouts/slideLayout1.xml"/><Relationship Id="rId6" Type="http://schemas.microsoft.com/office/2007/relationships/hdphoto" Target="../media/hdphoto11.wdp"/><Relationship Id="rId5" Type="http://schemas.openxmlformats.org/officeDocument/2006/relationships/image" Target="../media/image2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9.png"/><Relationship Id="rId4"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3.wav"/><Relationship Id="rId1" Type="http://schemas.openxmlformats.org/officeDocument/2006/relationships/slideLayout" Target="../slideLayouts/slideLayout1.xml"/><Relationship Id="rId6" Type="http://schemas.microsoft.com/office/2007/relationships/hdphoto" Target="../media/hdphoto11.wdp"/><Relationship Id="rId5" Type="http://schemas.openxmlformats.org/officeDocument/2006/relationships/image" Target="../media/image2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4.wav"/><Relationship Id="rId1" Type="http://schemas.openxmlformats.org/officeDocument/2006/relationships/slideLayout" Target="../slideLayouts/slideLayout1.xml"/><Relationship Id="rId6" Type="http://schemas.microsoft.com/office/2007/relationships/hdphoto" Target="../media/hdphoto11.wdp"/><Relationship Id="rId5" Type="http://schemas.openxmlformats.org/officeDocument/2006/relationships/image" Target="../media/image2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8.png"/><Relationship Id="rId7" Type="http://schemas.openxmlformats.org/officeDocument/2006/relationships/image" Target="../media/image33.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32.png"/><Relationship Id="rId5" Type="http://schemas.microsoft.com/office/2007/relationships/hdphoto" Target="../media/hdphoto11.wdp"/><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10" Type="http://schemas.openxmlformats.org/officeDocument/2006/relationships/image" Target="../media/image35.png"/><Relationship Id="rId4" Type="http://schemas.microsoft.com/office/2007/relationships/hdphoto" Target="../media/hdphoto1.wdp"/><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4.png"/><Relationship Id="rId10" Type="http://schemas.microsoft.com/office/2007/relationships/hdphoto" Target="../media/hdphoto6.wdp"/><Relationship Id="rId4" Type="http://schemas.openxmlformats.org/officeDocument/2006/relationships/image" Target="../media/image1.jp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1.jp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1.jp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1.jp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10"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8643A6E-46B6-27B7-5E72-3DF793AE5243}"/>
              </a:ext>
            </a:extLst>
          </p:cNvPr>
          <p:cNvGrpSpPr/>
          <p:nvPr/>
        </p:nvGrpSpPr>
        <p:grpSpPr>
          <a:xfrm>
            <a:off x="1516283" y="158711"/>
            <a:ext cx="9431556" cy="5688030"/>
            <a:chOff x="1516283" y="158711"/>
            <a:chExt cx="9431556" cy="5688030"/>
          </a:xfrm>
        </p:grpSpPr>
        <p:pic>
          <p:nvPicPr>
            <p:cNvPr id="5" name="Picture 4">
              <a:extLst>
                <a:ext uri="{FF2B5EF4-FFF2-40B4-BE49-F238E27FC236}">
                  <a16:creationId xmlns:a16="http://schemas.microsoft.com/office/drawing/2014/main" id="{0875FDC8-BF83-33C0-E5BD-E096F59C4F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84332" flipH="1">
              <a:off x="1516283" y="158711"/>
              <a:ext cx="8957593" cy="5688030"/>
            </a:xfrm>
            <a:prstGeom prst="rect">
              <a:avLst/>
            </a:prstGeom>
          </p:spPr>
        </p:pic>
        <p:pic>
          <p:nvPicPr>
            <p:cNvPr id="7" name="Picture 6">
              <a:extLst>
                <a:ext uri="{FF2B5EF4-FFF2-40B4-BE49-F238E27FC236}">
                  <a16:creationId xmlns:a16="http://schemas.microsoft.com/office/drawing/2014/main" id="{6381B8AA-5575-AD8B-F796-9D7E43A0F81C}"/>
                </a:ext>
              </a:extLst>
            </p:cNvPr>
            <p:cNvPicPr>
              <a:picLocks noChangeAspect="1"/>
            </p:cNvPicPr>
            <p:nvPr/>
          </p:nvPicPr>
          <p:blipFill rotWithShape="1">
            <a:blip r:embed="rId3">
              <a:extLst>
                <a:ext uri="{28A0092B-C50C-407E-A947-70E740481C1C}">
                  <a14:useLocalDpi xmlns:a14="http://schemas.microsoft.com/office/drawing/2010/main" val="0"/>
                </a:ext>
              </a:extLst>
            </a:blip>
            <a:srcRect l="29525"/>
            <a:stretch/>
          </p:blipFill>
          <p:spPr>
            <a:xfrm>
              <a:off x="2355565" y="1841793"/>
              <a:ext cx="8592274" cy="2321865"/>
            </a:xfrm>
            <a:prstGeom prst="rect">
              <a:avLst/>
            </a:prstGeom>
          </p:spPr>
        </p:pic>
      </p:grpSp>
      <p:pic>
        <p:nvPicPr>
          <p:cNvPr id="13" name="Picture 12">
            <a:extLst>
              <a:ext uri="{FF2B5EF4-FFF2-40B4-BE49-F238E27FC236}">
                <a16:creationId xmlns:a16="http://schemas.microsoft.com/office/drawing/2014/main" id="{B561C337-6555-9450-4919-39C3C194D8B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419" b="89972" l="9988" r="89972">
                        <a14:foregroundMark x1="53255" y1="7926" x2="53255" y2="7926"/>
                        <a14:foregroundMark x1="46017" y1="42863" x2="50546" y2="48605"/>
                        <a14:foregroundMark x1="49899" y1="42539" x2="49899" y2="42539"/>
                        <a14:backgroundMark x1="39749" y1="9462" x2="39749" y2="9462"/>
                        <a14:backgroundMark x1="79256" y1="58067" x2="79256" y2="58067"/>
                        <a14:backgroundMark x1="27942" y1="81682" x2="27942" y2="81682"/>
                        <a14:backgroundMark x1="54953" y1="41165" x2="69794" y2="49454"/>
                        <a14:backgroundMark x1="63890" y1="11646" x2="65588" y2="15528"/>
                        <a14:backgroundMark x1="38091" y1="11646" x2="38091" y2="11646"/>
                      </a14:backgroundRemoval>
                    </a14:imgEffect>
                  </a14:imgLayer>
                </a14:imgProps>
              </a:ext>
              <a:ext uri="{28A0092B-C50C-407E-A947-70E740481C1C}">
                <a14:useLocalDpi xmlns:a14="http://schemas.microsoft.com/office/drawing/2010/main" val="0"/>
              </a:ext>
            </a:extLst>
          </a:blip>
          <a:stretch>
            <a:fillRect/>
          </a:stretch>
        </p:blipFill>
        <p:spPr>
          <a:xfrm>
            <a:off x="5995079" y="734658"/>
            <a:ext cx="6858000" cy="6858000"/>
          </a:xfrm>
          <a:prstGeom prst="rect">
            <a:avLst/>
          </a:prstGeom>
        </p:spPr>
      </p:pic>
      <p:pic>
        <p:nvPicPr>
          <p:cNvPr id="16" name="Picture 15">
            <a:extLst>
              <a:ext uri="{FF2B5EF4-FFF2-40B4-BE49-F238E27FC236}">
                <a16:creationId xmlns:a16="http://schemas.microsoft.com/office/drawing/2014/main" id="{1F9471F9-8658-BF6B-7EEE-AA0F13DA84B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9906" r="89623"/>
                    </a14:imgEffect>
                  </a14:imgLayer>
                </a14:imgProps>
              </a:ext>
            </a:extLst>
          </a:blip>
          <a:stretch>
            <a:fillRect/>
          </a:stretch>
        </p:blipFill>
        <p:spPr>
          <a:xfrm>
            <a:off x="1042320" y="454672"/>
            <a:ext cx="2019582" cy="1667108"/>
          </a:xfrm>
          <a:prstGeom prst="rect">
            <a:avLst/>
          </a:prstGeom>
        </p:spPr>
      </p:pic>
      <p:pic>
        <p:nvPicPr>
          <p:cNvPr id="18" name="Picture 17">
            <a:extLst>
              <a:ext uri="{FF2B5EF4-FFF2-40B4-BE49-F238E27FC236}">
                <a16:creationId xmlns:a16="http://schemas.microsoft.com/office/drawing/2014/main" id="{1A8CED38-6670-BB9A-DE2E-B70C34E23FC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091" b="100000" l="9290" r="94536"/>
                    </a14:imgEffect>
                  </a14:imgLayer>
                </a14:imgProps>
              </a:ext>
            </a:extLst>
          </a:blip>
          <a:stretch>
            <a:fillRect/>
          </a:stretch>
        </p:blipFill>
        <p:spPr>
          <a:xfrm flipH="1">
            <a:off x="6889013" y="1415004"/>
            <a:ext cx="1746177" cy="1154576"/>
          </a:xfrm>
          <a:prstGeom prst="rect">
            <a:avLst/>
          </a:prstGeom>
        </p:spPr>
      </p:pic>
      <p:pic>
        <p:nvPicPr>
          <p:cNvPr id="20" name="Picture 19">
            <a:extLst>
              <a:ext uri="{FF2B5EF4-FFF2-40B4-BE49-F238E27FC236}">
                <a16:creationId xmlns:a16="http://schemas.microsoft.com/office/drawing/2014/main" id="{93EA7954-46E6-4B28-7438-187F31F6CD68}"/>
              </a:ext>
            </a:extLst>
          </p:cNvPr>
          <p:cNvPicPr>
            <a:picLocks noChangeAspect="1"/>
          </p:cNvPicPr>
          <p:nvPr/>
        </p:nvPicPr>
        <p:blipFill>
          <a:blip r:embed="rId10"/>
          <a:stretch>
            <a:fillRect/>
          </a:stretch>
        </p:blipFill>
        <p:spPr>
          <a:xfrm>
            <a:off x="3926473" y="3501342"/>
            <a:ext cx="1057423" cy="933580"/>
          </a:xfrm>
          <a:prstGeom prst="rect">
            <a:avLst/>
          </a:prstGeom>
        </p:spPr>
      </p:pic>
    </p:spTree>
    <p:extLst>
      <p:ext uri="{BB962C8B-B14F-4D97-AF65-F5344CB8AC3E}">
        <p14:creationId xmlns:p14="http://schemas.microsoft.com/office/powerpoint/2010/main" val="293777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20" name="Freeform 8">
            <a:extLst>
              <a:ext uri="{FF2B5EF4-FFF2-40B4-BE49-F238E27FC236}">
                <a16:creationId xmlns:a16="http://schemas.microsoft.com/office/drawing/2014/main" id="{34BE481A-A872-643D-C2D0-C1455CD64579}"/>
              </a:ext>
            </a:extLst>
          </p:cNvPr>
          <p:cNvSpPr/>
          <p:nvPr/>
        </p:nvSpPr>
        <p:spPr>
          <a:xfrm>
            <a:off x="-938841" y="-1076325"/>
            <a:ext cx="3249283" cy="2152650"/>
          </a:xfrm>
          <a:custGeom>
            <a:avLst/>
            <a:gdLst/>
            <a:ahLst/>
            <a:cxnLst/>
            <a:rect l="l" t="t" r="r" b="b"/>
            <a:pathLst>
              <a:path w="4873925" h="3228975">
                <a:moveTo>
                  <a:pt x="0" y="0"/>
                </a:moveTo>
                <a:lnTo>
                  <a:pt x="4873924" y="0"/>
                </a:lnTo>
                <a:lnTo>
                  <a:pt x="4873924" y="3228976"/>
                </a:lnTo>
                <a:lnTo>
                  <a:pt x="0" y="3228976"/>
                </a:lnTo>
                <a:lnTo>
                  <a:pt x="0" y="0"/>
                </a:lnTo>
                <a:close/>
              </a:path>
            </a:pathLst>
          </a:custGeom>
          <a:blipFill>
            <a:blip r:embed="rId2"/>
            <a:stretch>
              <a:fillRect/>
            </a:stretch>
          </a:blipFill>
        </p:spPr>
        <p:txBody>
          <a:bodyPr/>
          <a:lstStyle/>
          <a:p>
            <a:endParaRPr lang="en-US"/>
          </a:p>
        </p:txBody>
      </p:sp>
      <p:sp>
        <p:nvSpPr>
          <p:cNvPr id="21" name="Freeform 12">
            <a:extLst>
              <a:ext uri="{FF2B5EF4-FFF2-40B4-BE49-F238E27FC236}">
                <a16:creationId xmlns:a16="http://schemas.microsoft.com/office/drawing/2014/main" id="{C4C86C4D-F845-6C3F-DD1F-8AFD016CD2B7}"/>
              </a:ext>
            </a:extLst>
          </p:cNvPr>
          <p:cNvSpPr/>
          <p:nvPr/>
        </p:nvSpPr>
        <p:spPr>
          <a:xfrm>
            <a:off x="8671839" y="-173528"/>
            <a:ext cx="4022113" cy="3653419"/>
          </a:xfrm>
          <a:custGeom>
            <a:avLst/>
            <a:gdLst/>
            <a:ahLst/>
            <a:cxnLst/>
            <a:rect l="l" t="t" r="r" b="b"/>
            <a:pathLst>
              <a:path w="6033169" h="5480129">
                <a:moveTo>
                  <a:pt x="0" y="0"/>
                </a:moveTo>
                <a:lnTo>
                  <a:pt x="6033169" y="0"/>
                </a:lnTo>
                <a:lnTo>
                  <a:pt x="6033169" y="5480129"/>
                </a:lnTo>
                <a:lnTo>
                  <a:pt x="0" y="5480129"/>
                </a:lnTo>
                <a:lnTo>
                  <a:pt x="0" y="0"/>
                </a:lnTo>
                <a:close/>
              </a:path>
            </a:pathLst>
          </a:custGeom>
          <a:blipFill>
            <a:blip r:embed="rId3"/>
            <a:stretch>
              <a:fillRect/>
            </a:stretch>
          </a:blipFill>
        </p:spPr>
        <p:txBody>
          <a:bodyPr/>
          <a:lstStyle/>
          <a:p>
            <a:endParaRPr lang="en-US"/>
          </a:p>
        </p:txBody>
      </p:sp>
      <p:grpSp>
        <p:nvGrpSpPr>
          <p:cNvPr id="27" name="Group 23">
            <a:extLst>
              <a:ext uri="{FF2B5EF4-FFF2-40B4-BE49-F238E27FC236}">
                <a16:creationId xmlns:a16="http://schemas.microsoft.com/office/drawing/2014/main" id="{F33472FC-962A-9495-F0DC-99BB14C65F02}"/>
              </a:ext>
            </a:extLst>
          </p:cNvPr>
          <p:cNvGrpSpPr/>
          <p:nvPr/>
        </p:nvGrpSpPr>
        <p:grpSpPr>
          <a:xfrm>
            <a:off x="381125" y="1246115"/>
            <a:ext cx="11194648" cy="5439814"/>
            <a:chOff x="0" y="-1270"/>
            <a:chExt cx="2145130" cy="2415611"/>
          </a:xfrm>
        </p:grpSpPr>
        <p:sp>
          <p:nvSpPr>
            <p:cNvPr id="28" name="Freeform 24">
              <a:extLst>
                <a:ext uri="{FF2B5EF4-FFF2-40B4-BE49-F238E27FC236}">
                  <a16:creationId xmlns:a16="http://schemas.microsoft.com/office/drawing/2014/main" id="{CBA8394B-499F-B9C2-759E-AD19DFA689F9}"/>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endParaRPr lang="en-US"/>
            </a:p>
          </p:txBody>
        </p:sp>
        <p:sp>
          <p:nvSpPr>
            <p:cNvPr id="29" name="Freeform 25">
              <a:extLst>
                <a:ext uri="{FF2B5EF4-FFF2-40B4-BE49-F238E27FC236}">
                  <a16:creationId xmlns:a16="http://schemas.microsoft.com/office/drawing/2014/main" id="{11353F39-E366-47C8-148F-5CAE51A00299}"/>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endParaRPr lang="en-US"/>
            </a:p>
          </p:txBody>
        </p:sp>
      </p:grpSp>
      <p:sp>
        <p:nvSpPr>
          <p:cNvPr id="32" name="TextBox 31">
            <a:extLst>
              <a:ext uri="{FF2B5EF4-FFF2-40B4-BE49-F238E27FC236}">
                <a16:creationId xmlns:a16="http://schemas.microsoft.com/office/drawing/2014/main" id="{188842F7-F4CE-A219-8CDC-54FC503B2149}"/>
              </a:ext>
            </a:extLst>
          </p:cNvPr>
          <p:cNvSpPr txBox="1"/>
          <p:nvPr/>
        </p:nvSpPr>
        <p:spPr>
          <a:xfrm>
            <a:off x="815378" y="2019313"/>
            <a:ext cx="3422871" cy="3539430"/>
          </a:xfrm>
          <a:prstGeom prst="rect">
            <a:avLst/>
          </a:prstGeom>
          <a:solidFill>
            <a:schemeClr val="accent4">
              <a:lumMod val="40000"/>
              <a:lumOff val="60000"/>
            </a:schemeClr>
          </a:solidFill>
        </p:spPr>
        <p:txBody>
          <a:bodyPr wrap="square">
            <a:spAutoFit/>
          </a:bodyPr>
          <a:lstStyle/>
          <a:p>
            <a:pPr algn="just"/>
            <a:r>
              <a:rPr lang="en-US" sz="3200" dirty="0">
                <a:latin typeface="Open Sans" panose="020B0606030504020204" pitchFamily="34" charset="0"/>
                <a:ea typeface="Open Sans" panose="020B0606030504020204" pitchFamily="34" charset="0"/>
                <a:cs typeface="Open Sans" panose="020B0606030504020204" pitchFamily="34" charset="0"/>
              </a:rPr>
              <a:t>a. </a:t>
            </a:r>
            <a:r>
              <a:rPr lang="en-US" sz="3200" dirty="0" err="1">
                <a:latin typeface="Open Sans" panose="020B0606030504020204" pitchFamily="34" charset="0"/>
                <a:ea typeface="Open Sans" panose="020B0606030504020204" pitchFamily="34" charset="0"/>
                <a:cs typeface="Open Sans" panose="020B0606030504020204" pitchFamily="34" charset="0"/>
              </a:rPr>
              <a:t>Chọn</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các</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từ</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dùng</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để</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xưng</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hô</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b="1" i="1" dirty="0">
                <a:latin typeface="Open Sans" panose="020B0606030504020204" pitchFamily="34" charset="0"/>
                <a:ea typeface="Open Sans" panose="020B0606030504020204" pitchFamily="34" charset="0"/>
                <a:cs typeface="Open Sans" panose="020B0606030504020204" pitchFamily="34" charset="0"/>
              </a:rPr>
              <a:t>(</a:t>
            </a:r>
            <a:r>
              <a:rPr lang="en-US" sz="3200" b="1" i="1" dirty="0" err="1">
                <a:latin typeface="Open Sans" panose="020B0606030504020204" pitchFamily="34" charset="0"/>
                <a:ea typeface="Open Sans" panose="020B0606030504020204" pitchFamily="34" charset="0"/>
                <a:cs typeface="Open Sans" panose="020B0606030504020204" pitchFamily="34" charset="0"/>
              </a:rPr>
              <a:t>tôi</a:t>
            </a:r>
            <a:r>
              <a:rPr lang="en-US" sz="3200" b="1" i="1" dirty="0">
                <a:latin typeface="Open Sans" panose="020B0606030504020204" pitchFamily="34" charset="0"/>
                <a:ea typeface="Open Sans" panose="020B0606030504020204" pitchFamily="34" charset="0"/>
                <a:cs typeface="Open Sans" panose="020B0606030504020204" pitchFamily="34" charset="0"/>
              </a:rPr>
              <a:t>, </a:t>
            </a:r>
            <a:r>
              <a:rPr lang="en-US" sz="3200" b="1" i="1" dirty="0" err="1">
                <a:latin typeface="Open Sans" panose="020B0606030504020204" pitchFamily="34" charset="0"/>
                <a:ea typeface="Open Sans" panose="020B0606030504020204" pitchFamily="34" charset="0"/>
                <a:cs typeface="Open Sans" panose="020B0606030504020204" pitchFamily="34" charset="0"/>
              </a:rPr>
              <a:t>anh</a:t>
            </a:r>
            <a:r>
              <a:rPr lang="en-US" sz="3200" b="1" i="1" dirty="0">
                <a:latin typeface="Open Sans" panose="020B0606030504020204" pitchFamily="34" charset="0"/>
                <a:ea typeface="Open Sans" panose="020B0606030504020204" pitchFamily="34" charset="0"/>
                <a:cs typeface="Open Sans" panose="020B0606030504020204" pitchFamily="34" charset="0"/>
              </a:rPr>
              <a:t>, </a:t>
            </a:r>
            <a:r>
              <a:rPr lang="en-US" sz="3200" b="1" i="1" dirty="0" err="1">
                <a:latin typeface="Open Sans" panose="020B0606030504020204" pitchFamily="34" charset="0"/>
                <a:ea typeface="Open Sans" panose="020B0606030504020204" pitchFamily="34" charset="0"/>
                <a:cs typeface="Open Sans" panose="020B0606030504020204" pitchFamily="34" charset="0"/>
              </a:rPr>
              <a:t>chúng</a:t>
            </a:r>
            <a:r>
              <a:rPr lang="en-US" sz="3200" b="1" i="1" dirty="0">
                <a:latin typeface="Open Sans" panose="020B0606030504020204" pitchFamily="34" charset="0"/>
                <a:ea typeface="Open Sans" panose="020B0606030504020204" pitchFamily="34" charset="0"/>
                <a:cs typeface="Open Sans" panose="020B0606030504020204" pitchFamily="34" charset="0"/>
              </a:rPr>
              <a:t> ta) </a:t>
            </a:r>
            <a:r>
              <a:rPr lang="en-US" sz="3200" dirty="0" err="1">
                <a:latin typeface="Open Sans" panose="020B0606030504020204" pitchFamily="34" charset="0"/>
                <a:ea typeface="Open Sans" panose="020B0606030504020204" pitchFamily="34" charset="0"/>
                <a:cs typeface="Open Sans" panose="020B0606030504020204" pitchFamily="34" charset="0"/>
              </a:rPr>
              <a:t>thích</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hợp</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với</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mỗi</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bông</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hoa</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để</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hoàn</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chỉnh</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câu</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chuyện</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vui</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sau</a:t>
            </a:r>
            <a:r>
              <a:rPr lang="en-US" sz="32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35" name="Picture 34">
            <a:extLst>
              <a:ext uri="{FF2B5EF4-FFF2-40B4-BE49-F238E27FC236}">
                <a16:creationId xmlns:a16="http://schemas.microsoft.com/office/drawing/2014/main" id="{5460575F-CECE-3A7B-CF71-AA03A04F980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9898" r="89420"/>
                    </a14:imgEffect>
                  </a14:imgLayer>
                </a14:imgProps>
              </a:ext>
            </a:extLst>
          </a:blip>
          <a:stretch>
            <a:fillRect/>
          </a:stretch>
        </p:blipFill>
        <p:spPr>
          <a:xfrm>
            <a:off x="9591679" y="745366"/>
            <a:ext cx="2791215" cy="6087325"/>
          </a:xfrm>
          <a:prstGeom prst="rect">
            <a:avLst/>
          </a:prstGeom>
        </p:spPr>
      </p:pic>
      <p:pic>
        <p:nvPicPr>
          <p:cNvPr id="36" name="Picture 35">
            <a:extLst>
              <a:ext uri="{FF2B5EF4-FFF2-40B4-BE49-F238E27FC236}">
                <a16:creationId xmlns:a16="http://schemas.microsoft.com/office/drawing/2014/main" id="{48D9EFAA-D7AB-8241-ADE1-CF5547C5DEC0}"/>
              </a:ext>
            </a:extLst>
          </p:cNvPr>
          <p:cNvPicPr>
            <a:picLocks noChangeAspect="1"/>
          </p:cNvPicPr>
          <p:nvPr/>
        </p:nvPicPr>
        <p:blipFill>
          <a:blip r:embed="rId6"/>
          <a:stretch>
            <a:fillRect/>
          </a:stretch>
        </p:blipFill>
        <p:spPr>
          <a:xfrm>
            <a:off x="4238249" y="1854934"/>
            <a:ext cx="5797999" cy="4364688"/>
          </a:xfrm>
          <a:prstGeom prst="rect">
            <a:avLst/>
          </a:prstGeom>
        </p:spPr>
      </p:pic>
      <p:pic>
        <p:nvPicPr>
          <p:cNvPr id="2" name="Picture 1">
            <a:extLst>
              <a:ext uri="{FF2B5EF4-FFF2-40B4-BE49-F238E27FC236}">
                <a16:creationId xmlns:a16="http://schemas.microsoft.com/office/drawing/2014/main" id="{A962F581-0D0D-834B-7FD1-7CF12F1842C7}"/>
              </a:ext>
            </a:extLst>
          </p:cNvPr>
          <p:cNvPicPr>
            <a:picLocks noChangeAspect="1"/>
          </p:cNvPicPr>
          <p:nvPr/>
        </p:nvPicPr>
        <p:blipFill>
          <a:blip r:embed="rId7"/>
          <a:stretch>
            <a:fillRect/>
          </a:stretch>
        </p:blipFill>
        <p:spPr>
          <a:xfrm>
            <a:off x="547762" y="150847"/>
            <a:ext cx="9797121" cy="1109568"/>
          </a:xfrm>
          <a:prstGeom prst="rect">
            <a:avLst/>
          </a:prstGeom>
        </p:spPr>
      </p:pic>
    </p:spTree>
    <p:extLst>
      <p:ext uri="{BB962C8B-B14F-4D97-AF65-F5344CB8AC3E}">
        <p14:creationId xmlns:p14="http://schemas.microsoft.com/office/powerpoint/2010/main" val="38104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par>
                                <p:cTn id="16" presetID="14" presetClass="entr" presetSubtype="1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randombar(horizontal)">
                                      <p:cBhvr>
                                        <p:cTn id="1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20" name="Freeform 8">
            <a:extLst>
              <a:ext uri="{FF2B5EF4-FFF2-40B4-BE49-F238E27FC236}">
                <a16:creationId xmlns:a16="http://schemas.microsoft.com/office/drawing/2014/main" id="{34BE481A-A872-643D-C2D0-C1455CD64579}"/>
              </a:ext>
            </a:extLst>
          </p:cNvPr>
          <p:cNvSpPr/>
          <p:nvPr/>
        </p:nvSpPr>
        <p:spPr>
          <a:xfrm>
            <a:off x="-938841" y="-1076325"/>
            <a:ext cx="3249283" cy="2152650"/>
          </a:xfrm>
          <a:custGeom>
            <a:avLst/>
            <a:gdLst/>
            <a:ahLst/>
            <a:cxnLst/>
            <a:rect l="l" t="t" r="r" b="b"/>
            <a:pathLst>
              <a:path w="4873925" h="3228975">
                <a:moveTo>
                  <a:pt x="0" y="0"/>
                </a:moveTo>
                <a:lnTo>
                  <a:pt x="4873924" y="0"/>
                </a:lnTo>
                <a:lnTo>
                  <a:pt x="4873924" y="3228976"/>
                </a:lnTo>
                <a:lnTo>
                  <a:pt x="0" y="3228976"/>
                </a:lnTo>
                <a:lnTo>
                  <a:pt x="0" y="0"/>
                </a:lnTo>
                <a:close/>
              </a:path>
            </a:pathLst>
          </a:custGeom>
          <a:blipFill>
            <a:blip r:embed="rId3"/>
            <a:stretch>
              <a:fillRect/>
            </a:stretch>
          </a:blipFill>
        </p:spPr>
        <p:txBody>
          <a:bodyPr/>
          <a:lstStyle/>
          <a:p>
            <a:endParaRPr lang="en-US"/>
          </a:p>
        </p:txBody>
      </p:sp>
      <p:sp>
        <p:nvSpPr>
          <p:cNvPr id="21" name="Freeform 12">
            <a:extLst>
              <a:ext uri="{FF2B5EF4-FFF2-40B4-BE49-F238E27FC236}">
                <a16:creationId xmlns:a16="http://schemas.microsoft.com/office/drawing/2014/main" id="{C4C86C4D-F845-6C3F-DD1F-8AFD016CD2B7}"/>
              </a:ext>
            </a:extLst>
          </p:cNvPr>
          <p:cNvSpPr/>
          <p:nvPr/>
        </p:nvSpPr>
        <p:spPr>
          <a:xfrm>
            <a:off x="8671839" y="-173528"/>
            <a:ext cx="4022113" cy="3653419"/>
          </a:xfrm>
          <a:custGeom>
            <a:avLst/>
            <a:gdLst/>
            <a:ahLst/>
            <a:cxnLst/>
            <a:rect l="l" t="t" r="r" b="b"/>
            <a:pathLst>
              <a:path w="6033169" h="5480129">
                <a:moveTo>
                  <a:pt x="0" y="0"/>
                </a:moveTo>
                <a:lnTo>
                  <a:pt x="6033169" y="0"/>
                </a:lnTo>
                <a:lnTo>
                  <a:pt x="6033169" y="5480129"/>
                </a:lnTo>
                <a:lnTo>
                  <a:pt x="0" y="5480129"/>
                </a:lnTo>
                <a:lnTo>
                  <a:pt x="0" y="0"/>
                </a:lnTo>
                <a:close/>
              </a:path>
            </a:pathLst>
          </a:custGeom>
          <a:blipFill>
            <a:blip r:embed="rId4"/>
            <a:stretch>
              <a:fillRect/>
            </a:stretch>
          </a:blipFill>
        </p:spPr>
        <p:txBody>
          <a:bodyPr/>
          <a:lstStyle/>
          <a:p>
            <a:endParaRPr lang="en-US"/>
          </a:p>
        </p:txBody>
      </p:sp>
      <p:grpSp>
        <p:nvGrpSpPr>
          <p:cNvPr id="27" name="Group 23">
            <a:extLst>
              <a:ext uri="{FF2B5EF4-FFF2-40B4-BE49-F238E27FC236}">
                <a16:creationId xmlns:a16="http://schemas.microsoft.com/office/drawing/2014/main" id="{F33472FC-962A-9495-F0DC-99BB14C65F02}"/>
              </a:ext>
            </a:extLst>
          </p:cNvPr>
          <p:cNvGrpSpPr/>
          <p:nvPr/>
        </p:nvGrpSpPr>
        <p:grpSpPr>
          <a:xfrm>
            <a:off x="381125" y="1246115"/>
            <a:ext cx="11194648" cy="5439814"/>
            <a:chOff x="0" y="-1270"/>
            <a:chExt cx="2145130" cy="2415611"/>
          </a:xfrm>
        </p:grpSpPr>
        <p:sp>
          <p:nvSpPr>
            <p:cNvPr id="28" name="Freeform 24">
              <a:extLst>
                <a:ext uri="{FF2B5EF4-FFF2-40B4-BE49-F238E27FC236}">
                  <a16:creationId xmlns:a16="http://schemas.microsoft.com/office/drawing/2014/main" id="{CBA8394B-499F-B9C2-759E-AD19DFA689F9}"/>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endParaRPr lang="en-US"/>
            </a:p>
          </p:txBody>
        </p:sp>
        <p:sp>
          <p:nvSpPr>
            <p:cNvPr id="29" name="Freeform 25">
              <a:extLst>
                <a:ext uri="{FF2B5EF4-FFF2-40B4-BE49-F238E27FC236}">
                  <a16:creationId xmlns:a16="http://schemas.microsoft.com/office/drawing/2014/main" id="{11353F39-E366-47C8-148F-5CAE51A00299}"/>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endParaRPr lang="en-US"/>
            </a:p>
          </p:txBody>
        </p:sp>
      </p:grpSp>
      <p:sp>
        <p:nvSpPr>
          <p:cNvPr id="32" name="TextBox 31">
            <a:extLst>
              <a:ext uri="{FF2B5EF4-FFF2-40B4-BE49-F238E27FC236}">
                <a16:creationId xmlns:a16="http://schemas.microsoft.com/office/drawing/2014/main" id="{188842F7-F4CE-A219-8CDC-54FC503B2149}"/>
              </a:ext>
            </a:extLst>
          </p:cNvPr>
          <p:cNvSpPr txBox="1"/>
          <p:nvPr/>
        </p:nvSpPr>
        <p:spPr>
          <a:xfrm>
            <a:off x="682503" y="1577074"/>
            <a:ext cx="3726142" cy="2554545"/>
          </a:xfrm>
          <a:prstGeom prst="rect">
            <a:avLst/>
          </a:prstGeom>
          <a:solidFill>
            <a:schemeClr val="accent2">
              <a:lumMod val="40000"/>
              <a:lumOff val="60000"/>
            </a:schemeClr>
          </a:solidFill>
        </p:spPr>
        <p:txBody>
          <a:bodyPr wrap="square">
            <a:spAutoFit/>
          </a:bodyPr>
          <a:lstStyle/>
          <a:p>
            <a:pPr algn="just"/>
            <a:r>
              <a:rPr lang="en-US" sz="3200" dirty="0">
                <a:latin typeface="Open Sans" panose="020B0606030504020204" pitchFamily="34" charset="0"/>
                <a:ea typeface="Open Sans" panose="020B0606030504020204" pitchFamily="34" charset="0"/>
                <a:cs typeface="Open Sans" panose="020B0606030504020204" pitchFamily="34" charset="0"/>
              </a:rPr>
              <a:t>b. </a:t>
            </a:r>
            <a:r>
              <a:rPr lang="en-US" sz="3200" dirty="0" err="1">
                <a:latin typeface="Open Sans" panose="020B0606030504020204" pitchFamily="34" charset="0"/>
                <a:ea typeface="Open Sans" panose="020B0606030504020204" pitchFamily="34" charset="0"/>
                <a:cs typeface="Open Sans" panose="020B0606030504020204" pitchFamily="34" charset="0"/>
              </a:rPr>
              <a:t>Tìm</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đại</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từ</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thay</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thế</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trong</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câu</a:t>
            </a:r>
            <a:r>
              <a:rPr lang="en-US" sz="3200" dirty="0">
                <a:latin typeface="Open Sans" panose="020B0606030504020204" pitchFamily="34" charset="0"/>
                <a:ea typeface="Open Sans" panose="020B0606030504020204" pitchFamily="34" charset="0"/>
                <a:cs typeface="Open Sans" panose="020B0606030504020204" pitchFamily="34" charset="0"/>
              </a:rPr>
              <a:t> 6. </a:t>
            </a:r>
            <a:r>
              <a:rPr lang="en-US" sz="3200" dirty="0" err="1">
                <a:latin typeface="Open Sans" panose="020B0606030504020204" pitchFamily="34" charset="0"/>
                <a:ea typeface="Open Sans" panose="020B0606030504020204" pitchFamily="34" charset="0"/>
                <a:cs typeface="Open Sans" panose="020B0606030504020204" pitchFamily="34" charset="0"/>
              </a:rPr>
              <a:t>Những</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đại</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từ</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nào</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có</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thể</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thay</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thế</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cho</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đại</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từ</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đó</a:t>
            </a:r>
            <a:r>
              <a:rPr lang="en-US" sz="32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35" name="Picture 34">
            <a:extLst>
              <a:ext uri="{FF2B5EF4-FFF2-40B4-BE49-F238E27FC236}">
                <a16:creationId xmlns:a16="http://schemas.microsoft.com/office/drawing/2014/main" id="{5460575F-CECE-3A7B-CF71-AA03A04F980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9898" r="89420"/>
                    </a14:imgEffect>
                  </a14:imgLayer>
                </a14:imgProps>
              </a:ext>
            </a:extLst>
          </a:blip>
          <a:stretch>
            <a:fillRect/>
          </a:stretch>
        </p:blipFill>
        <p:spPr>
          <a:xfrm>
            <a:off x="9591679" y="745366"/>
            <a:ext cx="2791215" cy="6087325"/>
          </a:xfrm>
          <a:prstGeom prst="rect">
            <a:avLst/>
          </a:prstGeom>
        </p:spPr>
      </p:pic>
      <p:pic>
        <p:nvPicPr>
          <p:cNvPr id="36" name="Picture 35">
            <a:extLst>
              <a:ext uri="{FF2B5EF4-FFF2-40B4-BE49-F238E27FC236}">
                <a16:creationId xmlns:a16="http://schemas.microsoft.com/office/drawing/2014/main" id="{48D9EFAA-D7AB-8241-ADE1-CF5547C5DEC0}"/>
              </a:ext>
            </a:extLst>
          </p:cNvPr>
          <p:cNvPicPr>
            <a:picLocks noChangeAspect="1"/>
          </p:cNvPicPr>
          <p:nvPr/>
        </p:nvPicPr>
        <p:blipFill>
          <a:blip r:embed="rId7"/>
          <a:stretch>
            <a:fillRect/>
          </a:stretch>
        </p:blipFill>
        <p:spPr>
          <a:xfrm>
            <a:off x="4324409" y="1824553"/>
            <a:ext cx="5566178" cy="4190175"/>
          </a:xfrm>
          <a:prstGeom prst="rect">
            <a:avLst/>
          </a:prstGeom>
        </p:spPr>
      </p:pic>
      <p:sp>
        <p:nvSpPr>
          <p:cNvPr id="3" name="TextBox 2">
            <a:extLst>
              <a:ext uri="{FF2B5EF4-FFF2-40B4-BE49-F238E27FC236}">
                <a16:creationId xmlns:a16="http://schemas.microsoft.com/office/drawing/2014/main" id="{4124D4EB-0B16-F36F-CC75-018E72099AAB}"/>
              </a:ext>
            </a:extLst>
          </p:cNvPr>
          <p:cNvSpPr txBox="1"/>
          <p:nvPr/>
        </p:nvSpPr>
        <p:spPr>
          <a:xfrm>
            <a:off x="682503" y="4301409"/>
            <a:ext cx="3726142" cy="2062103"/>
          </a:xfrm>
          <a:prstGeom prst="rect">
            <a:avLst/>
          </a:prstGeom>
          <a:solidFill>
            <a:schemeClr val="accent6">
              <a:lumMod val="40000"/>
              <a:lumOff val="60000"/>
            </a:schemeClr>
          </a:solidFill>
        </p:spPr>
        <p:txBody>
          <a:bodyPr wrap="square">
            <a:spAutoFit/>
          </a:bodyPr>
          <a:lstStyle/>
          <a:p>
            <a:pPr algn="just"/>
            <a:r>
              <a:rPr lang="en-US" sz="3200" dirty="0">
                <a:latin typeface="Open Sans" panose="020B0606030504020204" pitchFamily="34" charset="0"/>
                <a:ea typeface="Open Sans" panose="020B0606030504020204" pitchFamily="34" charset="0"/>
                <a:cs typeface="Open Sans" panose="020B0606030504020204" pitchFamily="34" charset="0"/>
              </a:rPr>
              <a:t>c. </a:t>
            </a:r>
            <a:r>
              <a:rPr lang="en-US" sz="3200" dirty="0" err="1">
                <a:latin typeface="Open Sans" panose="020B0606030504020204" pitchFamily="34" charset="0"/>
                <a:ea typeface="Open Sans" panose="020B0606030504020204" pitchFamily="34" charset="0"/>
                <a:cs typeface="Open Sans" panose="020B0606030504020204" pitchFamily="34" charset="0"/>
              </a:rPr>
              <a:t>Thay</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đại</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từ</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nghi</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vấn</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trong</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câu</a:t>
            </a:r>
            <a:r>
              <a:rPr lang="en-US" sz="3200" dirty="0">
                <a:latin typeface="Open Sans" panose="020B0606030504020204" pitchFamily="34" charset="0"/>
                <a:ea typeface="Open Sans" panose="020B0606030504020204" pitchFamily="34" charset="0"/>
                <a:cs typeface="Open Sans" panose="020B0606030504020204" pitchFamily="34" charset="0"/>
              </a:rPr>
              <a:t> 8 </a:t>
            </a:r>
            <a:r>
              <a:rPr lang="en-US" sz="3200" dirty="0" err="1">
                <a:latin typeface="Open Sans" panose="020B0606030504020204" pitchFamily="34" charset="0"/>
                <a:ea typeface="Open Sans" panose="020B0606030504020204" pitchFamily="34" charset="0"/>
                <a:cs typeface="Open Sans" panose="020B0606030504020204" pitchFamily="34" charset="0"/>
              </a:rPr>
              <a:t>bằng</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một</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đại</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từ</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nghi</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vấn</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khác</a:t>
            </a:r>
            <a:r>
              <a:rPr lang="en-US" sz="32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2" name="Picture 1">
            <a:extLst>
              <a:ext uri="{FF2B5EF4-FFF2-40B4-BE49-F238E27FC236}">
                <a16:creationId xmlns:a16="http://schemas.microsoft.com/office/drawing/2014/main" id="{F36DAF74-81D4-777E-C510-9BE08EBE520D}"/>
              </a:ext>
            </a:extLst>
          </p:cNvPr>
          <p:cNvPicPr>
            <a:picLocks noChangeAspect="1"/>
          </p:cNvPicPr>
          <p:nvPr/>
        </p:nvPicPr>
        <p:blipFill>
          <a:blip r:embed="rId8"/>
          <a:stretch>
            <a:fillRect/>
          </a:stretch>
        </p:blipFill>
        <p:spPr>
          <a:xfrm>
            <a:off x="547762" y="200670"/>
            <a:ext cx="9797121" cy="1109568"/>
          </a:xfrm>
          <a:prstGeom prst="rect">
            <a:avLst/>
          </a:prstGeom>
        </p:spPr>
      </p:pic>
    </p:spTree>
    <p:extLst>
      <p:ext uri="{BB962C8B-B14F-4D97-AF65-F5344CB8AC3E}">
        <p14:creationId xmlns:p14="http://schemas.microsoft.com/office/powerpoint/2010/main" val="169380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rrow.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20" name="Freeform 8">
            <a:extLst>
              <a:ext uri="{FF2B5EF4-FFF2-40B4-BE49-F238E27FC236}">
                <a16:creationId xmlns:a16="http://schemas.microsoft.com/office/drawing/2014/main" id="{34BE481A-A872-643D-C2D0-C1455CD64579}"/>
              </a:ext>
            </a:extLst>
          </p:cNvPr>
          <p:cNvSpPr/>
          <p:nvPr/>
        </p:nvSpPr>
        <p:spPr>
          <a:xfrm>
            <a:off x="-938841" y="-1076325"/>
            <a:ext cx="3249283" cy="2152650"/>
          </a:xfrm>
          <a:custGeom>
            <a:avLst/>
            <a:gdLst/>
            <a:ahLst/>
            <a:cxnLst/>
            <a:rect l="l" t="t" r="r" b="b"/>
            <a:pathLst>
              <a:path w="4873925" h="3228975">
                <a:moveTo>
                  <a:pt x="0" y="0"/>
                </a:moveTo>
                <a:lnTo>
                  <a:pt x="4873924" y="0"/>
                </a:lnTo>
                <a:lnTo>
                  <a:pt x="4873924" y="3228976"/>
                </a:lnTo>
                <a:lnTo>
                  <a:pt x="0" y="3228976"/>
                </a:lnTo>
                <a:lnTo>
                  <a:pt x="0" y="0"/>
                </a:lnTo>
                <a:close/>
              </a:path>
            </a:pathLst>
          </a:custGeom>
          <a:blipFill>
            <a:blip r:embed="rId2"/>
            <a:stretch>
              <a:fillRect/>
            </a:stretch>
          </a:blipFill>
        </p:spPr>
        <p:txBody>
          <a:bodyPr/>
          <a:lstStyle/>
          <a:p>
            <a:endParaRPr lang="en-US"/>
          </a:p>
        </p:txBody>
      </p:sp>
      <p:sp>
        <p:nvSpPr>
          <p:cNvPr id="21" name="Freeform 12">
            <a:extLst>
              <a:ext uri="{FF2B5EF4-FFF2-40B4-BE49-F238E27FC236}">
                <a16:creationId xmlns:a16="http://schemas.microsoft.com/office/drawing/2014/main" id="{C4C86C4D-F845-6C3F-DD1F-8AFD016CD2B7}"/>
              </a:ext>
            </a:extLst>
          </p:cNvPr>
          <p:cNvSpPr/>
          <p:nvPr/>
        </p:nvSpPr>
        <p:spPr>
          <a:xfrm>
            <a:off x="8671839" y="-173528"/>
            <a:ext cx="4022113" cy="3653419"/>
          </a:xfrm>
          <a:custGeom>
            <a:avLst/>
            <a:gdLst/>
            <a:ahLst/>
            <a:cxnLst/>
            <a:rect l="l" t="t" r="r" b="b"/>
            <a:pathLst>
              <a:path w="6033169" h="5480129">
                <a:moveTo>
                  <a:pt x="0" y="0"/>
                </a:moveTo>
                <a:lnTo>
                  <a:pt x="6033169" y="0"/>
                </a:lnTo>
                <a:lnTo>
                  <a:pt x="6033169" y="5480129"/>
                </a:lnTo>
                <a:lnTo>
                  <a:pt x="0" y="5480129"/>
                </a:lnTo>
                <a:lnTo>
                  <a:pt x="0" y="0"/>
                </a:lnTo>
                <a:close/>
              </a:path>
            </a:pathLst>
          </a:custGeom>
          <a:blipFill>
            <a:blip r:embed="rId3"/>
            <a:stretch>
              <a:fillRect/>
            </a:stretch>
          </a:blipFill>
        </p:spPr>
        <p:txBody>
          <a:bodyPr/>
          <a:lstStyle/>
          <a:p>
            <a:endParaRPr lang="en-US"/>
          </a:p>
        </p:txBody>
      </p:sp>
      <p:sp>
        <p:nvSpPr>
          <p:cNvPr id="5" name="Freeform 2">
            <a:extLst>
              <a:ext uri="{FF2B5EF4-FFF2-40B4-BE49-F238E27FC236}">
                <a16:creationId xmlns:a16="http://schemas.microsoft.com/office/drawing/2014/main" id="{41EBF281-5514-29EE-06B6-341BCB4CAAF2}"/>
              </a:ext>
            </a:extLst>
          </p:cNvPr>
          <p:cNvSpPr/>
          <p:nvPr/>
        </p:nvSpPr>
        <p:spPr>
          <a:xfrm>
            <a:off x="7879080" y="1"/>
            <a:ext cx="4312920" cy="7133310"/>
          </a:xfrm>
          <a:custGeom>
            <a:avLst/>
            <a:gdLst/>
            <a:ahLst/>
            <a:cxnLst/>
            <a:rect l="l" t="t" r="r" b="b"/>
            <a:pathLst>
              <a:path w="13272377" h="11112930">
                <a:moveTo>
                  <a:pt x="0" y="0"/>
                </a:moveTo>
                <a:lnTo>
                  <a:pt x="13272377" y="0"/>
                </a:lnTo>
                <a:lnTo>
                  <a:pt x="13272377" y="11112930"/>
                </a:lnTo>
                <a:lnTo>
                  <a:pt x="0" y="11112930"/>
                </a:lnTo>
                <a:lnTo>
                  <a:pt x="0" y="0"/>
                </a:lnTo>
                <a:close/>
              </a:path>
            </a:pathLst>
          </a:custGeom>
          <a:blipFill>
            <a:blip r:embed="rId4"/>
            <a:stretch>
              <a:fillRect l="-136035" t="-42048" r="-10335" b="-22238"/>
            </a:stretch>
          </a:blipFill>
        </p:spPr>
        <p:txBody>
          <a:bodyPr/>
          <a:lstStyle/>
          <a:p>
            <a:endParaRPr lang="en-US" dirty="0"/>
          </a:p>
        </p:txBody>
      </p:sp>
      <p:grpSp>
        <p:nvGrpSpPr>
          <p:cNvPr id="17" name="Group 16">
            <a:extLst>
              <a:ext uri="{FF2B5EF4-FFF2-40B4-BE49-F238E27FC236}">
                <a16:creationId xmlns:a16="http://schemas.microsoft.com/office/drawing/2014/main" id="{E7E02E3E-06CE-7BF0-332C-407EEDB55F5E}"/>
              </a:ext>
            </a:extLst>
          </p:cNvPr>
          <p:cNvGrpSpPr/>
          <p:nvPr/>
        </p:nvGrpSpPr>
        <p:grpSpPr>
          <a:xfrm>
            <a:off x="325617" y="238392"/>
            <a:ext cx="8834387" cy="6243014"/>
            <a:chOff x="325617" y="238392"/>
            <a:chExt cx="8834387" cy="6243014"/>
          </a:xfrm>
        </p:grpSpPr>
        <p:grpSp>
          <p:nvGrpSpPr>
            <p:cNvPr id="6" name="Group 23">
              <a:extLst>
                <a:ext uri="{FF2B5EF4-FFF2-40B4-BE49-F238E27FC236}">
                  <a16:creationId xmlns:a16="http://schemas.microsoft.com/office/drawing/2014/main" id="{0FD850F9-F307-BB02-0181-ACBDE8C0AF57}"/>
                </a:ext>
              </a:extLst>
            </p:cNvPr>
            <p:cNvGrpSpPr/>
            <p:nvPr/>
          </p:nvGrpSpPr>
          <p:grpSpPr>
            <a:xfrm>
              <a:off x="325617" y="238392"/>
              <a:ext cx="8834387" cy="6243014"/>
              <a:chOff x="0" y="0"/>
              <a:chExt cx="2146400" cy="2414341"/>
            </a:xfrm>
          </p:grpSpPr>
          <p:sp>
            <p:nvSpPr>
              <p:cNvPr id="7" name="Freeform 24">
                <a:extLst>
                  <a:ext uri="{FF2B5EF4-FFF2-40B4-BE49-F238E27FC236}">
                    <a16:creationId xmlns:a16="http://schemas.microsoft.com/office/drawing/2014/main" id="{2CCC9B53-D624-2483-3BD5-410370EFA1BD}"/>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endParaRPr lang="en-US"/>
              </a:p>
            </p:txBody>
          </p:sp>
          <p:sp>
            <p:nvSpPr>
              <p:cNvPr id="8" name="Freeform 25">
                <a:extLst>
                  <a:ext uri="{FF2B5EF4-FFF2-40B4-BE49-F238E27FC236}">
                    <a16:creationId xmlns:a16="http://schemas.microsoft.com/office/drawing/2014/main" id="{DC94B4A5-A2A0-AFB2-9949-E0F243730128}"/>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endParaRPr lang="en-US"/>
              </a:p>
            </p:txBody>
          </p:sp>
        </p:grpSp>
        <p:sp>
          <p:nvSpPr>
            <p:cNvPr id="3" name="TextBox 2">
              <a:extLst>
                <a:ext uri="{FF2B5EF4-FFF2-40B4-BE49-F238E27FC236}">
                  <a16:creationId xmlns:a16="http://schemas.microsoft.com/office/drawing/2014/main" id="{64371385-9A9C-9F96-4270-4797B1699213}"/>
                </a:ext>
              </a:extLst>
            </p:cNvPr>
            <p:cNvSpPr txBox="1"/>
            <p:nvPr/>
          </p:nvSpPr>
          <p:spPr>
            <a:xfrm>
              <a:off x="767931" y="420270"/>
              <a:ext cx="7903907" cy="6001643"/>
            </a:xfrm>
            <a:prstGeom prst="rect">
              <a:avLst/>
            </a:prstGeom>
            <a:noFill/>
          </p:spPr>
          <p:txBody>
            <a:bodyPr wrap="square">
              <a:spAutoFit/>
            </a:bodyPr>
            <a:lstStyle/>
            <a:p>
              <a:pPr algn="ctr"/>
              <a:r>
                <a:rPr lang="en-US" sz="3000" dirty="0" err="1">
                  <a:solidFill>
                    <a:srgbClr val="C00000"/>
                  </a:solidFill>
                  <a:latin typeface="#9Slide03 IcielPanton Black" panose="00000A00000000000000" pitchFamily="2" charset="0"/>
                  <a:ea typeface="Tahoma" panose="020B0604030504040204" pitchFamily="34" charset="0"/>
                  <a:cs typeface="Tahoma" panose="020B0604030504040204" pitchFamily="34" charset="0"/>
                </a:rPr>
                <a:t>Suy</a:t>
              </a:r>
              <a:r>
                <a:rPr lang="en-US" sz="3000" dirty="0">
                  <a:solidFill>
                    <a:srgbClr val="C00000"/>
                  </a:solidFill>
                  <a:latin typeface="#9Slide03 IcielPanton Black" panose="00000A00000000000000" pitchFamily="2" charset="0"/>
                  <a:ea typeface="Tahoma" panose="020B0604030504040204" pitchFamily="34" charset="0"/>
                  <a:cs typeface="Tahoma" panose="020B0604030504040204" pitchFamily="34" charset="0"/>
                </a:rPr>
                <a:t> </a:t>
              </a:r>
              <a:r>
                <a:rPr lang="en-US" sz="3000" dirty="0" err="1">
                  <a:solidFill>
                    <a:srgbClr val="C00000"/>
                  </a:solidFill>
                  <a:latin typeface="#9Slide03 IcielPanton Black" panose="00000A00000000000000" pitchFamily="2" charset="0"/>
                  <a:ea typeface="Tahoma" panose="020B0604030504040204" pitchFamily="34" charset="0"/>
                  <a:cs typeface="Tahoma" panose="020B0604030504040204" pitchFamily="34" charset="0"/>
                </a:rPr>
                <a:t>luận</a:t>
              </a:r>
              <a:r>
                <a:rPr lang="en-US" sz="3000" dirty="0">
                  <a:solidFill>
                    <a:srgbClr val="C00000"/>
                  </a:solidFill>
                  <a:latin typeface="#9Slide03 IcielPanton Black" panose="00000A00000000000000" pitchFamily="2" charset="0"/>
                  <a:ea typeface="Tahoma" panose="020B0604030504040204" pitchFamily="34" charset="0"/>
                  <a:cs typeface="Tahoma" panose="020B0604030504040204" pitchFamily="34" charset="0"/>
                </a:rPr>
                <a:t> </a:t>
              </a:r>
              <a:r>
                <a:rPr lang="en-US" sz="3000" dirty="0" err="1">
                  <a:solidFill>
                    <a:srgbClr val="C00000"/>
                  </a:solidFill>
                  <a:latin typeface="#9Slide03 IcielPanton Black" panose="00000A00000000000000" pitchFamily="2" charset="0"/>
                  <a:ea typeface="Tahoma" panose="020B0604030504040204" pitchFamily="34" charset="0"/>
                  <a:cs typeface="Tahoma" panose="020B0604030504040204" pitchFamily="34" charset="0"/>
                </a:rPr>
                <a:t>của</a:t>
              </a:r>
              <a:r>
                <a:rPr lang="en-US" sz="3000" dirty="0">
                  <a:solidFill>
                    <a:srgbClr val="C00000"/>
                  </a:solidFill>
                  <a:latin typeface="#9Slide03 IcielPanton Black" panose="00000A00000000000000" pitchFamily="2" charset="0"/>
                  <a:ea typeface="Tahoma" panose="020B0604030504040204" pitchFamily="34" charset="0"/>
                  <a:cs typeface="Tahoma" panose="020B0604030504040204" pitchFamily="34" charset="0"/>
                </a:rPr>
                <a:t> </a:t>
              </a:r>
              <a:r>
                <a:rPr lang="en-US" sz="3000" dirty="0" err="1">
                  <a:solidFill>
                    <a:srgbClr val="C00000"/>
                  </a:solidFill>
                  <a:latin typeface="#9Slide03 IcielPanton Black" panose="00000A00000000000000" pitchFamily="2" charset="0"/>
                  <a:ea typeface="Tahoma" panose="020B0604030504040204" pitchFamily="34" charset="0"/>
                  <a:cs typeface="Tahoma" panose="020B0604030504040204" pitchFamily="34" charset="0"/>
                </a:rPr>
                <a:t>Sơ-lốc</a:t>
              </a:r>
              <a:r>
                <a:rPr lang="en-US" sz="3000" dirty="0">
                  <a:solidFill>
                    <a:srgbClr val="C00000"/>
                  </a:solidFill>
                  <a:latin typeface="#9Slide03 IcielPanton Black" panose="00000A00000000000000" pitchFamily="2" charset="0"/>
                  <a:ea typeface="Tahoma" panose="020B0604030504040204" pitchFamily="34" charset="0"/>
                  <a:cs typeface="Tahoma" panose="020B0604030504040204" pitchFamily="34" charset="0"/>
                </a:rPr>
                <a:t> </a:t>
              </a:r>
              <a:r>
                <a:rPr lang="en-US" sz="3000" dirty="0" err="1">
                  <a:solidFill>
                    <a:srgbClr val="C00000"/>
                  </a:solidFill>
                  <a:latin typeface="#9Slide03 IcielPanton Black" panose="00000A00000000000000" pitchFamily="2" charset="0"/>
                  <a:ea typeface="Tahoma" panose="020B0604030504040204" pitchFamily="34" charset="0"/>
                  <a:cs typeface="Tahoma" panose="020B0604030504040204" pitchFamily="34" charset="0"/>
                </a:rPr>
                <a:t>Hôm</a:t>
              </a:r>
              <a:endParaRPr lang="en-US" sz="3000" dirty="0">
                <a:solidFill>
                  <a:srgbClr val="C00000"/>
                </a:solidFill>
                <a:latin typeface="#9Slide03 IcielPanton Black" panose="00000A00000000000000" pitchFamily="2" charset="0"/>
                <a:ea typeface="Tahoma" panose="020B0604030504040204" pitchFamily="34" charset="0"/>
                <a:cs typeface="Tahoma" panose="020B0604030504040204" pitchFamily="34" charset="0"/>
              </a:endParaRPr>
            </a:p>
            <a:p>
              <a:pPr algn="just"/>
              <a:r>
                <a:rPr lang="en-US" sz="3000" dirty="0">
                  <a:latin typeface="Open Sans" panose="020B0606030504020204" pitchFamily="34" charset="0"/>
                  <a:ea typeface="Open Sans" panose="020B0606030504020204" pitchFamily="34" charset="0"/>
                  <a:cs typeface="Open Sans" panose="020B0606030504020204" pitchFamily="34" charset="0"/>
                </a:rPr>
                <a:t>   (1) </a:t>
              </a:r>
              <a:r>
                <a:rPr lang="en-US" sz="3000" dirty="0" err="1">
                  <a:latin typeface="Open Sans" panose="020B0606030504020204" pitchFamily="34" charset="0"/>
                  <a:ea typeface="Open Sans" panose="020B0606030504020204" pitchFamily="34" charset="0"/>
                  <a:cs typeface="Open Sans" panose="020B0606030504020204" pitchFamily="34" charset="0"/>
                </a:rPr>
                <a:t>Sơ-lốc</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Hôm</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và</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bác</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sĩ</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Oát-xơn</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đi</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cắm</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trại</a:t>
              </a:r>
              <a:r>
                <a:rPr lang="en-US" sz="3000" dirty="0">
                  <a:latin typeface="Open Sans" panose="020B0606030504020204" pitchFamily="34" charset="0"/>
                  <a:ea typeface="Open Sans" panose="020B0606030504020204" pitchFamily="34" charset="0"/>
                  <a:cs typeface="Open Sans" panose="020B0606030504020204" pitchFamily="34" charset="0"/>
                </a:rPr>
                <a:t>. (2) Hai </a:t>
              </a:r>
              <a:r>
                <a:rPr lang="en-US" sz="3000" dirty="0" err="1">
                  <a:latin typeface="Open Sans" panose="020B0606030504020204" pitchFamily="34" charset="0"/>
                  <a:ea typeface="Open Sans" panose="020B0606030504020204" pitchFamily="34" charset="0"/>
                  <a:cs typeface="Open Sans" panose="020B0606030504020204" pitchFamily="34" charset="0"/>
                </a:rPr>
                <a:t>người</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nằm</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ngủ</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trong</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một</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chiếc</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lều</a:t>
              </a:r>
              <a:r>
                <a:rPr lang="en-US" sz="3000" dirty="0">
                  <a:latin typeface="Open Sans" panose="020B0606030504020204" pitchFamily="34" charset="0"/>
                  <a:ea typeface="Open Sans" panose="020B0606030504020204" pitchFamily="34" charset="0"/>
                  <a:cs typeface="Open Sans" panose="020B0606030504020204" pitchFamily="34" charset="0"/>
                </a:rPr>
                <a:t>. (3) </a:t>
              </a:r>
              <a:r>
                <a:rPr lang="en-US" sz="3000" dirty="0" err="1">
                  <a:latin typeface="Open Sans" panose="020B0606030504020204" pitchFamily="34" charset="0"/>
                  <a:ea typeface="Open Sans" panose="020B0606030504020204" pitchFamily="34" charset="0"/>
                  <a:cs typeface="Open Sans" panose="020B0606030504020204" pitchFamily="34" charset="0"/>
                </a:rPr>
                <a:t>Gần</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sáng</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Sơ-lốc</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Hôm</a:t>
              </a:r>
              <a:r>
                <a:rPr lang="en-US" sz="3000" dirty="0">
                  <a:latin typeface="Open Sans" panose="020B0606030504020204" pitchFamily="34" charset="0"/>
                  <a:ea typeface="Open Sans" panose="020B0606030504020204" pitchFamily="34" charset="0"/>
                  <a:cs typeface="Open Sans" panose="020B0606030504020204" pitchFamily="34" charset="0"/>
                </a:rPr>
                <a:t> lay </a:t>
              </a:r>
              <a:r>
                <a:rPr lang="en-US" sz="3000" dirty="0" err="1">
                  <a:latin typeface="Open Sans" panose="020B0606030504020204" pitchFamily="34" charset="0"/>
                  <a:ea typeface="Open Sans" panose="020B0606030504020204" pitchFamily="34" charset="0"/>
                  <a:cs typeface="Open Sans" panose="020B0606030504020204" pitchFamily="34" charset="0"/>
                </a:rPr>
                <a:t>bạn</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dậy</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và</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hỏi</a:t>
              </a:r>
              <a:r>
                <a:rPr lang="en-US" sz="3000" dirty="0">
                  <a:latin typeface="Open Sans" panose="020B0606030504020204" pitchFamily="34" charset="0"/>
                  <a:ea typeface="Open Sans" panose="020B0606030504020204" pitchFamily="34" charset="0"/>
                  <a:cs typeface="Open Sans" panose="020B0606030504020204" pitchFamily="34" charset="0"/>
                </a:rPr>
                <a:t>:</a:t>
              </a:r>
            </a:p>
            <a:p>
              <a:pPr algn="just"/>
              <a:r>
                <a:rPr lang="en-US" sz="3000" dirty="0">
                  <a:latin typeface="Open Sans" panose="020B0606030504020204" pitchFamily="34" charset="0"/>
                  <a:ea typeface="Open Sans" panose="020B0606030504020204" pitchFamily="34" charset="0"/>
                  <a:cs typeface="Open Sans" panose="020B0606030504020204" pitchFamily="34" charset="0"/>
                </a:rPr>
                <a:t>  - (4) </a:t>
              </a:r>
              <a:r>
                <a:rPr lang="en-US" sz="3000" dirty="0" err="1">
                  <a:latin typeface="Open Sans" panose="020B0606030504020204" pitchFamily="34" charset="0"/>
                  <a:ea typeface="Open Sans" panose="020B0606030504020204" pitchFamily="34" charset="0"/>
                  <a:cs typeface="Open Sans" panose="020B0606030504020204" pitchFamily="34" charset="0"/>
                </a:rPr>
                <a:t>Oát-xơn</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nhìn</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xem</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thấy</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cái</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gì</a:t>
              </a:r>
              <a:r>
                <a:rPr lang="en-US" sz="3000" dirty="0">
                  <a:latin typeface="Open Sans" panose="020B0606030504020204" pitchFamily="34" charset="0"/>
                  <a:ea typeface="Open Sans" panose="020B0606030504020204" pitchFamily="34" charset="0"/>
                  <a:cs typeface="Open Sans" panose="020B0606030504020204" pitchFamily="34" charset="0"/>
                </a:rPr>
                <a:t>?</a:t>
              </a:r>
            </a:p>
            <a:p>
              <a:pPr algn="just"/>
              <a:r>
                <a:rPr lang="en-US" sz="3000" dirty="0">
                  <a:latin typeface="Open Sans" panose="020B0606030504020204" pitchFamily="34" charset="0"/>
                  <a:ea typeface="Open Sans" panose="020B0606030504020204" pitchFamily="34" charset="0"/>
                  <a:cs typeface="Open Sans" panose="020B0606030504020204" pitchFamily="34" charset="0"/>
                </a:rPr>
                <a:t>  - (5)      </a:t>
              </a:r>
              <a:r>
                <a:rPr lang="en-US" sz="3000" dirty="0" err="1">
                  <a:latin typeface="Open Sans" panose="020B0606030504020204" pitchFamily="34" charset="0"/>
                  <a:ea typeface="Open Sans" panose="020B0606030504020204" pitchFamily="34" charset="0"/>
                  <a:cs typeface="Open Sans" panose="020B0606030504020204" pitchFamily="34" charset="0"/>
                </a:rPr>
                <a:t>thấy</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rất</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nhiều</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sao</a:t>
              </a:r>
              <a:r>
                <a:rPr lang="en-US" sz="3000" dirty="0">
                  <a:latin typeface="Open Sans" panose="020B0606030504020204" pitchFamily="34" charset="0"/>
                  <a:ea typeface="Open Sans" panose="020B0606030504020204" pitchFamily="34" charset="0"/>
                  <a:cs typeface="Open Sans" panose="020B0606030504020204" pitchFamily="34" charset="0"/>
                </a:rPr>
                <a:t>.</a:t>
              </a:r>
            </a:p>
            <a:p>
              <a:pPr algn="just"/>
              <a:r>
                <a:rPr lang="en-US" sz="3000" dirty="0">
                  <a:latin typeface="Open Sans" panose="020B0606030504020204" pitchFamily="34" charset="0"/>
                  <a:ea typeface="Open Sans" panose="020B0606030504020204" pitchFamily="34" charset="0"/>
                  <a:cs typeface="Open Sans" panose="020B0606030504020204" pitchFamily="34" charset="0"/>
                </a:rPr>
                <a:t>  - (6) Theo </a:t>
              </a:r>
              <a:r>
                <a:rPr lang="en-US" sz="3000" dirty="0" err="1">
                  <a:latin typeface="Open Sans" panose="020B0606030504020204" pitchFamily="34" charset="0"/>
                  <a:ea typeface="Open Sans" panose="020B0606030504020204" pitchFamily="34" charset="0"/>
                  <a:cs typeface="Open Sans" panose="020B0606030504020204" pitchFamily="34" charset="0"/>
                </a:rPr>
                <a:t>anh</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thế</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có</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nghĩa</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là</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gì</a:t>
              </a:r>
              <a:r>
                <a:rPr lang="en-US" sz="3000" dirty="0">
                  <a:latin typeface="Open Sans" panose="020B0606030504020204" pitchFamily="34" charset="0"/>
                  <a:ea typeface="Open Sans" panose="020B0606030504020204" pitchFamily="34" charset="0"/>
                  <a:cs typeface="Open Sans" panose="020B0606030504020204" pitchFamily="34" charset="0"/>
                </a:rPr>
                <a:t>?</a:t>
              </a:r>
            </a:p>
            <a:p>
              <a:pPr algn="just"/>
              <a:r>
                <a:rPr lang="en-US" sz="3000" dirty="0">
                  <a:latin typeface="Open Sans" panose="020B0606030504020204" pitchFamily="34" charset="0"/>
                  <a:ea typeface="Open Sans" panose="020B0606030504020204" pitchFamily="34" charset="0"/>
                  <a:cs typeface="Open Sans" panose="020B0606030504020204" pitchFamily="34" charset="0"/>
                </a:rPr>
                <a:t>  - (7) </a:t>
              </a:r>
              <a:r>
                <a:rPr lang="en-US" sz="3000" dirty="0" err="1">
                  <a:latin typeface="Open Sans" panose="020B0606030504020204" pitchFamily="34" charset="0"/>
                  <a:ea typeface="Open Sans" panose="020B0606030504020204" pitchFamily="34" charset="0"/>
                  <a:cs typeface="Open Sans" panose="020B0606030504020204" pitchFamily="34" charset="0"/>
                </a:rPr>
                <a:t>Nghĩa</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là</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sẽ</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có</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một</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ngày</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đẹp</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trời</a:t>
              </a:r>
              <a:r>
                <a:rPr lang="en-US" sz="3000" dirty="0">
                  <a:latin typeface="Open Sans" panose="020B0606030504020204" pitchFamily="34" charset="0"/>
                  <a:ea typeface="Open Sans" panose="020B0606030504020204" pitchFamily="34" charset="0"/>
                  <a:cs typeface="Open Sans" panose="020B0606030504020204" pitchFamily="34" charset="0"/>
                </a:rPr>
                <a:t>. (8) </a:t>
              </a:r>
              <a:r>
                <a:rPr lang="en-US" sz="3000" dirty="0" err="1">
                  <a:latin typeface="Open Sans" panose="020B0606030504020204" pitchFamily="34" charset="0"/>
                  <a:ea typeface="Open Sans" panose="020B0606030504020204" pitchFamily="34" charset="0"/>
                  <a:cs typeface="Open Sans" panose="020B0606030504020204" pitchFamily="34" charset="0"/>
                </a:rPr>
                <a:t>Còn</a:t>
              </a:r>
              <a:r>
                <a:rPr lang="en-US" sz="3000" dirty="0">
                  <a:latin typeface="Open Sans" panose="020B0606030504020204" pitchFamily="34" charset="0"/>
                  <a:ea typeface="Open Sans" panose="020B0606030504020204" pitchFamily="34" charset="0"/>
                  <a:cs typeface="Open Sans" panose="020B0606030504020204" pitchFamily="34" charset="0"/>
                </a:rPr>
                <a:t>      ,         </a:t>
              </a:r>
              <a:r>
                <a:rPr lang="en-US" sz="3000" dirty="0" err="1">
                  <a:latin typeface="Open Sans" panose="020B0606030504020204" pitchFamily="34" charset="0"/>
                  <a:ea typeface="Open Sans" panose="020B0606030504020204" pitchFamily="34" charset="0"/>
                  <a:cs typeface="Open Sans" panose="020B0606030504020204" pitchFamily="34" charset="0"/>
                </a:rPr>
                <a:t>nghĩ</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sao</a:t>
              </a:r>
              <a:r>
                <a:rPr lang="en-US" sz="3000" dirty="0">
                  <a:latin typeface="Open Sans" panose="020B0606030504020204" pitchFamily="34" charset="0"/>
                  <a:ea typeface="Open Sans" panose="020B0606030504020204" pitchFamily="34" charset="0"/>
                  <a:cs typeface="Open Sans" panose="020B0606030504020204" pitchFamily="34" charset="0"/>
                </a:rPr>
                <a:t>? </a:t>
              </a:r>
            </a:p>
            <a:p>
              <a:pPr algn="just"/>
              <a:r>
                <a:rPr lang="en-US" sz="3000" dirty="0">
                  <a:latin typeface="Open Sans" panose="020B0606030504020204" pitchFamily="34" charset="0"/>
                  <a:ea typeface="Open Sans" panose="020B0606030504020204" pitchFamily="34" charset="0"/>
                  <a:cs typeface="Open Sans" panose="020B0606030504020204" pitchFamily="34" charset="0"/>
                </a:rPr>
                <a:t>  - (9) Theo     , </a:t>
              </a:r>
              <a:r>
                <a:rPr lang="en-US" sz="3000" dirty="0" err="1">
                  <a:latin typeface="Open Sans" panose="020B0606030504020204" pitchFamily="34" charset="0"/>
                  <a:ea typeface="Open Sans" panose="020B0606030504020204" pitchFamily="34" charset="0"/>
                  <a:cs typeface="Open Sans" panose="020B0606030504020204" pitchFamily="34" charset="0"/>
                </a:rPr>
                <a:t>điều</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này</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có</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nghĩa</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là</a:t>
              </a:r>
              <a:r>
                <a:rPr lang="en-US" sz="3000" dirty="0">
                  <a:latin typeface="Open Sans" panose="020B0606030504020204" pitchFamily="34" charset="0"/>
                  <a:ea typeface="Open Sans" panose="020B0606030504020204" pitchFamily="34" charset="0"/>
                  <a:cs typeface="Open Sans" panose="020B0606030504020204" pitchFamily="34" charset="0"/>
                </a:rPr>
                <a:t> ai </a:t>
              </a:r>
              <a:r>
                <a:rPr lang="en-US" sz="3000" dirty="0" err="1">
                  <a:latin typeface="Open Sans" panose="020B0606030504020204" pitchFamily="34" charset="0"/>
                  <a:ea typeface="Open Sans" panose="020B0606030504020204" pitchFamily="34" charset="0"/>
                  <a:cs typeface="Open Sans" panose="020B0606030504020204" pitchFamily="34" charset="0"/>
                </a:rPr>
                <a:t>đó</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đã</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đánh</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cắp</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cái</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lều</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của</a:t>
              </a:r>
              <a:r>
                <a:rPr lang="en-US" sz="3000" dirty="0">
                  <a:latin typeface="Open Sans" panose="020B0606030504020204" pitchFamily="34" charset="0"/>
                  <a:ea typeface="Open Sans" panose="020B0606030504020204" pitchFamily="34" charset="0"/>
                  <a:cs typeface="Open Sans" panose="020B0606030504020204" pitchFamily="34" charset="0"/>
                </a:rPr>
                <a:t> □.</a:t>
              </a:r>
            </a:p>
            <a:p>
              <a:pPr algn="r"/>
              <a:r>
                <a:rPr lang="en-US" sz="2400" b="1" i="1" dirty="0">
                  <a:latin typeface="Open Sans" panose="020B0606030504020204" pitchFamily="34" charset="0"/>
                  <a:ea typeface="Open Sans" panose="020B0606030504020204" pitchFamily="34" charset="0"/>
                  <a:cs typeface="Open Sans" panose="020B0606030504020204" pitchFamily="34" charset="0"/>
                </a:rPr>
                <a:t>(Theo </a:t>
              </a:r>
              <a:r>
                <a:rPr lang="en-US" sz="2400" b="1" i="1" dirty="0" err="1">
                  <a:latin typeface="Open Sans" panose="020B0606030504020204" pitchFamily="34" charset="0"/>
                  <a:ea typeface="Open Sans" panose="020B0606030504020204" pitchFamily="34" charset="0"/>
                  <a:cs typeface="Open Sans" panose="020B0606030504020204" pitchFamily="34" charset="0"/>
                </a:rPr>
                <a:t>Truyện</a:t>
              </a:r>
              <a:r>
                <a:rPr lang="en-US" sz="2400" b="1" i="1" dirty="0">
                  <a:latin typeface="Open Sans" panose="020B0606030504020204" pitchFamily="34" charset="0"/>
                  <a:ea typeface="Open Sans" panose="020B0606030504020204" pitchFamily="34" charset="0"/>
                  <a:cs typeface="Open Sans" panose="020B0606030504020204" pitchFamily="34" charset="0"/>
                </a:rPr>
                <a:t> </a:t>
              </a:r>
              <a:r>
                <a:rPr lang="en-US" sz="2400" b="1" i="1" dirty="0" err="1">
                  <a:latin typeface="Open Sans" panose="020B0606030504020204" pitchFamily="34" charset="0"/>
                  <a:ea typeface="Open Sans" panose="020B0606030504020204" pitchFamily="34" charset="0"/>
                  <a:cs typeface="Open Sans" panose="020B0606030504020204" pitchFamily="34" charset="0"/>
                </a:rPr>
                <a:t>cười</a:t>
              </a:r>
              <a:r>
                <a:rPr lang="en-US" sz="2400" b="1" i="1" dirty="0">
                  <a:latin typeface="Open Sans" panose="020B0606030504020204" pitchFamily="34" charset="0"/>
                  <a:ea typeface="Open Sans" panose="020B0606030504020204" pitchFamily="34" charset="0"/>
                  <a:cs typeface="Open Sans" panose="020B0606030504020204" pitchFamily="34" charset="0"/>
                </a:rPr>
                <a:t> </a:t>
              </a:r>
              <a:r>
                <a:rPr lang="en-US" sz="2400" b="1" i="1" dirty="0" err="1">
                  <a:latin typeface="Open Sans" panose="020B0606030504020204" pitchFamily="34" charset="0"/>
                  <a:ea typeface="Open Sans" panose="020B0606030504020204" pitchFamily="34" charset="0"/>
                  <a:cs typeface="Open Sans" panose="020B0606030504020204" pitchFamily="34" charset="0"/>
                </a:rPr>
                <a:t>đó</a:t>
              </a:r>
              <a:r>
                <a:rPr lang="en-US" sz="2400" b="1" i="1" dirty="0">
                  <a:latin typeface="Open Sans" panose="020B0606030504020204" pitchFamily="34" charset="0"/>
                  <a:ea typeface="Open Sans" panose="020B0606030504020204" pitchFamily="34" charset="0"/>
                  <a:cs typeface="Open Sans" panose="020B0606030504020204" pitchFamily="34" charset="0"/>
                </a:rPr>
                <a:t> </a:t>
              </a:r>
              <a:r>
                <a:rPr lang="en-US" sz="2400" b="1" i="1" dirty="0" err="1">
                  <a:latin typeface="Open Sans" panose="020B0606030504020204" pitchFamily="34" charset="0"/>
                  <a:ea typeface="Open Sans" panose="020B0606030504020204" pitchFamily="34" charset="0"/>
                  <a:cs typeface="Open Sans" panose="020B0606030504020204" pitchFamily="34" charset="0"/>
                </a:rPr>
                <a:t>đây</a:t>
              </a:r>
              <a:r>
                <a:rPr lang="en-US" sz="2400" b="1" i="1" dirty="0">
                  <a:latin typeface="Open Sans" panose="020B0606030504020204" pitchFamily="34" charset="0"/>
                  <a:ea typeface="Open Sans" panose="020B0606030504020204" pitchFamily="34" charset="0"/>
                  <a:cs typeface="Open Sans" panose="020B0606030504020204" pitchFamily="34" charset="0"/>
                </a:rPr>
                <a:t>)</a:t>
              </a:r>
            </a:p>
          </p:txBody>
        </p:sp>
        <p:pic>
          <p:nvPicPr>
            <p:cNvPr id="11" name="Picture 10">
              <a:extLst>
                <a:ext uri="{FF2B5EF4-FFF2-40B4-BE49-F238E27FC236}">
                  <a16:creationId xmlns:a16="http://schemas.microsoft.com/office/drawing/2014/main" id="{1CB9275D-65B2-ECC7-F93E-2D70A871F4B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154" b="37615" l="65692" r="82462"/>
                      </a14:imgEffect>
                    </a14:imgLayer>
                  </a14:imgProps>
                </a:ext>
              </a:extLst>
            </a:blip>
            <a:srcRect l="64201" t="23254" r="20083" b="60651"/>
            <a:stretch/>
          </p:blipFill>
          <p:spPr>
            <a:xfrm>
              <a:off x="5208262" y="2687427"/>
              <a:ext cx="565757" cy="579390"/>
            </a:xfrm>
            <a:prstGeom prst="rect">
              <a:avLst/>
            </a:prstGeom>
          </p:spPr>
        </p:pic>
        <p:pic>
          <p:nvPicPr>
            <p:cNvPr id="12" name="Picture 11">
              <a:extLst>
                <a:ext uri="{FF2B5EF4-FFF2-40B4-BE49-F238E27FC236}">
                  <a16:creationId xmlns:a16="http://schemas.microsoft.com/office/drawing/2014/main" id="{ED70C6D6-11E9-ACB1-07D6-77D4579032A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154" b="37615" l="65692" r="82462"/>
                      </a14:imgEffect>
                    </a14:imgLayer>
                  </a14:imgProps>
                </a:ext>
              </a:extLst>
            </a:blip>
            <a:srcRect l="64201" t="23254" r="20083" b="60651"/>
            <a:stretch/>
          </p:blipFill>
          <p:spPr>
            <a:xfrm>
              <a:off x="1687797" y="3139305"/>
              <a:ext cx="565757" cy="579390"/>
            </a:xfrm>
            <a:prstGeom prst="rect">
              <a:avLst/>
            </a:prstGeom>
          </p:spPr>
        </p:pic>
        <p:pic>
          <p:nvPicPr>
            <p:cNvPr id="13" name="Picture 12">
              <a:extLst>
                <a:ext uri="{FF2B5EF4-FFF2-40B4-BE49-F238E27FC236}">
                  <a16:creationId xmlns:a16="http://schemas.microsoft.com/office/drawing/2014/main" id="{062625DD-9227-BE7A-F0BB-7E844622306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154" b="37615" l="65692" r="82462"/>
                      </a14:imgEffect>
                    </a14:imgLayer>
                  </a14:imgProps>
                </a:ext>
              </a:extLst>
            </a:blip>
            <a:srcRect l="64201" t="23254" r="20083" b="60651"/>
            <a:stretch/>
          </p:blipFill>
          <p:spPr>
            <a:xfrm>
              <a:off x="3431552" y="4084185"/>
              <a:ext cx="565757" cy="579390"/>
            </a:xfrm>
            <a:prstGeom prst="rect">
              <a:avLst/>
            </a:prstGeom>
          </p:spPr>
        </p:pic>
        <p:pic>
          <p:nvPicPr>
            <p:cNvPr id="14" name="Picture 13">
              <a:extLst>
                <a:ext uri="{FF2B5EF4-FFF2-40B4-BE49-F238E27FC236}">
                  <a16:creationId xmlns:a16="http://schemas.microsoft.com/office/drawing/2014/main" id="{4D460090-6C06-E975-849D-CD528F71D40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154" b="37615" l="65692" r="82462"/>
                      </a14:imgEffect>
                    </a14:imgLayer>
                  </a14:imgProps>
                </a:ext>
              </a:extLst>
            </a:blip>
            <a:srcRect l="64201" t="23254" r="20083" b="60651"/>
            <a:stretch/>
          </p:blipFill>
          <p:spPr>
            <a:xfrm>
              <a:off x="2924373" y="4504241"/>
              <a:ext cx="565757" cy="579390"/>
            </a:xfrm>
            <a:prstGeom prst="rect">
              <a:avLst/>
            </a:prstGeom>
          </p:spPr>
        </p:pic>
        <p:pic>
          <p:nvPicPr>
            <p:cNvPr id="15" name="Picture 14">
              <a:extLst>
                <a:ext uri="{FF2B5EF4-FFF2-40B4-BE49-F238E27FC236}">
                  <a16:creationId xmlns:a16="http://schemas.microsoft.com/office/drawing/2014/main" id="{262B60AA-A55F-617B-1522-263F8A44C1A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154" b="37615" l="65692" r="82462"/>
                      </a14:imgEffect>
                    </a14:imgLayer>
                  </a14:imgProps>
                </a:ext>
              </a:extLst>
            </a:blip>
            <a:srcRect l="64201" t="23254" r="20083" b="60651"/>
            <a:stretch/>
          </p:blipFill>
          <p:spPr>
            <a:xfrm>
              <a:off x="2087858" y="4504241"/>
              <a:ext cx="565757" cy="579390"/>
            </a:xfrm>
            <a:prstGeom prst="rect">
              <a:avLst/>
            </a:prstGeom>
          </p:spPr>
        </p:pic>
        <p:pic>
          <p:nvPicPr>
            <p:cNvPr id="16" name="Picture 15">
              <a:extLst>
                <a:ext uri="{FF2B5EF4-FFF2-40B4-BE49-F238E27FC236}">
                  <a16:creationId xmlns:a16="http://schemas.microsoft.com/office/drawing/2014/main" id="{918AF608-043C-EF1E-397D-47173485B10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154" b="37615" l="65692" r="82462"/>
                      </a14:imgEffect>
                    </a14:imgLayer>
                  </a14:imgProps>
                </a:ext>
              </a:extLst>
            </a:blip>
            <a:srcRect l="64201" t="23254" r="20083" b="60651"/>
            <a:stretch/>
          </p:blipFill>
          <p:spPr>
            <a:xfrm>
              <a:off x="2754344" y="4946258"/>
              <a:ext cx="565757" cy="579390"/>
            </a:xfrm>
            <a:prstGeom prst="rect">
              <a:avLst/>
            </a:prstGeom>
          </p:spPr>
        </p:pic>
      </p:grpSp>
    </p:spTree>
    <p:extLst>
      <p:ext uri="{BB962C8B-B14F-4D97-AF65-F5344CB8AC3E}">
        <p14:creationId xmlns:p14="http://schemas.microsoft.com/office/powerpoint/2010/main" val="243726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3">
            <a:extLst>
              <a:ext uri="{FF2B5EF4-FFF2-40B4-BE49-F238E27FC236}">
                <a16:creationId xmlns:a16="http://schemas.microsoft.com/office/drawing/2014/main" id="{B9F59F06-041A-2CE5-9B5F-D0D924E668D7}"/>
              </a:ext>
            </a:extLst>
          </p:cNvPr>
          <p:cNvGrpSpPr/>
          <p:nvPr/>
        </p:nvGrpSpPr>
        <p:grpSpPr>
          <a:xfrm>
            <a:off x="876362" y="3187722"/>
            <a:ext cx="8420038" cy="3498207"/>
            <a:chOff x="0" y="-1270"/>
            <a:chExt cx="2145130" cy="2415611"/>
          </a:xfrm>
        </p:grpSpPr>
        <p:sp>
          <p:nvSpPr>
            <p:cNvPr id="24" name="Freeform 24">
              <a:extLst>
                <a:ext uri="{FF2B5EF4-FFF2-40B4-BE49-F238E27FC236}">
                  <a16:creationId xmlns:a16="http://schemas.microsoft.com/office/drawing/2014/main" id="{727D1616-3A40-5336-D5B7-8E5B72FDC5B3}"/>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endParaRPr lang="en-US"/>
            </a:p>
          </p:txBody>
        </p:sp>
        <p:sp>
          <p:nvSpPr>
            <p:cNvPr id="25" name="Freeform 25">
              <a:extLst>
                <a:ext uri="{FF2B5EF4-FFF2-40B4-BE49-F238E27FC236}">
                  <a16:creationId xmlns:a16="http://schemas.microsoft.com/office/drawing/2014/main" id="{6ED7ABAE-C562-5A78-BDF9-51B72395924A}"/>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endParaRPr lang="en-US"/>
            </a:p>
          </p:txBody>
        </p:sp>
      </p:grpSp>
      <p:pic>
        <p:nvPicPr>
          <p:cNvPr id="1026" name="Picture 2" descr="a man reading a book with a man reading a book">
            <a:extLst>
              <a:ext uri="{FF2B5EF4-FFF2-40B4-BE49-F238E27FC236}">
                <a16:creationId xmlns:a16="http://schemas.microsoft.com/office/drawing/2014/main" id="{0977A26F-99EA-6B85-29C7-95B3A8BA0CB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99202">
                        <a14:backgroundMark x1="32335" y1="38818" x2="32335" y2="38818"/>
                        <a14:backgroundMark x1="68463" y1="36262" x2="68463" y2="36262"/>
                        <a14:backgroundMark x1="89820" y1="54792" x2="89820" y2="54792"/>
                        <a14:backgroundMark x1="68862" y1="32109" x2="68862" y2="32109"/>
                      </a14:backgroundRemoval>
                    </a14:imgEffect>
                  </a14:imgLayer>
                </a14:imgProps>
              </a:ext>
              <a:ext uri="{28A0092B-C50C-407E-A947-70E740481C1C}">
                <a14:useLocalDpi xmlns:a14="http://schemas.microsoft.com/office/drawing/2010/main" val="0"/>
              </a:ext>
            </a:extLst>
          </a:blip>
          <a:srcRect/>
          <a:stretch>
            <a:fillRect/>
          </a:stretch>
        </p:blipFill>
        <p:spPr bwMode="auto">
          <a:xfrm>
            <a:off x="9028562" y="2867682"/>
            <a:ext cx="3193529" cy="399031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71405030-0FCF-BE08-27B0-341119F3CD21}"/>
              </a:ext>
            </a:extLst>
          </p:cNvPr>
          <p:cNvPicPr>
            <a:picLocks noChangeAspect="1"/>
          </p:cNvPicPr>
          <p:nvPr/>
        </p:nvPicPr>
        <p:blipFill>
          <a:blip r:embed="rId4"/>
          <a:stretch>
            <a:fillRect/>
          </a:stretch>
        </p:blipFill>
        <p:spPr>
          <a:xfrm>
            <a:off x="1540808" y="354625"/>
            <a:ext cx="5545792" cy="2868513"/>
          </a:xfrm>
          <a:prstGeom prst="rect">
            <a:avLst/>
          </a:prstGeom>
        </p:spPr>
      </p:pic>
      <p:sp>
        <p:nvSpPr>
          <p:cNvPr id="22" name="TextBox 21">
            <a:extLst>
              <a:ext uri="{FF2B5EF4-FFF2-40B4-BE49-F238E27FC236}">
                <a16:creationId xmlns:a16="http://schemas.microsoft.com/office/drawing/2014/main" id="{EEF0F52C-0088-C602-996A-C974E711C8C5}"/>
              </a:ext>
            </a:extLst>
          </p:cNvPr>
          <p:cNvSpPr txBox="1"/>
          <p:nvPr/>
        </p:nvSpPr>
        <p:spPr>
          <a:xfrm>
            <a:off x="1061787" y="3288001"/>
            <a:ext cx="7856442" cy="3416320"/>
          </a:xfrm>
          <a:prstGeom prst="rect">
            <a:avLst/>
          </a:prstGeom>
          <a:noFill/>
        </p:spPr>
        <p:txBody>
          <a:bodyPr wrap="square">
            <a:spAutoFit/>
          </a:bodyPr>
          <a:lstStyle/>
          <a:p>
            <a:pPr marL="285750" indent="-285750" algn="just">
              <a:buFontTx/>
              <a:buChar char="-"/>
            </a:pPr>
            <a:r>
              <a:rPr lang="vi-VN" sz="2400" dirty="0">
                <a:latin typeface="Open Sans" panose="020B0606030504020204" pitchFamily="34" charset="0"/>
                <a:ea typeface="Open Sans" panose="020B0606030504020204" pitchFamily="34" charset="0"/>
                <a:cs typeface="Open Sans" panose="020B0606030504020204" pitchFamily="34" charset="0"/>
              </a:rPr>
              <a:t>Mỗi </a:t>
            </a:r>
            <a:r>
              <a:rPr lang="en-US" sz="2400" dirty="0" err="1">
                <a:latin typeface="Open Sans" panose="020B0606030504020204" pitchFamily="34" charset="0"/>
                <a:ea typeface="Open Sans" panose="020B0606030504020204" pitchFamily="34" charset="0"/>
                <a:cs typeface="Open Sans" panose="020B0606030504020204" pitchFamily="34" charset="0"/>
              </a:rPr>
              <a:t>bạn</a:t>
            </a:r>
            <a:r>
              <a:rPr lang="vi-VN" sz="2400" dirty="0">
                <a:latin typeface="Open Sans" panose="020B0606030504020204" pitchFamily="34" charset="0"/>
                <a:ea typeface="Open Sans" panose="020B0606030504020204" pitchFamily="34" charset="0"/>
                <a:cs typeface="Open Sans" panose="020B0606030504020204" pitchFamily="34" charset="0"/>
              </a:rPr>
              <a:t> ngồi vào vị trí như hình vẽ minh họa (xem sơ đồ). </a:t>
            </a: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285750" indent="-285750" algn="just">
              <a:buFontTx/>
              <a:buChar char="-"/>
            </a:pPr>
            <a:r>
              <a:rPr lang="en-US" sz="2400" dirty="0">
                <a:latin typeface="Open Sans" panose="020B0606030504020204" pitchFamily="34" charset="0"/>
                <a:ea typeface="Open Sans" panose="020B0606030504020204" pitchFamily="34" charset="0"/>
                <a:cs typeface="Open Sans" panose="020B0606030504020204" pitchFamily="34" charset="0"/>
              </a:rPr>
              <a:t>Hoàn </a:t>
            </a:r>
            <a:r>
              <a:rPr lang="en-US" sz="2400" dirty="0" err="1">
                <a:latin typeface="Open Sans" panose="020B0606030504020204" pitchFamily="34" charset="0"/>
                <a:ea typeface="Open Sans" panose="020B0606030504020204" pitchFamily="34" charset="0"/>
                <a:cs typeface="Open Sans" panose="020B0606030504020204" pitchFamily="34" charset="0"/>
              </a:rPr>
              <a:t>thành</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các</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yêu</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cầu</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của</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đề</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bài</a:t>
            </a: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285750" indent="-285750" algn="just">
              <a:buFontTx/>
              <a:buChar char="-"/>
            </a:pPr>
            <a:r>
              <a:rPr lang="en-US" sz="2400" b="1" dirty="0" err="1">
                <a:latin typeface="Open Sans" panose="020B0606030504020204" pitchFamily="34" charset="0"/>
                <a:ea typeface="Open Sans" panose="020B0606030504020204" pitchFamily="34" charset="0"/>
                <a:cs typeface="Open Sans" panose="020B0606030504020204" pitchFamily="34" charset="0"/>
              </a:rPr>
              <a:t>Cá</a:t>
            </a:r>
            <a:r>
              <a:rPr lang="en-US" sz="2400" b="1" dirty="0">
                <a:latin typeface="Open Sans" panose="020B0606030504020204" pitchFamily="34" charset="0"/>
                <a:ea typeface="Open Sans" panose="020B0606030504020204" pitchFamily="34" charset="0"/>
                <a:cs typeface="Open Sans" panose="020B0606030504020204" pitchFamily="34" charset="0"/>
              </a:rPr>
              <a:t> </a:t>
            </a:r>
            <a:r>
              <a:rPr lang="en-US" sz="2400" b="1" dirty="0" err="1">
                <a:latin typeface="Open Sans" panose="020B0606030504020204" pitchFamily="34" charset="0"/>
                <a:ea typeface="Open Sans" panose="020B0606030504020204" pitchFamily="34" charset="0"/>
                <a:cs typeface="Open Sans" panose="020B0606030504020204" pitchFamily="34" charset="0"/>
              </a:rPr>
              <a:t>nhân</a:t>
            </a:r>
            <a:r>
              <a:rPr lang="en-US" sz="2400" b="1" dirty="0">
                <a:latin typeface="Open Sans" panose="020B0606030504020204" pitchFamily="34" charset="0"/>
                <a:ea typeface="Open Sans" panose="020B0606030504020204" pitchFamily="34" charset="0"/>
                <a:cs typeface="Open Sans" panose="020B0606030504020204" pitchFamily="34" charset="0"/>
              </a:rPr>
              <a:t>: </a:t>
            </a:r>
            <a:r>
              <a:rPr lang="vi-VN" sz="2400" dirty="0">
                <a:latin typeface="Open Sans" panose="020B0606030504020204" pitchFamily="34" charset="0"/>
                <a:ea typeface="Open Sans" panose="020B0606030504020204" pitchFamily="34" charset="0"/>
                <a:cs typeface="Open Sans" panose="020B0606030504020204" pitchFamily="34" charset="0"/>
              </a:rPr>
              <a:t>Viết vào ô ý kiến của bạn</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vi-VN" sz="2400" dirty="0">
                <a:latin typeface="Open Sans" panose="020B0606030504020204" pitchFamily="34" charset="0"/>
                <a:ea typeface="Open Sans" panose="020B0606030504020204" pitchFamily="34" charset="0"/>
                <a:cs typeface="Open Sans" panose="020B0606030504020204" pitchFamily="34" charset="0"/>
              </a:rPr>
              <a:t>Mỗi cá nhân làm việc độc lập trong khoảng </a:t>
            </a:r>
            <a:r>
              <a:rPr lang="en-US" sz="2400" dirty="0">
                <a:latin typeface="Open Sans" panose="020B0606030504020204" pitchFamily="34" charset="0"/>
                <a:ea typeface="Open Sans" panose="020B0606030504020204" pitchFamily="34" charset="0"/>
                <a:cs typeface="Open Sans" panose="020B0606030504020204" pitchFamily="34" charset="0"/>
              </a:rPr>
              <a:t>3</a:t>
            </a:r>
            <a:r>
              <a:rPr lang="vi-VN" sz="2400" dirty="0">
                <a:latin typeface="Open Sans" panose="020B0606030504020204" pitchFamily="34" charset="0"/>
                <a:ea typeface="Open Sans" panose="020B0606030504020204" pitchFamily="34" charset="0"/>
                <a:cs typeface="Open Sans" panose="020B0606030504020204" pitchFamily="34" charset="0"/>
              </a:rPr>
              <a:t> phút. </a:t>
            </a: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285750" indent="-285750" algn="just">
              <a:buFontTx/>
              <a:buChar char="-"/>
            </a:pPr>
            <a:r>
              <a:rPr lang="en-US" sz="2400" b="1" dirty="0" err="1">
                <a:latin typeface="Open Sans" panose="020B0606030504020204" pitchFamily="34" charset="0"/>
                <a:ea typeface="Open Sans" panose="020B0606030504020204" pitchFamily="34" charset="0"/>
                <a:cs typeface="Open Sans" panose="020B0606030504020204" pitchFamily="34" charset="0"/>
              </a:rPr>
              <a:t>Nhóm</a:t>
            </a:r>
            <a:r>
              <a:rPr lang="en-US" sz="2400" b="1" dirty="0">
                <a:latin typeface="Open Sans" panose="020B0606030504020204" pitchFamily="34" charset="0"/>
                <a:ea typeface="Open Sans" panose="020B0606030504020204" pitchFamily="34" charset="0"/>
                <a:cs typeface="Open Sans" panose="020B0606030504020204" pitchFamily="34" charset="0"/>
              </a:rPr>
              <a:t>: </a:t>
            </a:r>
            <a:r>
              <a:rPr lang="vi-VN" sz="2400" dirty="0">
                <a:latin typeface="Open Sans" panose="020B0606030504020204" pitchFamily="34" charset="0"/>
                <a:ea typeface="Open Sans" panose="020B0606030504020204" pitchFamily="34" charset="0"/>
                <a:cs typeface="Open Sans" panose="020B0606030504020204" pitchFamily="34" charset="0"/>
              </a:rPr>
              <a:t>Kết thúc thời gian làm việc cá nhân, các thành viên chia sẻ, thảo luận và thống nhất các câu trả lời</a:t>
            </a:r>
            <a:r>
              <a:rPr lang="en-US" sz="2400" dirty="0">
                <a:latin typeface="Open Sans" panose="020B0606030504020204" pitchFamily="34" charset="0"/>
                <a:ea typeface="Open Sans" panose="020B0606030504020204" pitchFamily="34" charset="0"/>
                <a:cs typeface="Open Sans" panose="020B0606030504020204" pitchFamily="34" charset="0"/>
              </a:rPr>
              <a:t>, v</a:t>
            </a:r>
            <a:r>
              <a:rPr lang="vi-VN" sz="2400" dirty="0">
                <a:latin typeface="Open Sans" panose="020B0606030504020204" pitchFamily="34" charset="0"/>
                <a:ea typeface="Open Sans" panose="020B0606030504020204" pitchFamily="34" charset="0"/>
                <a:cs typeface="Open Sans" panose="020B0606030504020204" pitchFamily="34" charset="0"/>
              </a:rPr>
              <a:t>iết những ý kiến chung của cả nhóm vào ô giữ</a:t>
            </a:r>
            <a:r>
              <a:rPr lang="en-US" sz="2400" dirty="0">
                <a:latin typeface="Open Sans" panose="020B0606030504020204" pitchFamily="34" charset="0"/>
                <a:ea typeface="Open Sans" panose="020B0606030504020204" pitchFamily="34" charset="0"/>
                <a:cs typeface="Open Sans" panose="020B0606030504020204" pitchFamily="34" charset="0"/>
              </a:rPr>
              <a:t>a </a:t>
            </a:r>
            <a:r>
              <a:rPr lang="en-US" sz="2400" dirty="0" err="1">
                <a:latin typeface="Open Sans" panose="020B0606030504020204" pitchFamily="34" charset="0"/>
                <a:ea typeface="Open Sans" panose="020B0606030504020204" pitchFamily="34" charset="0"/>
                <a:cs typeface="Open Sans" panose="020B0606030504020204" pitchFamily="34" charset="0"/>
              </a:rPr>
              <a:t>trong</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khoảng</a:t>
            </a:r>
            <a:r>
              <a:rPr lang="en-US" sz="2400" dirty="0">
                <a:latin typeface="Open Sans" panose="020B0606030504020204" pitchFamily="34" charset="0"/>
                <a:ea typeface="Open Sans" panose="020B0606030504020204" pitchFamily="34" charset="0"/>
                <a:cs typeface="Open Sans" panose="020B0606030504020204" pitchFamily="34" charset="0"/>
              </a:rPr>
              <a:t> 4 </a:t>
            </a:r>
            <a:r>
              <a:rPr lang="en-US" sz="2400" dirty="0" err="1">
                <a:latin typeface="Open Sans" panose="020B0606030504020204" pitchFamily="34" charset="0"/>
                <a:ea typeface="Open Sans" panose="020B0606030504020204" pitchFamily="34" charset="0"/>
                <a:cs typeface="Open Sans" panose="020B0606030504020204" pitchFamily="34" charset="0"/>
              </a:rPr>
              <a:t>phút</a:t>
            </a:r>
            <a:r>
              <a:rPr lang="en-US" sz="24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2" name="Picture 1">
            <a:extLst>
              <a:ext uri="{FF2B5EF4-FFF2-40B4-BE49-F238E27FC236}">
                <a16:creationId xmlns:a16="http://schemas.microsoft.com/office/drawing/2014/main" id="{178C38CB-D101-AFDE-AE9B-0FC3DCF99ACB}"/>
              </a:ext>
            </a:extLst>
          </p:cNvPr>
          <p:cNvPicPr>
            <a:picLocks noChangeAspect="1"/>
          </p:cNvPicPr>
          <p:nvPr/>
        </p:nvPicPr>
        <p:blipFill>
          <a:blip r:embed="rId5"/>
          <a:stretch>
            <a:fillRect/>
          </a:stretch>
        </p:blipFill>
        <p:spPr>
          <a:xfrm>
            <a:off x="7751046" y="1625643"/>
            <a:ext cx="3097036" cy="1390008"/>
          </a:xfrm>
          <a:prstGeom prst="rect">
            <a:avLst/>
          </a:prstGeom>
        </p:spPr>
      </p:pic>
    </p:spTree>
    <p:extLst>
      <p:ext uri="{BB962C8B-B14F-4D97-AF65-F5344CB8AC3E}">
        <p14:creationId xmlns:p14="http://schemas.microsoft.com/office/powerpoint/2010/main" val="73452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3">
            <a:extLst>
              <a:ext uri="{FF2B5EF4-FFF2-40B4-BE49-F238E27FC236}">
                <a16:creationId xmlns:a16="http://schemas.microsoft.com/office/drawing/2014/main" id="{B9F59F06-041A-2CE5-9B5F-D0D924E668D7}"/>
              </a:ext>
            </a:extLst>
          </p:cNvPr>
          <p:cNvGrpSpPr/>
          <p:nvPr/>
        </p:nvGrpSpPr>
        <p:grpSpPr>
          <a:xfrm>
            <a:off x="711179" y="3624051"/>
            <a:ext cx="8420038" cy="1719558"/>
            <a:chOff x="0" y="-1270"/>
            <a:chExt cx="2145130" cy="2415611"/>
          </a:xfrm>
        </p:grpSpPr>
        <p:sp>
          <p:nvSpPr>
            <p:cNvPr id="24" name="Freeform 24">
              <a:extLst>
                <a:ext uri="{FF2B5EF4-FFF2-40B4-BE49-F238E27FC236}">
                  <a16:creationId xmlns:a16="http://schemas.microsoft.com/office/drawing/2014/main" id="{727D1616-3A40-5336-D5B7-8E5B72FDC5B3}"/>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endParaRPr lang="en-US"/>
            </a:p>
          </p:txBody>
        </p:sp>
        <p:sp>
          <p:nvSpPr>
            <p:cNvPr id="25" name="Freeform 25">
              <a:extLst>
                <a:ext uri="{FF2B5EF4-FFF2-40B4-BE49-F238E27FC236}">
                  <a16:creationId xmlns:a16="http://schemas.microsoft.com/office/drawing/2014/main" id="{6ED7ABAE-C562-5A78-BDF9-51B72395924A}"/>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endParaRPr lang="en-US"/>
            </a:p>
          </p:txBody>
        </p:sp>
      </p:grpSp>
      <p:pic>
        <p:nvPicPr>
          <p:cNvPr id="20" name="Picture 19">
            <a:extLst>
              <a:ext uri="{FF2B5EF4-FFF2-40B4-BE49-F238E27FC236}">
                <a16:creationId xmlns:a16="http://schemas.microsoft.com/office/drawing/2014/main" id="{71405030-0FCF-BE08-27B0-341119F3CD21}"/>
              </a:ext>
            </a:extLst>
          </p:cNvPr>
          <p:cNvPicPr>
            <a:picLocks noChangeAspect="1"/>
          </p:cNvPicPr>
          <p:nvPr/>
        </p:nvPicPr>
        <p:blipFill>
          <a:blip r:embed="rId2"/>
          <a:stretch>
            <a:fillRect/>
          </a:stretch>
        </p:blipFill>
        <p:spPr>
          <a:xfrm>
            <a:off x="849727" y="634904"/>
            <a:ext cx="5545792" cy="2868513"/>
          </a:xfrm>
          <a:prstGeom prst="rect">
            <a:avLst/>
          </a:prstGeom>
        </p:spPr>
      </p:pic>
      <p:sp>
        <p:nvSpPr>
          <p:cNvPr id="22" name="TextBox 21">
            <a:extLst>
              <a:ext uri="{FF2B5EF4-FFF2-40B4-BE49-F238E27FC236}">
                <a16:creationId xmlns:a16="http://schemas.microsoft.com/office/drawing/2014/main" id="{EEF0F52C-0088-C602-996A-C974E711C8C5}"/>
              </a:ext>
            </a:extLst>
          </p:cNvPr>
          <p:cNvSpPr txBox="1"/>
          <p:nvPr/>
        </p:nvSpPr>
        <p:spPr>
          <a:xfrm>
            <a:off x="775984" y="3883665"/>
            <a:ext cx="7856442" cy="1200329"/>
          </a:xfrm>
          <a:prstGeom prst="rect">
            <a:avLst/>
          </a:prstGeom>
          <a:noFill/>
        </p:spPr>
        <p:txBody>
          <a:bodyPr wrap="square">
            <a:spAutoFit/>
          </a:bodyPr>
          <a:lstStyle/>
          <a:p>
            <a:pPr marL="285750" indent="-285750" algn="ctr">
              <a:buFontTx/>
              <a:buChar char="-"/>
            </a:pPr>
            <a:r>
              <a:rPr lang="en-US" sz="3600" dirty="0" err="1">
                <a:latin typeface="Open Sans" panose="020B0606030504020204" pitchFamily="34" charset="0"/>
                <a:ea typeface="Open Sans" panose="020B0606030504020204" pitchFamily="34" charset="0"/>
                <a:cs typeface="Open Sans" panose="020B0606030504020204" pitchFamily="34" charset="0"/>
              </a:rPr>
              <a:t>Mời</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các</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nhóm</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dán</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phiếu</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kết</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quả</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lên</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bảng</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và</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trình</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bày</a:t>
            </a:r>
            <a:endParaRPr lang="en-US" sz="3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6D17101-7336-A86C-8A48-EBF00AAD107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8808721" y="118046"/>
            <a:ext cx="3545692" cy="6899380"/>
          </a:xfrm>
          <a:prstGeom prst="rect">
            <a:avLst/>
          </a:prstGeom>
        </p:spPr>
      </p:pic>
      <p:pic>
        <p:nvPicPr>
          <p:cNvPr id="2" name="Picture 1">
            <a:extLst>
              <a:ext uri="{FF2B5EF4-FFF2-40B4-BE49-F238E27FC236}">
                <a16:creationId xmlns:a16="http://schemas.microsoft.com/office/drawing/2014/main" id="{9B04F8AA-0840-2012-704A-48165851EB18}"/>
              </a:ext>
            </a:extLst>
          </p:cNvPr>
          <p:cNvPicPr>
            <a:picLocks noChangeAspect="1"/>
          </p:cNvPicPr>
          <p:nvPr/>
        </p:nvPicPr>
        <p:blipFill>
          <a:blip r:embed="rId5"/>
          <a:stretch>
            <a:fillRect/>
          </a:stretch>
        </p:blipFill>
        <p:spPr>
          <a:xfrm>
            <a:off x="6571814" y="1377204"/>
            <a:ext cx="3090940" cy="1383912"/>
          </a:xfrm>
          <a:prstGeom prst="rect">
            <a:avLst/>
          </a:prstGeom>
        </p:spPr>
      </p:pic>
    </p:spTree>
    <p:extLst>
      <p:ext uri="{BB962C8B-B14F-4D97-AF65-F5344CB8AC3E}">
        <p14:creationId xmlns:p14="http://schemas.microsoft.com/office/powerpoint/2010/main" val="40758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20" name="Freeform 8">
            <a:extLst>
              <a:ext uri="{FF2B5EF4-FFF2-40B4-BE49-F238E27FC236}">
                <a16:creationId xmlns:a16="http://schemas.microsoft.com/office/drawing/2014/main" id="{34BE481A-A872-643D-C2D0-C1455CD64579}"/>
              </a:ext>
            </a:extLst>
          </p:cNvPr>
          <p:cNvSpPr/>
          <p:nvPr/>
        </p:nvSpPr>
        <p:spPr>
          <a:xfrm>
            <a:off x="-938841" y="-1076325"/>
            <a:ext cx="3249283" cy="2152650"/>
          </a:xfrm>
          <a:custGeom>
            <a:avLst/>
            <a:gdLst/>
            <a:ahLst/>
            <a:cxnLst/>
            <a:rect l="l" t="t" r="r" b="b"/>
            <a:pathLst>
              <a:path w="4873925" h="3228975">
                <a:moveTo>
                  <a:pt x="0" y="0"/>
                </a:moveTo>
                <a:lnTo>
                  <a:pt x="4873924" y="0"/>
                </a:lnTo>
                <a:lnTo>
                  <a:pt x="4873924" y="3228976"/>
                </a:lnTo>
                <a:lnTo>
                  <a:pt x="0" y="3228976"/>
                </a:lnTo>
                <a:lnTo>
                  <a:pt x="0" y="0"/>
                </a:lnTo>
                <a:close/>
              </a:path>
            </a:pathLst>
          </a:custGeom>
          <a:blipFill>
            <a:blip r:embed="rId4"/>
            <a:stretch>
              <a:fillRect/>
            </a:stretch>
          </a:blipFill>
        </p:spPr>
        <p:txBody>
          <a:bodyPr/>
          <a:lstStyle/>
          <a:p>
            <a:endParaRPr lang="en-US"/>
          </a:p>
        </p:txBody>
      </p:sp>
      <p:sp>
        <p:nvSpPr>
          <p:cNvPr id="21" name="Freeform 12">
            <a:extLst>
              <a:ext uri="{FF2B5EF4-FFF2-40B4-BE49-F238E27FC236}">
                <a16:creationId xmlns:a16="http://schemas.microsoft.com/office/drawing/2014/main" id="{C4C86C4D-F845-6C3F-DD1F-8AFD016CD2B7}"/>
              </a:ext>
            </a:extLst>
          </p:cNvPr>
          <p:cNvSpPr/>
          <p:nvPr/>
        </p:nvSpPr>
        <p:spPr>
          <a:xfrm>
            <a:off x="8671839" y="-173528"/>
            <a:ext cx="4022113" cy="3653419"/>
          </a:xfrm>
          <a:custGeom>
            <a:avLst/>
            <a:gdLst/>
            <a:ahLst/>
            <a:cxnLst/>
            <a:rect l="l" t="t" r="r" b="b"/>
            <a:pathLst>
              <a:path w="6033169" h="5480129">
                <a:moveTo>
                  <a:pt x="0" y="0"/>
                </a:moveTo>
                <a:lnTo>
                  <a:pt x="6033169" y="0"/>
                </a:lnTo>
                <a:lnTo>
                  <a:pt x="6033169" y="5480129"/>
                </a:lnTo>
                <a:lnTo>
                  <a:pt x="0" y="5480129"/>
                </a:lnTo>
                <a:lnTo>
                  <a:pt x="0" y="0"/>
                </a:lnTo>
                <a:close/>
              </a:path>
            </a:pathLst>
          </a:custGeom>
          <a:blipFill>
            <a:blip r:embed="rId5"/>
            <a:stretch>
              <a:fillRect/>
            </a:stretch>
          </a:blipFill>
        </p:spPr>
        <p:txBody>
          <a:bodyPr/>
          <a:lstStyle/>
          <a:p>
            <a:endParaRPr lang="en-US"/>
          </a:p>
        </p:txBody>
      </p:sp>
      <p:grpSp>
        <p:nvGrpSpPr>
          <p:cNvPr id="27" name="Group 23">
            <a:extLst>
              <a:ext uri="{FF2B5EF4-FFF2-40B4-BE49-F238E27FC236}">
                <a16:creationId xmlns:a16="http://schemas.microsoft.com/office/drawing/2014/main" id="{F33472FC-962A-9495-F0DC-99BB14C65F02}"/>
              </a:ext>
            </a:extLst>
          </p:cNvPr>
          <p:cNvGrpSpPr/>
          <p:nvPr/>
        </p:nvGrpSpPr>
        <p:grpSpPr>
          <a:xfrm>
            <a:off x="381125" y="1246115"/>
            <a:ext cx="11194648" cy="5439814"/>
            <a:chOff x="0" y="-1270"/>
            <a:chExt cx="2145130" cy="2415611"/>
          </a:xfrm>
        </p:grpSpPr>
        <p:sp>
          <p:nvSpPr>
            <p:cNvPr id="28" name="Freeform 24">
              <a:extLst>
                <a:ext uri="{FF2B5EF4-FFF2-40B4-BE49-F238E27FC236}">
                  <a16:creationId xmlns:a16="http://schemas.microsoft.com/office/drawing/2014/main" id="{CBA8394B-499F-B9C2-759E-AD19DFA689F9}"/>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endParaRPr lang="en-US"/>
            </a:p>
          </p:txBody>
        </p:sp>
        <p:sp>
          <p:nvSpPr>
            <p:cNvPr id="29" name="Freeform 25">
              <a:extLst>
                <a:ext uri="{FF2B5EF4-FFF2-40B4-BE49-F238E27FC236}">
                  <a16:creationId xmlns:a16="http://schemas.microsoft.com/office/drawing/2014/main" id="{11353F39-E366-47C8-148F-5CAE51A00299}"/>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endParaRPr lang="en-US"/>
            </a:p>
          </p:txBody>
        </p:sp>
      </p:grpSp>
      <p:sp>
        <p:nvSpPr>
          <p:cNvPr id="32" name="TextBox 31">
            <a:extLst>
              <a:ext uri="{FF2B5EF4-FFF2-40B4-BE49-F238E27FC236}">
                <a16:creationId xmlns:a16="http://schemas.microsoft.com/office/drawing/2014/main" id="{188842F7-F4CE-A219-8CDC-54FC503B2149}"/>
              </a:ext>
            </a:extLst>
          </p:cNvPr>
          <p:cNvSpPr txBox="1"/>
          <p:nvPr/>
        </p:nvSpPr>
        <p:spPr>
          <a:xfrm>
            <a:off x="525064" y="172071"/>
            <a:ext cx="10909772" cy="954107"/>
          </a:xfrm>
          <a:prstGeom prst="rect">
            <a:avLst/>
          </a:prstGeom>
          <a:solidFill>
            <a:schemeClr val="accent4">
              <a:lumMod val="40000"/>
              <a:lumOff val="60000"/>
            </a:schemeClr>
          </a:solidFill>
        </p:spPr>
        <p:txBody>
          <a:bodyPr wrap="square">
            <a:spAutoFit/>
          </a:bodyPr>
          <a:lstStyle/>
          <a:p>
            <a:pPr algn="just"/>
            <a:r>
              <a:rPr lang="en-US" sz="2800" dirty="0">
                <a:latin typeface="Open Sans" panose="020B0606030504020204" pitchFamily="34" charset="0"/>
                <a:ea typeface="Open Sans" panose="020B0606030504020204" pitchFamily="34" charset="0"/>
                <a:cs typeface="Open Sans" panose="020B0606030504020204" pitchFamily="34" charset="0"/>
              </a:rPr>
              <a:t>a. </a:t>
            </a:r>
            <a:r>
              <a:rPr lang="en-US" sz="2800" dirty="0" err="1">
                <a:latin typeface="Open Sans" panose="020B0606030504020204" pitchFamily="34" charset="0"/>
                <a:ea typeface="Open Sans" panose="020B0606030504020204" pitchFamily="34" charset="0"/>
                <a:cs typeface="Open Sans" panose="020B0606030504020204" pitchFamily="34" charset="0"/>
              </a:rPr>
              <a:t>Chọn</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các</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từ</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dùng</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để</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xưng</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hô</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b="1" i="1" dirty="0">
                <a:latin typeface="Open Sans" panose="020B0606030504020204" pitchFamily="34" charset="0"/>
                <a:ea typeface="Open Sans" panose="020B0606030504020204" pitchFamily="34" charset="0"/>
                <a:cs typeface="Open Sans" panose="020B0606030504020204" pitchFamily="34" charset="0"/>
              </a:rPr>
              <a:t>(</a:t>
            </a:r>
            <a:r>
              <a:rPr lang="en-US" sz="2800" b="1" i="1" dirty="0" err="1">
                <a:latin typeface="Open Sans" panose="020B0606030504020204" pitchFamily="34" charset="0"/>
                <a:ea typeface="Open Sans" panose="020B0606030504020204" pitchFamily="34" charset="0"/>
                <a:cs typeface="Open Sans" panose="020B0606030504020204" pitchFamily="34" charset="0"/>
              </a:rPr>
              <a:t>tôi</a:t>
            </a:r>
            <a:r>
              <a:rPr lang="en-US" sz="2800" b="1" i="1" dirty="0">
                <a:latin typeface="Open Sans" panose="020B0606030504020204" pitchFamily="34" charset="0"/>
                <a:ea typeface="Open Sans" panose="020B0606030504020204" pitchFamily="34" charset="0"/>
                <a:cs typeface="Open Sans" panose="020B0606030504020204" pitchFamily="34" charset="0"/>
              </a:rPr>
              <a:t>, </a:t>
            </a:r>
            <a:r>
              <a:rPr lang="en-US" sz="2800" b="1" i="1" dirty="0" err="1">
                <a:latin typeface="Open Sans" panose="020B0606030504020204" pitchFamily="34" charset="0"/>
                <a:ea typeface="Open Sans" panose="020B0606030504020204" pitchFamily="34" charset="0"/>
                <a:cs typeface="Open Sans" panose="020B0606030504020204" pitchFamily="34" charset="0"/>
              </a:rPr>
              <a:t>anh</a:t>
            </a:r>
            <a:r>
              <a:rPr lang="en-US" sz="2800" b="1" i="1" dirty="0">
                <a:latin typeface="Open Sans" panose="020B0606030504020204" pitchFamily="34" charset="0"/>
                <a:ea typeface="Open Sans" panose="020B0606030504020204" pitchFamily="34" charset="0"/>
                <a:cs typeface="Open Sans" panose="020B0606030504020204" pitchFamily="34" charset="0"/>
              </a:rPr>
              <a:t>, </a:t>
            </a:r>
            <a:r>
              <a:rPr lang="en-US" sz="2800" b="1" i="1" dirty="0" err="1">
                <a:latin typeface="Open Sans" panose="020B0606030504020204" pitchFamily="34" charset="0"/>
                <a:ea typeface="Open Sans" panose="020B0606030504020204" pitchFamily="34" charset="0"/>
                <a:cs typeface="Open Sans" panose="020B0606030504020204" pitchFamily="34" charset="0"/>
              </a:rPr>
              <a:t>chúng</a:t>
            </a:r>
            <a:r>
              <a:rPr lang="en-US" sz="2800" b="1" i="1" dirty="0">
                <a:latin typeface="Open Sans" panose="020B0606030504020204" pitchFamily="34" charset="0"/>
                <a:ea typeface="Open Sans" panose="020B0606030504020204" pitchFamily="34" charset="0"/>
                <a:cs typeface="Open Sans" panose="020B0606030504020204" pitchFamily="34" charset="0"/>
              </a:rPr>
              <a:t> ta) </a:t>
            </a:r>
            <a:r>
              <a:rPr lang="en-US" sz="2800" dirty="0" err="1">
                <a:latin typeface="Open Sans" panose="020B0606030504020204" pitchFamily="34" charset="0"/>
                <a:ea typeface="Open Sans" panose="020B0606030504020204" pitchFamily="34" charset="0"/>
                <a:cs typeface="Open Sans" panose="020B0606030504020204" pitchFamily="34" charset="0"/>
              </a:rPr>
              <a:t>thích</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hợp</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với</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mỗi</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bông</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hoa</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để</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hoàn</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chỉnh</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câu</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chuyện</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vui</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sau</a:t>
            </a:r>
            <a:r>
              <a:rPr lang="en-US" sz="28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35" name="Picture 34">
            <a:extLst>
              <a:ext uri="{FF2B5EF4-FFF2-40B4-BE49-F238E27FC236}">
                <a16:creationId xmlns:a16="http://schemas.microsoft.com/office/drawing/2014/main" id="{5460575F-CECE-3A7B-CF71-AA03A04F980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9898" r="89420"/>
                    </a14:imgEffect>
                  </a14:imgLayer>
                </a14:imgProps>
              </a:ext>
            </a:extLst>
          </a:blip>
          <a:stretch>
            <a:fillRect/>
          </a:stretch>
        </p:blipFill>
        <p:spPr>
          <a:xfrm>
            <a:off x="9785590" y="745366"/>
            <a:ext cx="2597304" cy="6087325"/>
          </a:xfrm>
          <a:prstGeom prst="rect">
            <a:avLst/>
          </a:prstGeom>
        </p:spPr>
      </p:pic>
      <p:sp>
        <p:nvSpPr>
          <p:cNvPr id="4" name="TextBox 3">
            <a:extLst>
              <a:ext uri="{FF2B5EF4-FFF2-40B4-BE49-F238E27FC236}">
                <a16:creationId xmlns:a16="http://schemas.microsoft.com/office/drawing/2014/main" id="{8D119851-1381-2DE3-57BD-71D741022FF5}"/>
              </a:ext>
            </a:extLst>
          </p:cNvPr>
          <p:cNvSpPr txBox="1"/>
          <p:nvPr/>
        </p:nvSpPr>
        <p:spPr>
          <a:xfrm>
            <a:off x="880651" y="1295968"/>
            <a:ext cx="9230351" cy="5539978"/>
          </a:xfrm>
          <a:prstGeom prst="rect">
            <a:avLst/>
          </a:prstGeom>
          <a:noFill/>
        </p:spPr>
        <p:txBody>
          <a:bodyPr wrap="square">
            <a:spAutoFit/>
          </a:bodyPr>
          <a:lstStyle/>
          <a:p>
            <a:pPr algn="ctr"/>
            <a:r>
              <a:rPr lang="en-US" sz="3000" dirty="0" err="1">
                <a:solidFill>
                  <a:srgbClr val="C00000"/>
                </a:solidFill>
                <a:latin typeface="#9Slide03 IcielPanton Black" panose="00000A00000000000000" pitchFamily="2" charset="0"/>
                <a:ea typeface="Tahoma" panose="020B0604030504040204" pitchFamily="34" charset="0"/>
                <a:cs typeface="Tahoma" panose="020B0604030504040204" pitchFamily="34" charset="0"/>
              </a:rPr>
              <a:t>Suy</a:t>
            </a:r>
            <a:r>
              <a:rPr lang="en-US" sz="3000" dirty="0">
                <a:solidFill>
                  <a:srgbClr val="C00000"/>
                </a:solidFill>
                <a:latin typeface="#9Slide03 IcielPanton Black" panose="00000A00000000000000" pitchFamily="2" charset="0"/>
                <a:ea typeface="Tahoma" panose="020B0604030504040204" pitchFamily="34" charset="0"/>
                <a:cs typeface="Tahoma" panose="020B0604030504040204" pitchFamily="34" charset="0"/>
              </a:rPr>
              <a:t> </a:t>
            </a:r>
            <a:r>
              <a:rPr lang="en-US" sz="3000" dirty="0" err="1">
                <a:solidFill>
                  <a:srgbClr val="C00000"/>
                </a:solidFill>
                <a:latin typeface="#9Slide03 IcielPanton Black" panose="00000A00000000000000" pitchFamily="2" charset="0"/>
                <a:ea typeface="Tahoma" panose="020B0604030504040204" pitchFamily="34" charset="0"/>
                <a:cs typeface="Tahoma" panose="020B0604030504040204" pitchFamily="34" charset="0"/>
              </a:rPr>
              <a:t>luận</a:t>
            </a:r>
            <a:r>
              <a:rPr lang="en-US" sz="3000" dirty="0">
                <a:solidFill>
                  <a:srgbClr val="C00000"/>
                </a:solidFill>
                <a:latin typeface="#9Slide03 IcielPanton Black" panose="00000A00000000000000" pitchFamily="2" charset="0"/>
                <a:ea typeface="Tahoma" panose="020B0604030504040204" pitchFamily="34" charset="0"/>
                <a:cs typeface="Tahoma" panose="020B0604030504040204" pitchFamily="34" charset="0"/>
              </a:rPr>
              <a:t> </a:t>
            </a:r>
            <a:r>
              <a:rPr lang="en-US" sz="3000" dirty="0" err="1">
                <a:solidFill>
                  <a:srgbClr val="C00000"/>
                </a:solidFill>
                <a:latin typeface="#9Slide03 IcielPanton Black" panose="00000A00000000000000" pitchFamily="2" charset="0"/>
                <a:ea typeface="Tahoma" panose="020B0604030504040204" pitchFamily="34" charset="0"/>
                <a:cs typeface="Tahoma" panose="020B0604030504040204" pitchFamily="34" charset="0"/>
              </a:rPr>
              <a:t>của</a:t>
            </a:r>
            <a:r>
              <a:rPr lang="en-US" sz="3000" dirty="0">
                <a:solidFill>
                  <a:srgbClr val="C00000"/>
                </a:solidFill>
                <a:latin typeface="#9Slide03 IcielPanton Black" panose="00000A00000000000000" pitchFamily="2" charset="0"/>
                <a:ea typeface="Tahoma" panose="020B0604030504040204" pitchFamily="34" charset="0"/>
                <a:cs typeface="Tahoma" panose="020B0604030504040204" pitchFamily="34" charset="0"/>
              </a:rPr>
              <a:t> </a:t>
            </a:r>
            <a:r>
              <a:rPr lang="en-US" sz="3000" dirty="0" err="1">
                <a:solidFill>
                  <a:srgbClr val="C00000"/>
                </a:solidFill>
                <a:latin typeface="#9Slide03 IcielPanton Black" panose="00000A00000000000000" pitchFamily="2" charset="0"/>
                <a:ea typeface="Tahoma" panose="020B0604030504040204" pitchFamily="34" charset="0"/>
                <a:cs typeface="Tahoma" panose="020B0604030504040204" pitchFamily="34" charset="0"/>
              </a:rPr>
              <a:t>Sơ-lốc</a:t>
            </a:r>
            <a:r>
              <a:rPr lang="en-US" sz="3000" dirty="0">
                <a:solidFill>
                  <a:srgbClr val="C00000"/>
                </a:solidFill>
                <a:latin typeface="#9Slide03 IcielPanton Black" panose="00000A00000000000000" pitchFamily="2" charset="0"/>
                <a:ea typeface="Tahoma" panose="020B0604030504040204" pitchFamily="34" charset="0"/>
                <a:cs typeface="Tahoma" panose="020B0604030504040204" pitchFamily="34" charset="0"/>
              </a:rPr>
              <a:t> </a:t>
            </a:r>
            <a:r>
              <a:rPr lang="en-US" sz="3000" dirty="0" err="1">
                <a:solidFill>
                  <a:srgbClr val="C00000"/>
                </a:solidFill>
                <a:latin typeface="#9Slide03 IcielPanton Black" panose="00000A00000000000000" pitchFamily="2" charset="0"/>
                <a:ea typeface="Tahoma" panose="020B0604030504040204" pitchFamily="34" charset="0"/>
                <a:cs typeface="Tahoma" panose="020B0604030504040204" pitchFamily="34" charset="0"/>
              </a:rPr>
              <a:t>Hôm</a:t>
            </a:r>
            <a:endParaRPr lang="en-US" sz="3000" dirty="0">
              <a:solidFill>
                <a:srgbClr val="C00000"/>
              </a:solidFill>
              <a:latin typeface="#9Slide03 IcielPanton Black" panose="00000A00000000000000" pitchFamily="2" charset="0"/>
              <a:ea typeface="Tahoma" panose="020B0604030504040204" pitchFamily="34" charset="0"/>
              <a:cs typeface="Tahoma" panose="020B0604030504040204" pitchFamily="34" charset="0"/>
            </a:endParaRPr>
          </a:p>
          <a:p>
            <a:pPr algn="just"/>
            <a:r>
              <a:rPr lang="en-US" sz="3000" dirty="0">
                <a:latin typeface="Open Sans" panose="020B0606030504020204" pitchFamily="34" charset="0"/>
                <a:ea typeface="Open Sans" panose="020B0606030504020204" pitchFamily="34" charset="0"/>
                <a:cs typeface="Open Sans" panose="020B0606030504020204" pitchFamily="34" charset="0"/>
              </a:rPr>
              <a:t>   (1) </a:t>
            </a:r>
            <a:r>
              <a:rPr lang="en-US" sz="3000" dirty="0" err="1">
                <a:latin typeface="Open Sans" panose="020B0606030504020204" pitchFamily="34" charset="0"/>
                <a:ea typeface="Open Sans" panose="020B0606030504020204" pitchFamily="34" charset="0"/>
                <a:cs typeface="Open Sans" panose="020B0606030504020204" pitchFamily="34" charset="0"/>
              </a:rPr>
              <a:t>Sơ-lốc</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Hôm</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và</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bác</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sĩ</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Oát-xơn</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đi</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cắm</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trại</a:t>
            </a:r>
            <a:r>
              <a:rPr lang="en-US" sz="3000" dirty="0">
                <a:latin typeface="Open Sans" panose="020B0606030504020204" pitchFamily="34" charset="0"/>
                <a:ea typeface="Open Sans" panose="020B0606030504020204" pitchFamily="34" charset="0"/>
                <a:cs typeface="Open Sans" panose="020B0606030504020204" pitchFamily="34" charset="0"/>
              </a:rPr>
              <a:t>. (2) Hai </a:t>
            </a:r>
            <a:r>
              <a:rPr lang="en-US" sz="3000" dirty="0" err="1">
                <a:latin typeface="Open Sans" panose="020B0606030504020204" pitchFamily="34" charset="0"/>
                <a:ea typeface="Open Sans" panose="020B0606030504020204" pitchFamily="34" charset="0"/>
                <a:cs typeface="Open Sans" panose="020B0606030504020204" pitchFamily="34" charset="0"/>
              </a:rPr>
              <a:t>người</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nằm</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ngủ</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trong</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một</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chiếc</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lều</a:t>
            </a:r>
            <a:r>
              <a:rPr lang="en-US" sz="3000" dirty="0">
                <a:latin typeface="Open Sans" panose="020B0606030504020204" pitchFamily="34" charset="0"/>
                <a:ea typeface="Open Sans" panose="020B0606030504020204" pitchFamily="34" charset="0"/>
                <a:cs typeface="Open Sans" panose="020B0606030504020204" pitchFamily="34" charset="0"/>
              </a:rPr>
              <a:t>. (3) </a:t>
            </a:r>
            <a:r>
              <a:rPr lang="en-US" sz="3000" dirty="0" err="1">
                <a:latin typeface="Open Sans" panose="020B0606030504020204" pitchFamily="34" charset="0"/>
                <a:ea typeface="Open Sans" panose="020B0606030504020204" pitchFamily="34" charset="0"/>
                <a:cs typeface="Open Sans" panose="020B0606030504020204" pitchFamily="34" charset="0"/>
              </a:rPr>
              <a:t>Gần</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sáng</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Sơ-lốc</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Hôm</a:t>
            </a:r>
            <a:r>
              <a:rPr lang="en-US" sz="3000" dirty="0">
                <a:latin typeface="Open Sans" panose="020B0606030504020204" pitchFamily="34" charset="0"/>
                <a:ea typeface="Open Sans" panose="020B0606030504020204" pitchFamily="34" charset="0"/>
                <a:cs typeface="Open Sans" panose="020B0606030504020204" pitchFamily="34" charset="0"/>
              </a:rPr>
              <a:t> lay </a:t>
            </a:r>
            <a:r>
              <a:rPr lang="en-US" sz="3000" dirty="0" err="1">
                <a:latin typeface="Open Sans" panose="020B0606030504020204" pitchFamily="34" charset="0"/>
                <a:ea typeface="Open Sans" panose="020B0606030504020204" pitchFamily="34" charset="0"/>
                <a:cs typeface="Open Sans" panose="020B0606030504020204" pitchFamily="34" charset="0"/>
              </a:rPr>
              <a:t>bạn</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dậy</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và</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hỏi</a:t>
            </a:r>
            <a:r>
              <a:rPr lang="en-US" sz="3000" dirty="0">
                <a:latin typeface="Open Sans" panose="020B0606030504020204" pitchFamily="34" charset="0"/>
                <a:ea typeface="Open Sans" panose="020B0606030504020204" pitchFamily="34" charset="0"/>
                <a:cs typeface="Open Sans" panose="020B0606030504020204" pitchFamily="34" charset="0"/>
              </a:rPr>
              <a:t>:</a:t>
            </a:r>
          </a:p>
          <a:p>
            <a:pPr algn="just"/>
            <a:r>
              <a:rPr lang="en-US" sz="3000" dirty="0">
                <a:latin typeface="Open Sans" panose="020B0606030504020204" pitchFamily="34" charset="0"/>
                <a:ea typeface="Open Sans" panose="020B0606030504020204" pitchFamily="34" charset="0"/>
                <a:cs typeface="Open Sans" panose="020B0606030504020204" pitchFamily="34" charset="0"/>
              </a:rPr>
              <a:t>  - (4) </a:t>
            </a:r>
            <a:r>
              <a:rPr lang="en-US" sz="3000" dirty="0" err="1">
                <a:latin typeface="Open Sans" panose="020B0606030504020204" pitchFamily="34" charset="0"/>
                <a:ea typeface="Open Sans" panose="020B0606030504020204" pitchFamily="34" charset="0"/>
                <a:cs typeface="Open Sans" panose="020B0606030504020204" pitchFamily="34" charset="0"/>
              </a:rPr>
              <a:t>Oát-xơn</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nhìn</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xem</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thấy</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cái</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gì</a:t>
            </a:r>
            <a:r>
              <a:rPr lang="en-US" sz="3000" dirty="0">
                <a:latin typeface="Open Sans" panose="020B0606030504020204" pitchFamily="34" charset="0"/>
                <a:ea typeface="Open Sans" panose="020B0606030504020204" pitchFamily="34" charset="0"/>
                <a:cs typeface="Open Sans" panose="020B0606030504020204" pitchFamily="34" charset="0"/>
              </a:rPr>
              <a:t>?</a:t>
            </a:r>
          </a:p>
          <a:p>
            <a:pPr algn="just"/>
            <a:r>
              <a:rPr lang="en-US" sz="3000" dirty="0">
                <a:latin typeface="Open Sans" panose="020B0606030504020204" pitchFamily="34" charset="0"/>
                <a:ea typeface="Open Sans" panose="020B0606030504020204" pitchFamily="34" charset="0"/>
                <a:cs typeface="Open Sans" panose="020B0606030504020204" pitchFamily="34" charset="0"/>
              </a:rPr>
              <a:t>  - (5)        </a:t>
            </a:r>
            <a:r>
              <a:rPr lang="en-US" sz="3000" dirty="0" err="1">
                <a:latin typeface="Open Sans" panose="020B0606030504020204" pitchFamily="34" charset="0"/>
                <a:ea typeface="Open Sans" panose="020B0606030504020204" pitchFamily="34" charset="0"/>
                <a:cs typeface="Open Sans" panose="020B0606030504020204" pitchFamily="34" charset="0"/>
              </a:rPr>
              <a:t>thấy</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rất</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nhiều</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sao</a:t>
            </a:r>
            <a:r>
              <a:rPr lang="en-US" sz="3000" dirty="0">
                <a:latin typeface="Open Sans" panose="020B0606030504020204" pitchFamily="34" charset="0"/>
                <a:ea typeface="Open Sans" panose="020B0606030504020204" pitchFamily="34" charset="0"/>
                <a:cs typeface="Open Sans" panose="020B0606030504020204" pitchFamily="34" charset="0"/>
              </a:rPr>
              <a:t>.</a:t>
            </a:r>
          </a:p>
          <a:p>
            <a:pPr algn="just"/>
            <a:r>
              <a:rPr lang="en-US" sz="3000" dirty="0">
                <a:latin typeface="Open Sans" panose="020B0606030504020204" pitchFamily="34" charset="0"/>
                <a:ea typeface="Open Sans" panose="020B0606030504020204" pitchFamily="34" charset="0"/>
                <a:cs typeface="Open Sans" panose="020B0606030504020204" pitchFamily="34" charset="0"/>
              </a:rPr>
              <a:t>  - (6) Theo </a:t>
            </a:r>
            <a:r>
              <a:rPr lang="en-US" sz="3000" dirty="0" err="1">
                <a:latin typeface="Open Sans" panose="020B0606030504020204" pitchFamily="34" charset="0"/>
                <a:ea typeface="Open Sans" panose="020B0606030504020204" pitchFamily="34" charset="0"/>
                <a:cs typeface="Open Sans" panose="020B0606030504020204" pitchFamily="34" charset="0"/>
              </a:rPr>
              <a:t>anh</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thế</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có</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nghĩa</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là</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gì</a:t>
            </a:r>
            <a:r>
              <a:rPr lang="en-US" sz="3000" dirty="0">
                <a:latin typeface="Open Sans" panose="020B0606030504020204" pitchFamily="34" charset="0"/>
                <a:ea typeface="Open Sans" panose="020B0606030504020204" pitchFamily="34" charset="0"/>
                <a:cs typeface="Open Sans" panose="020B0606030504020204" pitchFamily="34" charset="0"/>
              </a:rPr>
              <a:t>?</a:t>
            </a:r>
          </a:p>
          <a:p>
            <a:pPr algn="just"/>
            <a:r>
              <a:rPr lang="en-US" sz="3000" dirty="0">
                <a:latin typeface="Open Sans" panose="020B0606030504020204" pitchFamily="34" charset="0"/>
                <a:ea typeface="Open Sans" panose="020B0606030504020204" pitchFamily="34" charset="0"/>
                <a:cs typeface="Open Sans" panose="020B0606030504020204" pitchFamily="34" charset="0"/>
              </a:rPr>
              <a:t>  - (7) </a:t>
            </a:r>
            <a:r>
              <a:rPr lang="en-US" sz="3000" dirty="0" err="1">
                <a:latin typeface="Open Sans" panose="020B0606030504020204" pitchFamily="34" charset="0"/>
                <a:ea typeface="Open Sans" panose="020B0606030504020204" pitchFamily="34" charset="0"/>
                <a:cs typeface="Open Sans" panose="020B0606030504020204" pitchFamily="34" charset="0"/>
              </a:rPr>
              <a:t>Nghĩa</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là</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sẽ</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có</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một</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ngày</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đẹp</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trời</a:t>
            </a:r>
            <a:r>
              <a:rPr lang="en-US" sz="3000" dirty="0">
                <a:latin typeface="Open Sans" panose="020B0606030504020204" pitchFamily="34" charset="0"/>
                <a:ea typeface="Open Sans" panose="020B0606030504020204" pitchFamily="34" charset="0"/>
                <a:cs typeface="Open Sans" panose="020B0606030504020204" pitchFamily="34" charset="0"/>
              </a:rPr>
              <a:t>. </a:t>
            </a:r>
          </a:p>
          <a:p>
            <a:pPr algn="just"/>
            <a:r>
              <a:rPr lang="en-US" sz="3000" dirty="0">
                <a:latin typeface="Open Sans" panose="020B0606030504020204" pitchFamily="34" charset="0"/>
                <a:ea typeface="Open Sans" panose="020B0606030504020204" pitchFamily="34" charset="0"/>
                <a:cs typeface="Open Sans" panose="020B0606030504020204" pitchFamily="34" charset="0"/>
              </a:rPr>
              <a:t>(8) </a:t>
            </a:r>
            <a:r>
              <a:rPr lang="en-US" sz="3000" dirty="0" err="1">
                <a:latin typeface="Open Sans" panose="020B0606030504020204" pitchFamily="34" charset="0"/>
                <a:ea typeface="Open Sans" panose="020B0606030504020204" pitchFamily="34" charset="0"/>
                <a:cs typeface="Open Sans" panose="020B0606030504020204" pitchFamily="34" charset="0"/>
              </a:rPr>
              <a:t>Còn</a:t>
            </a:r>
            <a:r>
              <a:rPr lang="en-US" sz="3000" dirty="0">
                <a:latin typeface="Open Sans" panose="020B0606030504020204" pitchFamily="34" charset="0"/>
                <a:ea typeface="Open Sans" panose="020B0606030504020204" pitchFamily="34" charset="0"/>
                <a:cs typeface="Open Sans" panose="020B0606030504020204" pitchFamily="34" charset="0"/>
              </a:rPr>
              <a:t>          ,           </a:t>
            </a:r>
            <a:r>
              <a:rPr lang="en-US" sz="3000" dirty="0" err="1">
                <a:latin typeface="Open Sans" panose="020B0606030504020204" pitchFamily="34" charset="0"/>
                <a:ea typeface="Open Sans" panose="020B0606030504020204" pitchFamily="34" charset="0"/>
                <a:cs typeface="Open Sans" panose="020B0606030504020204" pitchFamily="34" charset="0"/>
              </a:rPr>
              <a:t>nghĩ</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sao</a:t>
            </a:r>
            <a:r>
              <a:rPr lang="en-US" sz="3000" dirty="0">
                <a:latin typeface="Open Sans" panose="020B0606030504020204" pitchFamily="34" charset="0"/>
                <a:ea typeface="Open Sans" panose="020B0606030504020204" pitchFamily="34" charset="0"/>
                <a:cs typeface="Open Sans" panose="020B0606030504020204" pitchFamily="34" charset="0"/>
              </a:rPr>
              <a:t>? </a:t>
            </a:r>
          </a:p>
          <a:p>
            <a:pPr algn="just"/>
            <a:r>
              <a:rPr lang="en-US" sz="3000" dirty="0">
                <a:latin typeface="Open Sans" panose="020B0606030504020204" pitchFamily="34" charset="0"/>
                <a:ea typeface="Open Sans" panose="020B0606030504020204" pitchFamily="34" charset="0"/>
                <a:cs typeface="Open Sans" panose="020B0606030504020204" pitchFamily="34" charset="0"/>
              </a:rPr>
              <a:t>  - (9) Theo        , </a:t>
            </a:r>
            <a:r>
              <a:rPr lang="en-US" sz="3000" dirty="0" err="1">
                <a:latin typeface="Open Sans" panose="020B0606030504020204" pitchFamily="34" charset="0"/>
                <a:ea typeface="Open Sans" panose="020B0606030504020204" pitchFamily="34" charset="0"/>
                <a:cs typeface="Open Sans" panose="020B0606030504020204" pitchFamily="34" charset="0"/>
              </a:rPr>
              <a:t>điều</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này</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có</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nghĩa</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là</a:t>
            </a:r>
            <a:r>
              <a:rPr lang="en-US" sz="3000" dirty="0">
                <a:latin typeface="Open Sans" panose="020B0606030504020204" pitchFamily="34" charset="0"/>
                <a:ea typeface="Open Sans" panose="020B0606030504020204" pitchFamily="34" charset="0"/>
                <a:cs typeface="Open Sans" panose="020B0606030504020204" pitchFamily="34" charset="0"/>
              </a:rPr>
              <a:t> ai </a:t>
            </a:r>
            <a:r>
              <a:rPr lang="en-US" sz="3000" dirty="0" err="1">
                <a:latin typeface="Open Sans" panose="020B0606030504020204" pitchFamily="34" charset="0"/>
                <a:ea typeface="Open Sans" panose="020B0606030504020204" pitchFamily="34" charset="0"/>
                <a:cs typeface="Open Sans" panose="020B0606030504020204" pitchFamily="34" charset="0"/>
              </a:rPr>
              <a:t>đó</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đã</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đánh</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cắp</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cái</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lều</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của</a:t>
            </a:r>
            <a:r>
              <a:rPr lang="en-US" sz="3000" dirty="0">
                <a:latin typeface="Open Sans" panose="020B0606030504020204" pitchFamily="34" charset="0"/>
                <a:ea typeface="Open Sans" panose="020B0606030504020204" pitchFamily="34" charset="0"/>
                <a:cs typeface="Open Sans" panose="020B0606030504020204" pitchFamily="34" charset="0"/>
              </a:rPr>
              <a:t>                  </a:t>
            </a:r>
          </a:p>
          <a:p>
            <a:pPr algn="r"/>
            <a:r>
              <a:rPr lang="en-US" sz="2400" b="1" i="1" dirty="0">
                <a:latin typeface="Open Sans" panose="020B0606030504020204" pitchFamily="34" charset="0"/>
                <a:ea typeface="Open Sans" panose="020B0606030504020204" pitchFamily="34" charset="0"/>
                <a:cs typeface="Open Sans" panose="020B0606030504020204" pitchFamily="34" charset="0"/>
              </a:rPr>
              <a:t>(Theo </a:t>
            </a:r>
            <a:r>
              <a:rPr lang="en-US" sz="2400" b="1" i="1" dirty="0" err="1">
                <a:latin typeface="Open Sans" panose="020B0606030504020204" pitchFamily="34" charset="0"/>
                <a:ea typeface="Open Sans" panose="020B0606030504020204" pitchFamily="34" charset="0"/>
                <a:cs typeface="Open Sans" panose="020B0606030504020204" pitchFamily="34" charset="0"/>
              </a:rPr>
              <a:t>Truyện</a:t>
            </a:r>
            <a:r>
              <a:rPr lang="en-US" sz="2400" b="1" i="1" dirty="0">
                <a:latin typeface="Open Sans" panose="020B0606030504020204" pitchFamily="34" charset="0"/>
                <a:ea typeface="Open Sans" panose="020B0606030504020204" pitchFamily="34" charset="0"/>
                <a:cs typeface="Open Sans" panose="020B0606030504020204" pitchFamily="34" charset="0"/>
              </a:rPr>
              <a:t> </a:t>
            </a:r>
            <a:r>
              <a:rPr lang="en-US" sz="2400" b="1" i="1" dirty="0" err="1">
                <a:latin typeface="Open Sans" panose="020B0606030504020204" pitchFamily="34" charset="0"/>
                <a:ea typeface="Open Sans" panose="020B0606030504020204" pitchFamily="34" charset="0"/>
                <a:cs typeface="Open Sans" panose="020B0606030504020204" pitchFamily="34" charset="0"/>
              </a:rPr>
              <a:t>cười</a:t>
            </a:r>
            <a:r>
              <a:rPr lang="en-US" sz="2400" b="1" i="1" dirty="0">
                <a:latin typeface="Open Sans" panose="020B0606030504020204" pitchFamily="34" charset="0"/>
                <a:ea typeface="Open Sans" panose="020B0606030504020204" pitchFamily="34" charset="0"/>
                <a:cs typeface="Open Sans" panose="020B0606030504020204" pitchFamily="34" charset="0"/>
              </a:rPr>
              <a:t> </a:t>
            </a:r>
            <a:r>
              <a:rPr lang="en-US" sz="2400" b="1" i="1" dirty="0" err="1">
                <a:latin typeface="Open Sans" panose="020B0606030504020204" pitchFamily="34" charset="0"/>
                <a:ea typeface="Open Sans" panose="020B0606030504020204" pitchFamily="34" charset="0"/>
                <a:cs typeface="Open Sans" panose="020B0606030504020204" pitchFamily="34" charset="0"/>
              </a:rPr>
              <a:t>đó</a:t>
            </a:r>
            <a:r>
              <a:rPr lang="en-US" sz="2400" b="1" i="1" dirty="0">
                <a:latin typeface="Open Sans" panose="020B0606030504020204" pitchFamily="34" charset="0"/>
                <a:ea typeface="Open Sans" panose="020B0606030504020204" pitchFamily="34" charset="0"/>
                <a:cs typeface="Open Sans" panose="020B0606030504020204" pitchFamily="34" charset="0"/>
              </a:rPr>
              <a:t> </a:t>
            </a:r>
            <a:r>
              <a:rPr lang="en-US" sz="2400" b="1" i="1" dirty="0" err="1">
                <a:latin typeface="Open Sans" panose="020B0606030504020204" pitchFamily="34" charset="0"/>
                <a:ea typeface="Open Sans" panose="020B0606030504020204" pitchFamily="34" charset="0"/>
                <a:cs typeface="Open Sans" panose="020B0606030504020204" pitchFamily="34" charset="0"/>
              </a:rPr>
              <a:t>đây</a:t>
            </a:r>
            <a:r>
              <a:rPr lang="en-US" sz="2400" b="1" i="1" dirty="0">
                <a:latin typeface="Open Sans" panose="020B0606030504020204" pitchFamily="34" charset="0"/>
                <a:ea typeface="Open Sans" panose="020B0606030504020204" pitchFamily="34" charset="0"/>
                <a:cs typeface="Open Sans" panose="020B0606030504020204" pitchFamily="34" charset="0"/>
              </a:rPr>
              <a:t>)</a:t>
            </a:r>
          </a:p>
        </p:txBody>
      </p:sp>
      <p:pic>
        <p:nvPicPr>
          <p:cNvPr id="5" name="Picture 4">
            <a:extLst>
              <a:ext uri="{FF2B5EF4-FFF2-40B4-BE49-F238E27FC236}">
                <a16:creationId xmlns:a16="http://schemas.microsoft.com/office/drawing/2014/main" id="{19109736-B56A-7EA1-67D8-EAF334E65D9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0154" b="37615" l="65692" r="82462"/>
                    </a14:imgEffect>
                  </a14:imgLayer>
                </a14:imgProps>
              </a:ext>
            </a:extLst>
          </a:blip>
          <a:srcRect l="64201" t="23254" r="20083" b="60651"/>
          <a:stretch/>
        </p:blipFill>
        <p:spPr>
          <a:xfrm>
            <a:off x="5401832" y="3139305"/>
            <a:ext cx="651484" cy="579390"/>
          </a:xfrm>
          <a:prstGeom prst="rect">
            <a:avLst/>
          </a:prstGeom>
        </p:spPr>
      </p:pic>
      <p:pic>
        <p:nvPicPr>
          <p:cNvPr id="6" name="Picture 5">
            <a:extLst>
              <a:ext uri="{FF2B5EF4-FFF2-40B4-BE49-F238E27FC236}">
                <a16:creationId xmlns:a16="http://schemas.microsoft.com/office/drawing/2014/main" id="{F2895C48-1EB3-F19B-CB23-F9613949297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0154" b="37615" l="65692" r="82462"/>
                    </a14:imgEffect>
                  </a14:imgLayer>
                </a14:imgProps>
              </a:ext>
            </a:extLst>
          </a:blip>
          <a:srcRect l="64201" t="23254" r="20083" b="60651"/>
          <a:stretch/>
        </p:blipFill>
        <p:spPr>
          <a:xfrm>
            <a:off x="1884058" y="3560293"/>
            <a:ext cx="651484" cy="579390"/>
          </a:xfrm>
          <a:prstGeom prst="rect">
            <a:avLst/>
          </a:prstGeom>
        </p:spPr>
      </p:pic>
      <p:pic>
        <p:nvPicPr>
          <p:cNvPr id="7" name="Picture 6">
            <a:extLst>
              <a:ext uri="{FF2B5EF4-FFF2-40B4-BE49-F238E27FC236}">
                <a16:creationId xmlns:a16="http://schemas.microsoft.com/office/drawing/2014/main" id="{1954F1DC-B904-0B5A-1E83-046AF11A403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0154" b="37615" l="65692" r="82462"/>
                    </a14:imgEffect>
                  </a14:imgLayer>
                </a14:imgProps>
              </a:ext>
            </a:extLst>
          </a:blip>
          <a:srcRect l="64201" t="23254" r="20083" b="60651"/>
          <a:stretch/>
        </p:blipFill>
        <p:spPr>
          <a:xfrm>
            <a:off x="3459636" y="4507666"/>
            <a:ext cx="651484" cy="579390"/>
          </a:xfrm>
          <a:prstGeom prst="rect">
            <a:avLst/>
          </a:prstGeom>
        </p:spPr>
      </p:pic>
      <p:pic>
        <p:nvPicPr>
          <p:cNvPr id="8" name="Picture 7">
            <a:extLst>
              <a:ext uri="{FF2B5EF4-FFF2-40B4-BE49-F238E27FC236}">
                <a16:creationId xmlns:a16="http://schemas.microsoft.com/office/drawing/2014/main" id="{5A8BA2EB-1453-5338-3D55-08FB500A04C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0154" b="37615" l="65692" r="82462"/>
                    </a14:imgEffect>
                  </a14:imgLayer>
                </a14:imgProps>
              </a:ext>
            </a:extLst>
          </a:blip>
          <a:srcRect l="64201" t="23254" r="20083" b="60651"/>
          <a:stretch/>
        </p:blipFill>
        <p:spPr>
          <a:xfrm>
            <a:off x="3458838" y="4952968"/>
            <a:ext cx="651484" cy="579390"/>
          </a:xfrm>
          <a:prstGeom prst="rect">
            <a:avLst/>
          </a:prstGeom>
        </p:spPr>
      </p:pic>
      <p:pic>
        <p:nvPicPr>
          <p:cNvPr id="9" name="Picture 8">
            <a:extLst>
              <a:ext uri="{FF2B5EF4-FFF2-40B4-BE49-F238E27FC236}">
                <a16:creationId xmlns:a16="http://schemas.microsoft.com/office/drawing/2014/main" id="{E723D3D9-BE55-A509-9654-C3F9BDC17AAC}"/>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0154" b="37615" l="65692" r="82462"/>
                    </a14:imgEffect>
                  </a14:imgLayer>
                </a14:imgProps>
              </a:ext>
            </a:extLst>
          </a:blip>
          <a:srcRect l="64201" t="23254" r="20083" b="60651"/>
          <a:stretch/>
        </p:blipFill>
        <p:spPr>
          <a:xfrm>
            <a:off x="2386883" y="4952968"/>
            <a:ext cx="651484" cy="579390"/>
          </a:xfrm>
          <a:prstGeom prst="rect">
            <a:avLst/>
          </a:prstGeom>
        </p:spPr>
      </p:pic>
      <p:pic>
        <p:nvPicPr>
          <p:cNvPr id="10" name="Picture 9">
            <a:extLst>
              <a:ext uri="{FF2B5EF4-FFF2-40B4-BE49-F238E27FC236}">
                <a16:creationId xmlns:a16="http://schemas.microsoft.com/office/drawing/2014/main" id="{58613863-CAD4-A288-FBB1-E93250E9DBE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0154" b="37615" l="65692" r="82462"/>
                    </a14:imgEffect>
                  </a14:imgLayer>
                </a14:imgProps>
              </a:ext>
            </a:extLst>
          </a:blip>
          <a:srcRect l="64201" t="23254" r="20083" b="60651"/>
          <a:stretch/>
        </p:blipFill>
        <p:spPr>
          <a:xfrm>
            <a:off x="2891027" y="5367910"/>
            <a:ext cx="651484" cy="579390"/>
          </a:xfrm>
          <a:prstGeom prst="rect">
            <a:avLst/>
          </a:prstGeom>
        </p:spPr>
      </p:pic>
      <p:sp>
        <p:nvSpPr>
          <p:cNvPr id="13" name="TextBox 12">
            <a:extLst>
              <a:ext uri="{FF2B5EF4-FFF2-40B4-BE49-F238E27FC236}">
                <a16:creationId xmlns:a16="http://schemas.microsoft.com/office/drawing/2014/main" id="{A429DD02-1DDE-A3D0-9E7A-8B994AE6099D}"/>
              </a:ext>
            </a:extLst>
          </p:cNvPr>
          <p:cNvSpPr txBox="1"/>
          <p:nvPr/>
        </p:nvSpPr>
        <p:spPr>
          <a:xfrm>
            <a:off x="5296228" y="3139305"/>
            <a:ext cx="923651" cy="553998"/>
          </a:xfrm>
          <a:prstGeom prst="rect">
            <a:avLst/>
          </a:prstGeom>
          <a:noFill/>
        </p:spPr>
        <p:txBody>
          <a:bodyPr wrap="none" rtlCol="0">
            <a:spAutoFit/>
          </a:bodyPr>
          <a:lstStyle/>
          <a:p>
            <a:r>
              <a:rPr lang="en-US" sz="3000" b="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anh</a:t>
            </a:r>
            <a:endParaRPr lang="en-US" sz="30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D905EF86-F3FA-882C-FBF7-59F04F3135E8}"/>
              </a:ext>
            </a:extLst>
          </p:cNvPr>
          <p:cNvSpPr txBox="1"/>
          <p:nvPr/>
        </p:nvSpPr>
        <p:spPr>
          <a:xfrm>
            <a:off x="1884058" y="3585685"/>
            <a:ext cx="763351" cy="553998"/>
          </a:xfrm>
          <a:prstGeom prst="rect">
            <a:avLst/>
          </a:prstGeom>
          <a:noFill/>
        </p:spPr>
        <p:txBody>
          <a:bodyPr wrap="none" rtlCol="0">
            <a:spAutoFit/>
          </a:bodyPr>
          <a:lstStyle/>
          <a:p>
            <a:r>
              <a:rPr lang="en-US" sz="3000" b="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Tôi</a:t>
            </a:r>
            <a:endParaRPr lang="en-US" sz="30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ABCD3D43-A33A-F07D-9073-34E5D2CA4BDB}"/>
              </a:ext>
            </a:extLst>
          </p:cNvPr>
          <p:cNvSpPr txBox="1"/>
          <p:nvPr/>
        </p:nvSpPr>
        <p:spPr>
          <a:xfrm>
            <a:off x="2252919" y="4919481"/>
            <a:ext cx="923651" cy="553998"/>
          </a:xfrm>
          <a:prstGeom prst="rect">
            <a:avLst/>
          </a:prstGeom>
          <a:noFill/>
        </p:spPr>
        <p:txBody>
          <a:bodyPr wrap="none" rtlCol="0">
            <a:spAutoFit/>
          </a:bodyPr>
          <a:lstStyle/>
          <a:p>
            <a:r>
              <a:rPr lang="en-US" sz="3000" b="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anh</a:t>
            </a:r>
            <a:endParaRPr lang="en-US" sz="30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3E9509AB-4C4B-F099-E05D-9A4086BEB9A4}"/>
              </a:ext>
            </a:extLst>
          </p:cNvPr>
          <p:cNvSpPr txBox="1"/>
          <p:nvPr/>
        </p:nvSpPr>
        <p:spPr>
          <a:xfrm>
            <a:off x="3411589" y="4944869"/>
            <a:ext cx="923651" cy="553998"/>
          </a:xfrm>
          <a:prstGeom prst="rect">
            <a:avLst/>
          </a:prstGeom>
          <a:noFill/>
        </p:spPr>
        <p:txBody>
          <a:bodyPr wrap="none" rtlCol="0">
            <a:spAutoFit/>
          </a:bodyPr>
          <a:lstStyle/>
          <a:p>
            <a:r>
              <a:rPr lang="en-US" sz="3000" b="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anh</a:t>
            </a:r>
            <a:endParaRPr lang="en-US" sz="30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AC5AF8AA-87D2-4DE5-216A-1F3A5E9E6083}"/>
              </a:ext>
            </a:extLst>
          </p:cNvPr>
          <p:cNvSpPr txBox="1"/>
          <p:nvPr/>
        </p:nvSpPr>
        <p:spPr>
          <a:xfrm>
            <a:off x="2891027" y="5375296"/>
            <a:ext cx="707245" cy="553998"/>
          </a:xfrm>
          <a:prstGeom prst="rect">
            <a:avLst/>
          </a:prstGeom>
          <a:noFill/>
        </p:spPr>
        <p:txBody>
          <a:bodyPr wrap="none" rtlCol="0">
            <a:spAutoFit/>
          </a:bodyPr>
          <a:lstStyle/>
          <a:p>
            <a:r>
              <a:rPr lang="en-US" sz="3000" b="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tôi</a:t>
            </a:r>
            <a:endParaRPr lang="en-US" sz="30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A396ED14-F894-7066-8490-BBB1CA7527B4}"/>
              </a:ext>
            </a:extLst>
          </p:cNvPr>
          <p:cNvSpPr txBox="1"/>
          <p:nvPr/>
        </p:nvSpPr>
        <p:spPr>
          <a:xfrm>
            <a:off x="3594937" y="5856217"/>
            <a:ext cx="1967205" cy="553998"/>
          </a:xfrm>
          <a:prstGeom prst="rect">
            <a:avLst/>
          </a:prstGeom>
          <a:noFill/>
        </p:spPr>
        <p:txBody>
          <a:bodyPr wrap="none" rtlCol="0">
            <a:spAutoFit/>
          </a:bodyPr>
          <a:lstStyle/>
          <a:p>
            <a:r>
              <a:rPr lang="en-US" sz="3000" b="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chúng</a:t>
            </a:r>
            <a:r>
              <a:rPr lang="en-US" sz="30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 ta.</a:t>
            </a:r>
          </a:p>
        </p:txBody>
      </p:sp>
      <p:pic>
        <p:nvPicPr>
          <p:cNvPr id="19" name="Picture 18">
            <a:extLst>
              <a:ext uri="{FF2B5EF4-FFF2-40B4-BE49-F238E27FC236}">
                <a16:creationId xmlns:a16="http://schemas.microsoft.com/office/drawing/2014/main" id="{4505FA2C-AA05-A544-E522-469291BCBA2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0154" b="37615" l="65692" r="82462"/>
                    </a14:imgEffect>
                  </a14:imgLayer>
                </a14:imgProps>
              </a:ext>
            </a:extLst>
          </a:blip>
          <a:srcRect l="64201" t="23254" r="20083" b="60651"/>
          <a:stretch/>
        </p:blipFill>
        <p:spPr>
          <a:xfrm>
            <a:off x="3701056" y="5861321"/>
            <a:ext cx="651484" cy="579390"/>
          </a:xfrm>
          <a:prstGeom prst="rect">
            <a:avLst/>
          </a:prstGeom>
        </p:spPr>
      </p:pic>
      <p:sp>
        <p:nvSpPr>
          <p:cNvPr id="24" name="TextBox 23">
            <a:extLst>
              <a:ext uri="{FF2B5EF4-FFF2-40B4-BE49-F238E27FC236}">
                <a16:creationId xmlns:a16="http://schemas.microsoft.com/office/drawing/2014/main" id="{15E4A724-376B-B80B-5C44-F512D7652C87}"/>
              </a:ext>
            </a:extLst>
          </p:cNvPr>
          <p:cNvSpPr txBox="1"/>
          <p:nvPr/>
        </p:nvSpPr>
        <p:spPr>
          <a:xfrm>
            <a:off x="3388405" y="4505378"/>
            <a:ext cx="6254890" cy="553998"/>
          </a:xfrm>
          <a:prstGeom prst="rect">
            <a:avLst/>
          </a:prstGeom>
          <a:solidFill>
            <a:srgbClr val="FFFAF7"/>
          </a:solidFill>
        </p:spPr>
        <p:txBody>
          <a:bodyPr wrap="square">
            <a:spAutoFit/>
          </a:bodyPr>
          <a:lstStyle/>
          <a:p>
            <a:pPr algn="r"/>
            <a:r>
              <a:rPr lang="en-US" sz="3000" dirty="0" err="1">
                <a:latin typeface="Open Sans" panose="020B0606030504020204" pitchFamily="34" charset="0"/>
                <a:ea typeface="Open Sans" panose="020B0606030504020204" pitchFamily="34" charset="0"/>
                <a:cs typeface="Open Sans" panose="020B0606030504020204" pitchFamily="34" charset="0"/>
              </a:rPr>
              <a:t>sẽ</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có</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một</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ngày</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đẹp</a:t>
            </a:r>
            <a:r>
              <a:rPr lang="en-US" sz="3000" dirty="0">
                <a:latin typeface="Open Sans" panose="020B0606030504020204" pitchFamily="34" charset="0"/>
                <a:ea typeface="Open Sans" panose="020B0606030504020204" pitchFamily="34" charset="0"/>
                <a:cs typeface="Open Sans" panose="020B0606030504020204" pitchFamily="34" charset="0"/>
              </a:rPr>
              <a:t> </a:t>
            </a:r>
            <a:r>
              <a:rPr lang="en-US" sz="3000" dirty="0" err="1">
                <a:latin typeface="Open Sans" panose="020B0606030504020204" pitchFamily="34" charset="0"/>
                <a:ea typeface="Open Sans" panose="020B0606030504020204" pitchFamily="34" charset="0"/>
                <a:cs typeface="Open Sans" panose="020B0606030504020204" pitchFamily="34" charset="0"/>
              </a:rPr>
              <a:t>trời</a:t>
            </a:r>
            <a:r>
              <a:rPr lang="en-US" sz="3000" dirty="0">
                <a:latin typeface="Open Sans" panose="020B0606030504020204" pitchFamily="34" charset="0"/>
                <a:ea typeface="Open Sans" panose="020B0606030504020204" pitchFamily="34" charset="0"/>
                <a:cs typeface="Open Sans" panose="020B0606030504020204" pitchFamily="34" charset="0"/>
              </a:rPr>
              <a:t>. </a:t>
            </a:r>
          </a:p>
        </p:txBody>
      </p:sp>
      <p:sp>
        <p:nvSpPr>
          <p:cNvPr id="22" name="TextBox 21">
            <a:extLst>
              <a:ext uri="{FF2B5EF4-FFF2-40B4-BE49-F238E27FC236}">
                <a16:creationId xmlns:a16="http://schemas.microsoft.com/office/drawing/2014/main" id="{8B5E10DC-29A0-69E9-A35E-19A47FCD5085}"/>
              </a:ext>
            </a:extLst>
          </p:cNvPr>
          <p:cNvSpPr txBox="1"/>
          <p:nvPr/>
        </p:nvSpPr>
        <p:spPr>
          <a:xfrm>
            <a:off x="3429198" y="4493736"/>
            <a:ext cx="1858201" cy="553998"/>
          </a:xfrm>
          <a:prstGeom prst="rect">
            <a:avLst/>
          </a:prstGeom>
          <a:noFill/>
        </p:spPr>
        <p:txBody>
          <a:bodyPr wrap="none" rtlCol="0">
            <a:spAutoFit/>
          </a:bodyPr>
          <a:lstStyle/>
          <a:p>
            <a:r>
              <a:rPr lang="en-US" sz="3000" b="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chúng</a:t>
            </a:r>
            <a:r>
              <a:rPr lang="en-US" sz="30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 ta</a:t>
            </a:r>
          </a:p>
        </p:txBody>
      </p:sp>
    </p:spTree>
    <p:extLst>
      <p:ext uri="{BB962C8B-B14F-4D97-AF65-F5344CB8AC3E}">
        <p14:creationId xmlns:p14="http://schemas.microsoft.com/office/powerpoint/2010/main" val="254753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3" name="arrow.wav"/>
                                        </p:tgtEl>
                                      </p:cMediaNode>
                                    </p:audio>
                                  </p:subTnLst>
                                </p:cTn>
                              </p:par>
                              <p:par>
                                <p:cTn id="14" presetID="10" presetClass="exit" presetSubtype="0" fill="hold" nodeType="with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3" name="arrow.wav"/>
                                        </p:tgtEl>
                                      </p:cMediaNode>
                                    </p:audio>
                                  </p:subTnLst>
                                </p:cTn>
                              </p:par>
                              <p:par>
                                <p:cTn id="23" presetID="10" presetClass="exit" presetSubtype="0" fill="hold" nodeType="with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subTnLst>
                                    <p:audio>
                                      <p:cMediaNode>
                                        <p:cTn display="0" masterRel="sameClick">
                                          <p:stCondLst>
                                            <p:cond evt="begin" delay="0">
                                              <p:tn val="29"/>
                                            </p:cond>
                                          </p:stCondLst>
                                          <p:endCondLst>
                                            <p:cond evt="onStopAudio" delay="0">
                                              <p:tgtEl>
                                                <p:sldTgt/>
                                              </p:tgtEl>
                                            </p:cond>
                                          </p:endCondLst>
                                        </p:cTn>
                                        <p:tgtEl>
                                          <p:sndTgt r:embed="rId3" name="arrow.wav"/>
                                        </p:tgtEl>
                                      </p:cMediaNode>
                                    </p:audio>
                                  </p:subTnLst>
                                </p:cTn>
                              </p:par>
                              <p:par>
                                <p:cTn id="32" presetID="10" presetClass="exit" presetSubtype="0" fill="hold" nodeType="withEffect">
                                  <p:stCondLst>
                                    <p:cond delay="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arrow.wav"/>
                                        </p:tgtEl>
                                      </p:cMediaNode>
                                    </p:audio>
                                  </p:sub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subTnLst>
                                    <p:audio>
                                      <p:cMediaNode>
                                        <p:cTn display="0" masterRel="sameClick">
                                          <p:stCondLst>
                                            <p:cond evt="begin" delay="0">
                                              <p:tn val="35"/>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arrow.wav"/>
                                        </p:tgtEl>
                                      </p:cMediaNode>
                                    </p:audio>
                                  </p:subTnLst>
                                </p:cTn>
                              </p:par>
                              <p:par>
                                <p:cTn id="44" presetID="10"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subTnLst>
                                    <p:audio>
                                      <p:cMediaNode>
                                        <p:cTn display="0" masterRel="sameClick">
                                          <p:stCondLst>
                                            <p:cond evt="begin" delay="0">
                                              <p:tn val="44"/>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arrow.wav"/>
                                        </p:tgtEl>
                                      </p:cMediaNode>
                                    </p:audio>
                                  </p:subTnLst>
                                </p:cTn>
                              </p:par>
                              <p:par>
                                <p:cTn id="53" presetID="10"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subTnLst>
                                    <p:audio>
                                      <p:cMediaNode>
                                        <p:cTn display="0" masterRel="sameClick">
                                          <p:stCondLst>
                                            <p:cond evt="begin" delay="0">
                                              <p:tn val="53"/>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arrow.wav"/>
                                        </p:tgtEl>
                                      </p:cMediaNode>
                                    </p:audio>
                                  </p:subTnLst>
                                </p:cTn>
                              </p:par>
                              <p:par>
                                <p:cTn id="62" presetID="10" presetClass="entr" presetSubtype="0"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subTnLst>
                                    <p:audio>
                                      <p:cMediaNode>
                                        <p:cTn display="0" masterRel="sameClick">
                                          <p:stCondLst>
                                            <p:cond evt="begin" delay="0">
                                              <p:tn val="62"/>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0"/>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500"/>
                                        <p:tgtEl>
                                          <p:spTgt spid="18"/>
                                        </p:tgtEl>
                                      </p:cBhvr>
                                    </p:animEffect>
                                  </p:childTnLst>
                                  <p:subTnLst>
                                    <p:audio>
                                      <p:cMediaNode>
                                        <p:cTn display="0" masterRel="sameClick">
                                          <p:stCondLst>
                                            <p:cond evt="begin" delay="0">
                                              <p:tn val="68"/>
                                            </p:cond>
                                          </p:stCondLst>
                                          <p:endCondLst>
                                            <p:cond evt="onStopAudio" delay="0">
                                              <p:tgtEl>
                                                <p:sldTgt/>
                                              </p:tgtEl>
                                            </p:cond>
                                          </p:endCondLst>
                                        </p:cTn>
                                        <p:tgtEl>
                                          <p:sndTgt r:embed="rId3" name="arrow.wav"/>
                                        </p:tgtEl>
                                      </p:cMediaNode>
                                    </p:audio>
                                  </p:subTnLst>
                                </p:cTn>
                              </p:par>
                              <p:par>
                                <p:cTn id="71" presetID="10" presetClass="exit" presetSubtype="0" fill="hold" nodeType="withEffect">
                                  <p:stCondLst>
                                    <p:cond delay="0"/>
                                  </p:stCondLst>
                                  <p:childTnLst>
                                    <p:animEffect transition="out" filter="fade">
                                      <p:cBhvr>
                                        <p:cTn id="72" dur="500"/>
                                        <p:tgtEl>
                                          <p:spTgt spid="19"/>
                                        </p:tgtEl>
                                      </p:cBhvr>
                                    </p:animEffect>
                                    <p:set>
                                      <p:cBhvr>
                                        <p:cTn id="73"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19"/>
                  </p:tgtEl>
                </p:cond>
              </p:nextCondLst>
            </p:seq>
          </p:childTnLst>
        </p:cTn>
      </p:par>
    </p:tnLst>
    <p:bldLst>
      <p:bldP spid="32" grpId="0" animBg="1"/>
      <p:bldP spid="13" grpId="0"/>
      <p:bldP spid="14" grpId="0"/>
      <p:bldP spid="15" grpId="0"/>
      <p:bldP spid="16" grpId="0"/>
      <p:bldP spid="17" grpId="0"/>
      <p:bldP spid="18" grpId="0"/>
      <p:bldP spid="24" grpId="0" animBg="1"/>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20" name="Freeform 8">
            <a:extLst>
              <a:ext uri="{FF2B5EF4-FFF2-40B4-BE49-F238E27FC236}">
                <a16:creationId xmlns:a16="http://schemas.microsoft.com/office/drawing/2014/main" id="{34BE481A-A872-643D-C2D0-C1455CD64579}"/>
              </a:ext>
            </a:extLst>
          </p:cNvPr>
          <p:cNvSpPr/>
          <p:nvPr/>
        </p:nvSpPr>
        <p:spPr>
          <a:xfrm>
            <a:off x="-938841" y="-1076325"/>
            <a:ext cx="3249283" cy="2152650"/>
          </a:xfrm>
          <a:custGeom>
            <a:avLst/>
            <a:gdLst/>
            <a:ahLst/>
            <a:cxnLst/>
            <a:rect l="l" t="t" r="r" b="b"/>
            <a:pathLst>
              <a:path w="4873925" h="3228975">
                <a:moveTo>
                  <a:pt x="0" y="0"/>
                </a:moveTo>
                <a:lnTo>
                  <a:pt x="4873924" y="0"/>
                </a:lnTo>
                <a:lnTo>
                  <a:pt x="4873924" y="3228976"/>
                </a:lnTo>
                <a:lnTo>
                  <a:pt x="0" y="3228976"/>
                </a:lnTo>
                <a:lnTo>
                  <a:pt x="0" y="0"/>
                </a:lnTo>
                <a:close/>
              </a:path>
            </a:pathLst>
          </a:custGeom>
          <a:blipFill>
            <a:blip r:embed="rId2"/>
            <a:stretch>
              <a:fillRect/>
            </a:stretch>
          </a:blipFill>
        </p:spPr>
        <p:txBody>
          <a:bodyPr/>
          <a:lstStyle/>
          <a:p>
            <a:endParaRPr lang="en-US"/>
          </a:p>
        </p:txBody>
      </p:sp>
      <p:sp>
        <p:nvSpPr>
          <p:cNvPr id="21" name="Freeform 12">
            <a:extLst>
              <a:ext uri="{FF2B5EF4-FFF2-40B4-BE49-F238E27FC236}">
                <a16:creationId xmlns:a16="http://schemas.microsoft.com/office/drawing/2014/main" id="{C4C86C4D-F845-6C3F-DD1F-8AFD016CD2B7}"/>
              </a:ext>
            </a:extLst>
          </p:cNvPr>
          <p:cNvSpPr/>
          <p:nvPr/>
        </p:nvSpPr>
        <p:spPr>
          <a:xfrm>
            <a:off x="8671839" y="-173528"/>
            <a:ext cx="4022113" cy="3653419"/>
          </a:xfrm>
          <a:custGeom>
            <a:avLst/>
            <a:gdLst/>
            <a:ahLst/>
            <a:cxnLst/>
            <a:rect l="l" t="t" r="r" b="b"/>
            <a:pathLst>
              <a:path w="6033169" h="5480129">
                <a:moveTo>
                  <a:pt x="0" y="0"/>
                </a:moveTo>
                <a:lnTo>
                  <a:pt x="6033169" y="0"/>
                </a:lnTo>
                <a:lnTo>
                  <a:pt x="6033169" y="5480129"/>
                </a:lnTo>
                <a:lnTo>
                  <a:pt x="0" y="5480129"/>
                </a:lnTo>
                <a:lnTo>
                  <a:pt x="0" y="0"/>
                </a:lnTo>
                <a:close/>
              </a:path>
            </a:pathLst>
          </a:custGeom>
          <a:blipFill>
            <a:blip r:embed="rId3"/>
            <a:stretch>
              <a:fillRect/>
            </a:stretch>
          </a:blipFill>
        </p:spPr>
        <p:txBody>
          <a:bodyPr/>
          <a:lstStyle/>
          <a:p>
            <a:endParaRPr lang="en-US"/>
          </a:p>
        </p:txBody>
      </p:sp>
      <p:grpSp>
        <p:nvGrpSpPr>
          <p:cNvPr id="27" name="Group 23">
            <a:extLst>
              <a:ext uri="{FF2B5EF4-FFF2-40B4-BE49-F238E27FC236}">
                <a16:creationId xmlns:a16="http://schemas.microsoft.com/office/drawing/2014/main" id="{F33472FC-962A-9495-F0DC-99BB14C65F02}"/>
              </a:ext>
            </a:extLst>
          </p:cNvPr>
          <p:cNvGrpSpPr/>
          <p:nvPr/>
        </p:nvGrpSpPr>
        <p:grpSpPr>
          <a:xfrm>
            <a:off x="381124" y="1246115"/>
            <a:ext cx="11576413" cy="5439814"/>
            <a:chOff x="0" y="-1270"/>
            <a:chExt cx="2145130" cy="2415611"/>
          </a:xfrm>
        </p:grpSpPr>
        <p:sp>
          <p:nvSpPr>
            <p:cNvPr id="28" name="Freeform 24">
              <a:extLst>
                <a:ext uri="{FF2B5EF4-FFF2-40B4-BE49-F238E27FC236}">
                  <a16:creationId xmlns:a16="http://schemas.microsoft.com/office/drawing/2014/main" id="{CBA8394B-499F-B9C2-759E-AD19DFA689F9}"/>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endParaRPr lang="en-US"/>
            </a:p>
          </p:txBody>
        </p:sp>
        <p:sp>
          <p:nvSpPr>
            <p:cNvPr id="29" name="Freeform 25">
              <a:extLst>
                <a:ext uri="{FF2B5EF4-FFF2-40B4-BE49-F238E27FC236}">
                  <a16:creationId xmlns:a16="http://schemas.microsoft.com/office/drawing/2014/main" id="{11353F39-E366-47C8-148F-5CAE51A00299}"/>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endParaRPr lang="en-US"/>
            </a:p>
          </p:txBody>
        </p:sp>
      </p:grpSp>
      <p:sp>
        <p:nvSpPr>
          <p:cNvPr id="32" name="TextBox 31">
            <a:extLst>
              <a:ext uri="{FF2B5EF4-FFF2-40B4-BE49-F238E27FC236}">
                <a16:creationId xmlns:a16="http://schemas.microsoft.com/office/drawing/2014/main" id="{188842F7-F4CE-A219-8CDC-54FC503B2149}"/>
              </a:ext>
            </a:extLst>
          </p:cNvPr>
          <p:cNvSpPr txBox="1"/>
          <p:nvPr/>
        </p:nvSpPr>
        <p:spPr>
          <a:xfrm>
            <a:off x="682503" y="452852"/>
            <a:ext cx="10477866" cy="1323439"/>
          </a:xfrm>
          <a:prstGeom prst="rect">
            <a:avLst/>
          </a:prstGeom>
          <a:solidFill>
            <a:schemeClr val="accent2">
              <a:lumMod val="40000"/>
              <a:lumOff val="60000"/>
            </a:schemeClr>
          </a:solidFill>
          <a:ln w="57150">
            <a:solidFill>
              <a:schemeClr val="tx1"/>
            </a:solidFill>
          </a:ln>
        </p:spPr>
        <p:txBody>
          <a:bodyPr wrap="square">
            <a:spAutoFit/>
          </a:bodyPr>
          <a:lstStyle/>
          <a:p>
            <a:pPr algn="just"/>
            <a:r>
              <a:rPr lang="en-US" sz="4000" dirty="0">
                <a:latin typeface="Open Sans" panose="020B0606030504020204" pitchFamily="34" charset="0"/>
                <a:ea typeface="Open Sans" panose="020B0606030504020204" pitchFamily="34" charset="0"/>
                <a:cs typeface="Open Sans" panose="020B0606030504020204" pitchFamily="34" charset="0"/>
              </a:rPr>
              <a:t>b. </a:t>
            </a:r>
            <a:r>
              <a:rPr lang="en-US" sz="4000" dirty="0" err="1">
                <a:latin typeface="Open Sans" panose="020B0606030504020204" pitchFamily="34" charset="0"/>
                <a:ea typeface="Open Sans" panose="020B0606030504020204" pitchFamily="34" charset="0"/>
                <a:cs typeface="Open Sans" panose="020B0606030504020204" pitchFamily="34" charset="0"/>
              </a:rPr>
              <a:t>Tìm</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đại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từ</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thay</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thế</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trong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câu</a:t>
            </a:r>
            <a:r>
              <a:rPr lang="en-US" sz="4000" dirty="0">
                <a:latin typeface="Open Sans" panose="020B0606030504020204" pitchFamily="34" charset="0"/>
                <a:ea typeface="Open Sans" panose="020B0606030504020204" pitchFamily="34" charset="0"/>
                <a:cs typeface="Open Sans" panose="020B0606030504020204" pitchFamily="34" charset="0"/>
              </a:rPr>
              <a:t> 6. </a:t>
            </a:r>
            <a:r>
              <a:rPr lang="en-US" sz="4000" dirty="0" err="1">
                <a:latin typeface="Open Sans" panose="020B0606030504020204" pitchFamily="34" charset="0"/>
                <a:ea typeface="Open Sans" panose="020B0606030504020204" pitchFamily="34" charset="0"/>
                <a:cs typeface="Open Sans" panose="020B0606030504020204" pitchFamily="34" charset="0"/>
              </a:rPr>
              <a:t>Những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đại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từ</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nào</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có</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thể</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thay</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thế</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cho</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đại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từ</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đó</a:t>
            </a:r>
            <a:r>
              <a:rPr lang="en-US" sz="4000" dirty="0">
                <a:latin typeface="Open Sans" panose="020B0606030504020204" pitchFamily="34" charset="0"/>
                <a:ea typeface="Open Sans" panose="020B0606030504020204" pitchFamily="34" charset="0"/>
                <a:cs typeface="Open Sans" panose="020B0606030504020204" pitchFamily="34" charset="0"/>
              </a:rPr>
              <a:t>?</a:t>
            </a:r>
          </a:p>
        </p:txBody>
      </p:sp>
      <p:sp>
        <p:nvSpPr>
          <p:cNvPr id="3" name="TextBox 2">
            <a:extLst>
              <a:ext uri="{FF2B5EF4-FFF2-40B4-BE49-F238E27FC236}">
                <a16:creationId xmlns:a16="http://schemas.microsoft.com/office/drawing/2014/main" id="{4124D4EB-0B16-F36F-CC75-018E72099AAB}"/>
              </a:ext>
            </a:extLst>
          </p:cNvPr>
          <p:cNvSpPr txBox="1"/>
          <p:nvPr/>
        </p:nvSpPr>
        <p:spPr>
          <a:xfrm>
            <a:off x="799272" y="4132102"/>
            <a:ext cx="10316949" cy="1323439"/>
          </a:xfrm>
          <a:prstGeom prst="rect">
            <a:avLst/>
          </a:prstGeom>
          <a:solidFill>
            <a:schemeClr val="accent4">
              <a:lumMod val="60000"/>
              <a:lumOff val="40000"/>
            </a:schemeClr>
          </a:solidFill>
          <a:ln w="57150">
            <a:solidFill>
              <a:schemeClr val="tx1"/>
            </a:solidFill>
          </a:ln>
        </p:spPr>
        <p:txBody>
          <a:bodyPr wrap="square">
            <a:spAutoFit/>
          </a:bodyPr>
          <a:lstStyle/>
          <a:p>
            <a:pPr algn="just"/>
            <a:r>
              <a:rPr lang="en-US" sz="4000" dirty="0">
                <a:latin typeface="Open Sans" panose="020B0606030504020204" pitchFamily="34" charset="0"/>
                <a:ea typeface="Open Sans" panose="020B0606030504020204" pitchFamily="34" charset="0"/>
                <a:cs typeface="Open Sans" panose="020B0606030504020204" pitchFamily="34" charset="0"/>
              </a:rPr>
              <a:t>c. </a:t>
            </a:r>
            <a:r>
              <a:rPr lang="en-US" sz="4000" dirty="0" err="1">
                <a:latin typeface="Open Sans" panose="020B0606030504020204" pitchFamily="34" charset="0"/>
                <a:ea typeface="Open Sans" panose="020B0606030504020204" pitchFamily="34" charset="0"/>
                <a:cs typeface="Open Sans" panose="020B0606030504020204" pitchFamily="34" charset="0"/>
              </a:rPr>
              <a:t>Thay</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đại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từ</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nghi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vấn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trong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câu</a:t>
            </a:r>
            <a:r>
              <a:rPr lang="en-US" sz="4000" dirty="0">
                <a:latin typeface="Open Sans" panose="020B0606030504020204" pitchFamily="34" charset="0"/>
                <a:ea typeface="Open Sans" panose="020B0606030504020204" pitchFamily="34" charset="0"/>
                <a:cs typeface="Open Sans" panose="020B0606030504020204" pitchFamily="34" charset="0"/>
              </a:rPr>
              <a:t> 8 </a:t>
            </a:r>
            <a:r>
              <a:rPr lang="en-US" sz="4000" dirty="0" err="1">
                <a:latin typeface="Open Sans" panose="020B0606030504020204" pitchFamily="34" charset="0"/>
                <a:ea typeface="Open Sans" panose="020B0606030504020204" pitchFamily="34" charset="0"/>
                <a:cs typeface="Open Sans" panose="020B0606030504020204" pitchFamily="34" charset="0"/>
              </a:rPr>
              <a:t>bằng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một</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đại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từ</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nghi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vấn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khác</a:t>
            </a:r>
            <a:r>
              <a:rPr lang="en-US" sz="4000" dirty="0">
                <a:latin typeface="Open Sans" panose="020B0606030504020204" pitchFamily="34" charset="0"/>
                <a:ea typeface="Open Sans" panose="020B0606030504020204" pitchFamily="34" charset="0"/>
                <a:cs typeface="Open Sans" panose="020B0606030504020204" pitchFamily="34" charset="0"/>
              </a:rPr>
              <a:t>.</a:t>
            </a:r>
          </a:p>
        </p:txBody>
      </p:sp>
      <p:sp>
        <p:nvSpPr>
          <p:cNvPr id="4" name="TextBox 3">
            <a:extLst>
              <a:ext uri="{FF2B5EF4-FFF2-40B4-BE49-F238E27FC236}">
                <a16:creationId xmlns:a16="http://schemas.microsoft.com/office/drawing/2014/main" id="{18706A5B-6578-2FE5-DCB4-935DFBAF5FAA}"/>
              </a:ext>
            </a:extLst>
          </p:cNvPr>
          <p:cNvSpPr txBox="1"/>
          <p:nvPr/>
        </p:nvSpPr>
        <p:spPr>
          <a:xfrm>
            <a:off x="949455" y="1896691"/>
            <a:ext cx="9006120" cy="707886"/>
          </a:xfrm>
          <a:prstGeom prst="rect">
            <a:avLst/>
          </a:prstGeom>
          <a:noFill/>
        </p:spPr>
        <p:txBody>
          <a:bodyPr wrap="square">
            <a:spAutoFit/>
          </a:bodyPr>
          <a:lstStyle/>
          <a:p>
            <a:r>
              <a:rPr lang="en-US" sz="4000" i="1" dirty="0">
                <a:latin typeface="Open Sans" panose="020B0606030504020204" pitchFamily="34" charset="0"/>
                <a:ea typeface="Open Sans" panose="020B0606030504020204" pitchFamily="34" charset="0"/>
                <a:cs typeface="Open Sans" panose="020B0606030504020204" pitchFamily="34" charset="0"/>
              </a:rPr>
              <a:t> (6) Theo </a:t>
            </a:r>
            <a:r>
              <a:rPr lang="en-US" sz="4000" i="1" dirty="0" err="1">
                <a:latin typeface="Open Sans" panose="020B0606030504020204" pitchFamily="34" charset="0"/>
                <a:ea typeface="Open Sans" panose="020B0606030504020204" pitchFamily="34" charset="0"/>
                <a:cs typeface="Open Sans" panose="020B0606030504020204" pitchFamily="34" charset="0"/>
              </a:rPr>
              <a:t>anh</a:t>
            </a:r>
            <a:r>
              <a:rPr lang="en-US" sz="4000" i="1" dirty="0">
                <a:latin typeface="Open Sans" panose="020B0606030504020204" pitchFamily="34" charset="0"/>
                <a:ea typeface="Open Sans" panose="020B0606030504020204" pitchFamily="34" charset="0"/>
                <a:cs typeface="Open Sans" panose="020B0606030504020204" pitchFamily="34" charset="0"/>
              </a:rPr>
              <a:t>, </a:t>
            </a:r>
            <a:r>
              <a:rPr lang="en-US" sz="4000" i="1" dirty="0" err="1">
                <a:latin typeface="Open Sans" panose="020B0606030504020204" pitchFamily="34" charset="0"/>
                <a:ea typeface="Open Sans" panose="020B0606030504020204" pitchFamily="34" charset="0"/>
                <a:cs typeface="Open Sans" panose="020B0606030504020204" pitchFamily="34" charset="0"/>
              </a:rPr>
              <a:t>thế</a:t>
            </a:r>
            <a:r>
              <a:rPr lang="en-US" sz="4000" i="1" dirty="0">
                <a:latin typeface="Open Sans" panose="020B0606030504020204" pitchFamily="34" charset="0"/>
                <a:ea typeface="Open Sans" panose="020B0606030504020204" pitchFamily="34" charset="0"/>
                <a:cs typeface="Open Sans" panose="020B0606030504020204" pitchFamily="34" charset="0"/>
              </a:rPr>
              <a:t> </a:t>
            </a:r>
            <a:r>
              <a:rPr lang="en-US" sz="4000" i="1" dirty="0" err="1">
                <a:latin typeface="Open Sans" panose="020B0606030504020204" pitchFamily="34" charset="0"/>
                <a:ea typeface="Open Sans" panose="020B0606030504020204" pitchFamily="34" charset="0"/>
                <a:cs typeface="Open Sans" panose="020B0606030504020204" pitchFamily="34" charset="0"/>
              </a:rPr>
              <a:t>có</a:t>
            </a:r>
            <a:r>
              <a:rPr lang="en-US" sz="4000" i="1" dirty="0">
                <a:latin typeface="Open Sans" panose="020B0606030504020204" pitchFamily="34" charset="0"/>
                <a:ea typeface="Open Sans" panose="020B0606030504020204" pitchFamily="34" charset="0"/>
                <a:cs typeface="Open Sans" panose="020B0606030504020204" pitchFamily="34" charset="0"/>
              </a:rPr>
              <a:t> </a:t>
            </a:r>
            <a:r>
              <a:rPr lang="en-US" sz="4000" i="1" dirty="0" err="1">
                <a:latin typeface="Open Sans" panose="020B0606030504020204" pitchFamily="34" charset="0"/>
                <a:ea typeface="Open Sans" panose="020B0606030504020204" pitchFamily="34" charset="0"/>
                <a:cs typeface="Open Sans" panose="020B0606030504020204" pitchFamily="34" charset="0"/>
              </a:rPr>
              <a:t>nghĩa</a:t>
            </a:r>
            <a:r>
              <a:rPr lang="en-US" sz="4000" i="1" dirty="0">
                <a:latin typeface="Open Sans" panose="020B0606030504020204" pitchFamily="34" charset="0"/>
                <a:ea typeface="Open Sans" panose="020B0606030504020204" pitchFamily="34" charset="0"/>
                <a:cs typeface="Open Sans" panose="020B0606030504020204" pitchFamily="34" charset="0"/>
              </a:rPr>
              <a:t> </a:t>
            </a:r>
            <a:r>
              <a:rPr lang="en-US" sz="4000" i="1" dirty="0" err="1">
                <a:latin typeface="Open Sans" panose="020B0606030504020204" pitchFamily="34" charset="0"/>
                <a:ea typeface="Open Sans" panose="020B0606030504020204" pitchFamily="34" charset="0"/>
                <a:cs typeface="Open Sans" panose="020B0606030504020204" pitchFamily="34" charset="0"/>
              </a:rPr>
              <a:t>là</a:t>
            </a:r>
            <a:r>
              <a:rPr lang="en-US" sz="4000" i="1" dirty="0">
                <a:latin typeface="Open Sans" panose="020B0606030504020204" pitchFamily="34" charset="0"/>
                <a:ea typeface="Open Sans" panose="020B0606030504020204" pitchFamily="34" charset="0"/>
                <a:cs typeface="Open Sans" panose="020B0606030504020204" pitchFamily="34" charset="0"/>
              </a:rPr>
              <a:t> </a:t>
            </a:r>
            <a:r>
              <a:rPr lang="en-US" sz="4000" i="1" dirty="0" err="1">
                <a:latin typeface="Open Sans" panose="020B0606030504020204" pitchFamily="34" charset="0"/>
                <a:ea typeface="Open Sans" panose="020B0606030504020204" pitchFamily="34" charset="0"/>
                <a:cs typeface="Open Sans" panose="020B0606030504020204" pitchFamily="34" charset="0"/>
              </a:rPr>
              <a:t>gì</a:t>
            </a:r>
            <a:r>
              <a:rPr lang="en-US" sz="4000" i="1" dirty="0">
                <a:latin typeface="Open Sans" panose="020B0606030504020204" pitchFamily="34" charset="0"/>
                <a:ea typeface="Open Sans" panose="020B0606030504020204" pitchFamily="34" charset="0"/>
                <a:cs typeface="Open Sans" panose="020B0606030504020204" pitchFamily="34" charset="0"/>
              </a:rPr>
              <a:t>?</a:t>
            </a:r>
            <a:endParaRPr lang="en-US" sz="4000" i="1" dirty="0"/>
          </a:p>
        </p:txBody>
      </p:sp>
      <p:sp>
        <p:nvSpPr>
          <p:cNvPr id="6" name="TextBox 5">
            <a:extLst>
              <a:ext uri="{FF2B5EF4-FFF2-40B4-BE49-F238E27FC236}">
                <a16:creationId xmlns:a16="http://schemas.microsoft.com/office/drawing/2014/main" id="{F8C00175-1883-7CF6-2A6E-BB231EF3DC34}"/>
              </a:ext>
            </a:extLst>
          </p:cNvPr>
          <p:cNvSpPr txBox="1"/>
          <p:nvPr/>
        </p:nvSpPr>
        <p:spPr>
          <a:xfrm>
            <a:off x="989396" y="5611885"/>
            <a:ext cx="6834554" cy="707886"/>
          </a:xfrm>
          <a:prstGeom prst="rect">
            <a:avLst/>
          </a:prstGeom>
          <a:noFill/>
        </p:spPr>
        <p:txBody>
          <a:bodyPr wrap="square">
            <a:spAutoFit/>
          </a:bodyPr>
          <a:lstStyle/>
          <a:p>
            <a:pPr algn="just"/>
            <a:r>
              <a:rPr lang="en-US" sz="4000" i="1" dirty="0">
                <a:latin typeface="Open Sans" panose="020B0606030504020204" pitchFamily="34" charset="0"/>
                <a:ea typeface="Open Sans" panose="020B0606030504020204" pitchFamily="34" charset="0"/>
                <a:cs typeface="Open Sans" panose="020B0606030504020204" pitchFamily="34" charset="0"/>
              </a:rPr>
              <a:t>(8) </a:t>
            </a:r>
            <a:r>
              <a:rPr lang="en-US" sz="4000" i="1" dirty="0" err="1">
                <a:latin typeface="Open Sans" panose="020B0606030504020204" pitchFamily="34" charset="0"/>
                <a:ea typeface="Open Sans" panose="020B0606030504020204" pitchFamily="34" charset="0"/>
                <a:cs typeface="Open Sans" panose="020B0606030504020204" pitchFamily="34" charset="0"/>
              </a:rPr>
              <a:t>Còn</a:t>
            </a:r>
            <a:r>
              <a:rPr lang="en-US" sz="4000" i="1" dirty="0">
                <a:latin typeface="Open Sans" panose="020B0606030504020204" pitchFamily="34" charset="0"/>
                <a:ea typeface="Open Sans" panose="020B0606030504020204" pitchFamily="34" charset="0"/>
                <a:cs typeface="Open Sans" panose="020B0606030504020204" pitchFamily="34" charset="0"/>
              </a:rPr>
              <a:t> </a:t>
            </a:r>
            <a:r>
              <a:rPr lang="en-US" sz="4000" i="1" dirty="0" err="1">
                <a:latin typeface="Open Sans" panose="020B0606030504020204" pitchFamily="34" charset="0"/>
                <a:ea typeface="Open Sans" panose="020B0606030504020204" pitchFamily="34" charset="0"/>
                <a:cs typeface="Open Sans" panose="020B0606030504020204" pitchFamily="34" charset="0"/>
              </a:rPr>
              <a:t>anh</a:t>
            </a:r>
            <a:r>
              <a:rPr lang="en-US" sz="4000" i="1" dirty="0">
                <a:latin typeface="Open Sans" panose="020B0606030504020204" pitchFamily="34" charset="0"/>
                <a:ea typeface="Open Sans" panose="020B0606030504020204" pitchFamily="34" charset="0"/>
                <a:cs typeface="Open Sans" panose="020B0606030504020204" pitchFamily="34" charset="0"/>
              </a:rPr>
              <a:t>  , </a:t>
            </a:r>
            <a:r>
              <a:rPr lang="en-US" sz="4000" i="1" dirty="0" err="1">
                <a:latin typeface="Open Sans" panose="020B0606030504020204" pitchFamily="34" charset="0"/>
                <a:ea typeface="Open Sans" panose="020B0606030504020204" pitchFamily="34" charset="0"/>
                <a:cs typeface="Open Sans" panose="020B0606030504020204" pitchFamily="34" charset="0"/>
              </a:rPr>
              <a:t>anh</a:t>
            </a:r>
            <a:r>
              <a:rPr lang="en-US" sz="4000" i="1" dirty="0">
                <a:latin typeface="Open Sans" panose="020B0606030504020204" pitchFamily="34" charset="0"/>
                <a:ea typeface="Open Sans" panose="020B0606030504020204" pitchFamily="34" charset="0"/>
                <a:cs typeface="Open Sans" panose="020B0606030504020204" pitchFamily="34" charset="0"/>
              </a:rPr>
              <a:t> </a:t>
            </a:r>
            <a:r>
              <a:rPr lang="en-US" sz="4000" i="1" dirty="0" err="1">
                <a:latin typeface="Open Sans" panose="020B0606030504020204" pitchFamily="34" charset="0"/>
                <a:ea typeface="Open Sans" panose="020B0606030504020204" pitchFamily="34" charset="0"/>
                <a:cs typeface="Open Sans" panose="020B0606030504020204" pitchFamily="34" charset="0"/>
              </a:rPr>
              <a:t>nghĩ</a:t>
            </a:r>
            <a:r>
              <a:rPr lang="en-US" sz="4000" i="1" dirty="0">
                <a:latin typeface="Open Sans" panose="020B0606030504020204" pitchFamily="34" charset="0"/>
                <a:ea typeface="Open Sans" panose="020B0606030504020204" pitchFamily="34" charset="0"/>
                <a:cs typeface="Open Sans" panose="020B0606030504020204" pitchFamily="34" charset="0"/>
              </a:rPr>
              <a:t> </a:t>
            </a:r>
            <a:r>
              <a:rPr lang="en-US" sz="4000" i="1" dirty="0" err="1">
                <a:latin typeface="Open Sans" panose="020B0606030504020204" pitchFamily="34" charset="0"/>
                <a:ea typeface="Open Sans" panose="020B0606030504020204" pitchFamily="34" charset="0"/>
                <a:cs typeface="Open Sans" panose="020B0606030504020204" pitchFamily="34" charset="0"/>
              </a:rPr>
              <a:t>sao</a:t>
            </a:r>
            <a:r>
              <a:rPr lang="en-US" sz="4000" i="1" dirty="0">
                <a:latin typeface="Open Sans" panose="020B0606030504020204" pitchFamily="34" charset="0"/>
                <a:ea typeface="Open Sans" panose="020B0606030504020204" pitchFamily="34" charset="0"/>
                <a:cs typeface="Open Sans" panose="020B0606030504020204" pitchFamily="34" charset="0"/>
              </a:rPr>
              <a:t>? </a:t>
            </a:r>
          </a:p>
        </p:txBody>
      </p:sp>
      <p:cxnSp>
        <p:nvCxnSpPr>
          <p:cNvPr id="8" name="Straight Connector 7">
            <a:extLst>
              <a:ext uri="{FF2B5EF4-FFF2-40B4-BE49-F238E27FC236}">
                <a16:creationId xmlns:a16="http://schemas.microsoft.com/office/drawing/2014/main" id="{8492E38B-755B-7A1D-C776-B494D2E55D80}"/>
              </a:ext>
            </a:extLst>
          </p:cNvPr>
          <p:cNvCxnSpPr/>
          <p:nvPr/>
        </p:nvCxnSpPr>
        <p:spPr>
          <a:xfrm>
            <a:off x="4125315" y="2550956"/>
            <a:ext cx="82296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1D3E7FC-854E-E8E8-D09D-28F0138EBCC0}"/>
              </a:ext>
            </a:extLst>
          </p:cNvPr>
          <p:cNvSpPr txBox="1"/>
          <p:nvPr/>
        </p:nvSpPr>
        <p:spPr>
          <a:xfrm>
            <a:off x="719106" y="2666132"/>
            <a:ext cx="11002672" cy="707886"/>
          </a:xfrm>
          <a:prstGeom prst="rect">
            <a:avLst/>
          </a:prstGeom>
          <a:noFill/>
        </p:spPr>
        <p:txBody>
          <a:bodyPr wrap="square">
            <a:spAutoFit/>
          </a:bodyPr>
          <a:lstStyle/>
          <a:p>
            <a:r>
              <a:rPr lang="en-US" sz="4000" dirty="0" err="1">
                <a:latin typeface="Open Sans" panose="020B0606030504020204" pitchFamily="34" charset="0"/>
                <a:ea typeface="Open Sans" panose="020B0606030504020204" pitchFamily="34" charset="0"/>
                <a:cs typeface="Open Sans" panose="020B0606030504020204" pitchFamily="34" charset="0"/>
              </a:rPr>
              <a:t>Những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đại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từ</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có</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thể</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thay</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thế</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cho</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đại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từ</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đó</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là</a:t>
            </a:r>
            <a:r>
              <a:rPr lang="en-US" sz="4000" dirty="0">
                <a:latin typeface="Open Sans" panose="020B0606030504020204" pitchFamily="34" charset="0"/>
                <a:ea typeface="Open Sans" panose="020B0606030504020204" pitchFamily="34" charset="0"/>
                <a:cs typeface="Open Sans" panose="020B0606030504020204" pitchFamily="34" charset="0"/>
              </a:rPr>
              <a:t>:</a:t>
            </a:r>
            <a:endParaRPr lang="en-US" sz="4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B7BC0FDC-C5C8-6428-D382-4550A5110486}"/>
              </a:ext>
            </a:extLst>
          </p:cNvPr>
          <p:cNvSpPr txBox="1"/>
          <p:nvPr/>
        </p:nvSpPr>
        <p:spPr>
          <a:xfrm>
            <a:off x="799272" y="3289718"/>
            <a:ext cx="6834554" cy="707886"/>
          </a:xfrm>
          <a:prstGeom prst="rect">
            <a:avLst/>
          </a:prstGeom>
          <a:noFill/>
        </p:spPr>
        <p:txBody>
          <a:bodyPr wrap="square">
            <a:spAutoFit/>
          </a:bodyPr>
          <a:lstStyle/>
          <a:p>
            <a:r>
              <a:rPr kumimoji="0" lang="en-US" sz="4000" b="1"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vậy</a:t>
            </a:r>
            <a:r>
              <a:rPr kumimoji="0" lang="en-US"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4000" b="1"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đó</a:t>
            </a:r>
            <a:r>
              <a:rPr kumimoji="0" lang="en-US"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lang="en-US" dirty="0"/>
          </a:p>
        </p:txBody>
      </p:sp>
      <p:cxnSp>
        <p:nvCxnSpPr>
          <p:cNvPr id="13" name="Straight Connector 12">
            <a:extLst>
              <a:ext uri="{FF2B5EF4-FFF2-40B4-BE49-F238E27FC236}">
                <a16:creationId xmlns:a16="http://schemas.microsoft.com/office/drawing/2014/main" id="{B3210CC3-9022-90E9-0B8A-23AEF0AEB3A6}"/>
              </a:ext>
            </a:extLst>
          </p:cNvPr>
          <p:cNvCxnSpPr/>
          <p:nvPr/>
        </p:nvCxnSpPr>
        <p:spPr>
          <a:xfrm>
            <a:off x="6248402" y="6301319"/>
            <a:ext cx="9144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6F8C9F6-023A-DBAC-4D51-6322ECA562EE}"/>
              </a:ext>
            </a:extLst>
          </p:cNvPr>
          <p:cNvSpPr txBox="1"/>
          <p:nvPr/>
        </p:nvSpPr>
        <p:spPr>
          <a:xfrm>
            <a:off x="7480698" y="5616162"/>
            <a:ext cx="4293653" cy="707886"/>
          </a:xfrm>
          <a:prstGeom prst="rect">
            <a:avLst/>
          </a:prstGeom>
          <a:noFill/>
        </p:spPr>
        <p:txBody>
          <a:bodyPr wrap="square">
            <a:spAutoFit/>
          </a:bodyPr>
          <a:lstStyle/>
          <a:p>
            <a:r>
              <a:rPr lang="en-US" sz="4000" b="1" i="1" dirty="0">
                <a:latin typeface="Open Sans" panose="020B0606030504020204" pitchFamily="34" charset="0"/>
                <a:ea typeface="Open Sans" panose="020B0606030504020204" pitchFamily="34" charset="0"/>
                <a:cs typeface="Open Sans" panose="020B0606030504020204" pitchFamily="34" charset="0"/>
              </a:rPr>
              <a:t>=&gt; </a:t>
            </a:r>
            <a:r>
              <a:rPr lang="en-US" sz="4000" b="1" i="1" dirty="0" err="1">
                <a:latin typeface="Open Sans" panose="020B0606030504020204" pitchFamily="34" charset="0"/>
                <a:ea typeface="Open Sans" panose="020B0606030504020204" pitchFamily="34" charset="0"/>
                <a:cs typeface="Open Sans" panose="020B0606030504020204" pitchFamily="34" charset="0"/>
              </a:rPr>
              <a:t>gì</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thế</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nào</a:t>
            </a:r>
            <a:r>
              <a:rPr lang="en-US" sz="4000" b="1" i="1"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123410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randombar(horizont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 grpId="0" animBg="1"/>
      <p:bldP spid="4" grpId="0"/>
      <p:bldP spid="6" grpId="0"/>
      <p:bldP spid="10" grpId="0"/>
      <p:bldP spid="12"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20" name="Freeform 8">
            <a:extLst>
              <a:ext uri="{FF2B5EF4-FFF2-40B4-BE49-F238E27FC236}">
                <a16:creationId xmlns:a16="http://schemas.microsoft.com/office/drawing/2014/main" id="{34BE481A-A872-643D-C2D0-C1455CD64579}"/>
              </a:ext>
            </a:extLst>
          </p:cNvPr>
          <p:cNvSpPr/>
          <p:nvPr/>
        </p:nvSpPr>
        <p:spPr>
          <a:xfrm>
            <a:off x="-938841" y="-1076325"/>
            <a:ext cx="3249283" cy="2152650"/>
          </a:xfrm>
          <a:custGeom>
            <a:avLst/>
            <a:gdLst/>
            <a:ahLst/>
            <a:cxnLst/>
            <a:rect l="l" t="t" r="r" b="b"/>
            <a:pathLst>
              <a:path w="4873925" h="3228975">
                <a:moveTo>
                  <a:pt x="0" y="0"/>
                </a:moveTo>
                <a:lnTo>
                  <a:pt x="4873924" y="0"/>
                </a:lnTo>
                <a:lnTo>
                  <a:pt x="4873924" y="3228976"/>
                </a:lnTo>
                <a:lnTo>
                  <a:pt x="0" y="3228976"/>
                </a:lnTo>
                <a:lnTo>
                  <a:pt x="0" y="0"/>
                </a:lnTo>
                <a:close/>
              </a:path>
            </a:pathLst>
          </a:custGeom>
          <a:blipFill>
            <a:blip r:embed="rId3"/>
            <a:stretch>
              <a:fillRect/>
            </a:stretch>
          </a:blipFill>
        </p:spPr>
        <p:txBody>
          <a:bodyPr/>
          <a:lstStyle/>
          <a:p>
            <a:endParaRPr lang="en-US"/>
          </a:p>
        </p:txBody>
      </p:sp>
      <p:sp>
        <p:nvSpPr>
          <p:cNvPr id="21" name="Freeform 12">
            <a:extLst>
              <a:ext uri="{FF2B5EF4-FFF2-40B4-BE49-F238E27FC236}">
                <a16:creationId xmlns:a16="http://schemas.microsoft.com/office/drawing/2014/main" id="{C4C86C4D-F845-6C3F-DD1F-8AFD016CD2B7}"/>
              </a:ext>
            </a:extLst>
          </p:cNvPr>
          <p:cNvSpPr/>
          <p:nvPr/>
        </p:nvSpPr>
        <p:spPr>
          <a:xfrm>
            <a:off x="8671839" y="-173528"/>
            <a:ext cx="4022113" cy="3653419"/>
          </a:xfrm>
          <a:custGeom>
            <a:avLst/>
            <a:gdLst/>
            <a:ahLst/>
            <a:cxnLst/>
            <a:rect l="l" t="t" r="r" b="b"/>
            <a:pathLst>
              <a:path w="6033169" h="5480129">
                <a:moveTo>
                  <a:pt x="0" y="0"/>
                </a:moveTo>
                <a:lnTo>
                  <a:pt x="6033169" y="0"/>
                </a:lnTo>
                <a:lnTo>
                  <a:pt x="6033169" y="5480129"/>
                </a:lnTo>
                <a:lnTo>
                  <a:pt x="0" y="5480129"/>
                </a:lnTo>
                <a:lnTo>
                  <a:pt x="0" y="0"/>
                </a:lnTo>
                <a:close/>
              </a:path>
            </a:pathLst>
          </a:custGeom>
          <a:blipFill>
            <a:blip r:embed="rId4"/>
            <a:stretch>
              <a:fillRect/>
            </a:stretch>
          </a:blipFill>
        </p:spPr>
        <p:txBody>
          <a:bodyPr/>
          <a:lstStyle/>
          <a:p>
            <a:endParaRPr lang="en-US"/>
          </a:p>
        </p:txBody>
      </p:sp>
      <p:grpSp>
        <p:nvGrpSpPr>
          <p:cNvPr id="27" name="Group 23">
            <a:extLst>
              <a:ext uri="{FF2B5EF4-FFF2-40B4-BE49-F238E27FC236}">
                <a16:creationId xmlns:a16="http://schemas.microsoft.com/office/drawing/2014/main" id="{F33472FC-962A-9495-F0DC-99BB14C65F02}"/>
              </a:ext>
            </a:extLst>
          </p:cNvPr>
          <p:cNvGrpSpPr/>
          <p:nvPr/>
        </p:nvGrpSpPr>
        <p:grpSpPr>
          <a:xfrm>
            <a:off x="370397" y="248433"/>
            <a:ext cx="11610587" cy="6462915"/>
            <a:chOff x="0" y="-1270"/>
            <a:chExt cx="2145130" cy="2415611"/>
          </a:xfrm>
        </p:grpSpPr>
        <p:sp>
          <p:nvSpPr>
            <p:cNvPr id="28" name="Freeform 24">
              <a:extLst>
                <a:ext uri="{FF2B5EF4-FFF2-40B4-BE49-F238E27FC236}">
                  <a16:creationId xmlns:a16="http://schemas.microsoft.com/office/drawing/2014/main" id="{CBA8394B-499F-B9C2-759E-AD19DFA689F9}"/>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endParaRPr lang="en-US"/>
            </a:p>
          </p:txBody>
        </p:sp>
        <p:sp>
          <p:nvSpPr>
            <p:cNvPr id="29" name="Freeform 25">
              <a:extLst>
                <a:ext uri="{FF2B5EF4-FFF2-40B4-BE49-F238E27FC236}">
                  <a16:creationId xmlns:a16="http://schemas.microsoft.com/office/drawing/2014/main" id="{11353F39-E366-47C8-148F-5CAE51A00299}"/>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endParaRPr lang="en-US"/>
            </a:p>
          </p:txBody>
        </p:sp>
      </p:grpSp>
      <p:sp>
        <p:nvSpPr>
          <p:cNvPr id="33" name="TextBox 32">
            <a:extLst>
              <a:ext uri="{FF2B5EF4-FFF2-40B4-BE49-F238E27FC236}">
                <a16:creationId xmlns:a16="http://schemas.microsoft.com/office/drawing/2014/main" id="{8CBDDA1E-8505-37C8-0E11-8672714EB8CE}"/>
              </a:ext>
            </a:extLst>
          </p:cNvPr>
          <p:cNvSpPr txBox="1"/>
          <p:nvPr/>
        </p:nvSpPr>
        <p:spPr>
          <a:xfrm>
            <a:off x="2863763" y="453848"/>
            <a:ext cx="8766453" cy="1569660"/>
          </a:xfrm>
          <a:prstGeom prst="rect">
            <a:avLst/>
          </a:prstGeom>
          <a:noFill/>
        </p:spPr>
        <p:txBody>
          <a:bodyPr wrap="square" rtlCol="0">
            <a:spAutoFit/>
          </a:bodyPr>
          <a:lstStyle/>
          <a:p>
            <a:pPr algn="just"/>
            <a:r>
              <a:rPr lang="vi-VN" sz="32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Dùng đại từ để thay thế cho những từ ngữ lặp lại trong mỗi đoạn dưới đây và cho biết việc dùng đại từ thay thế như vậy có tác dụng gì.</a:t>
            </a:r>
            <a:endParaRPr lang="en-US" sz="3200" i="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F57FCD50-56F9-2608-0B38-1D226D04D1E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29508" y1="63793" x2="5738" y2="96552"/>
                      </a14:backgroundRemoval>
                    </a14:imgEffect>
                  </a14:imgLayer>
                </a14:imgProps>
              </a:ext>
            </a:extLst>
          </a:blip>
          <a:stretch>
            <a:fillRect/>
          </a:stretch>
        </p:blipFill>
        <p:spPr>
          <a:xfrm rot="2594907">
            <a:off x="1312709" y="921074"/>
            <a:ext cx="1162212" cy="1657581"/>
          </a:xfrm>
          <a:prstGeom prst="rect">
            <a:avLst/>
          </a:prstGeom>
        </p:spPr>
      </p:pic>
      <p:sp>
        <p:nvSpPr>
          <p:cNvPr id="12" name="TextBox 11">
            <a:extLst>
              <a:ext uri="{FF2B5EF4-FFF2-40B4-BE49-F238E27FC236}">
                <a16:creationId xmlns:a16="http://schemas.microsoft.com/office/drawing/2014/main" id="{11934D05-A71F-6C3C-9613-3656CB6EE003}"/>
              </a:ext>
            </a:extLst>
          </p:cNvPr>
          <p:cNvSpPr txBox="1"/>
          <p:nvPr/>
        </p:nvSpPr>
        <p:spPr>
          <a:xfrm>
            <a:off x="943315" y="2051273"/>
            <a:ext cx="10485371" cy="4524315"/>
          </a:xfrm>
          <a:prstGeom prst="rect">
            <a:avLst/>
          </a:prstGeom>
          <a:noFill/>
        </p:spPr>
        <p:txBody>
          <a:bodyPr wrap="square">
            <a:spAutoFit/>
          </a:bodyPr>
          <a:lstStyle/>
          <a:p>
            <a:pPr algn="just"/>
            <a:r>
              <a:rPr lang="en-US" sz="3600" b="1" dirty="0">
                <a:latin typeface="Open Sans" panose="020B0606030504020204" pitchFamily="34" charset="0"/>
                <a:ea typeface="Open Sans" panose="020B0606030504020204" pitchFamily="34" charset="0"/>
                <a:cs typeface="Open Sans" panose="020B0606030504020204" pitchFamily="34" charset="0"/>
              </a:rPr>
              <a:t>a. </a:t>
            </a:r>
            <a:r>
              <a:rPr lang="en-US" sz="3600" dirty="0">
                <a:latin typeface="Open Sans" panose="020B0606030504020204" pitchFamily="34" charset="0"/>
                <a:ea typeface="Open Sans" panose="020B0606030504020204" pitchFamily="34" charset="0"/>
                <a:cs typeface="Open Sans" panose="020B0606030504020204" pitchFamily="34" charset="0"/>
              </a:rPr>
              <a:t>Thành </a:t>
            </a:r>
            <a:r>
              <a:rPr lang="en-US" sz="3600" dirty="0" err="1">
                <a:latin typeface="Open Sans" panose="020B0606030504020204" pitchFamily="34" charset="0"/>
                <a:ea typeface="Open Sans" panose="020B0606030504020204" pitchFamily="34" charset="0"/>
                <a:cs typeface="Open Sans" panose="020B0606030504020204" pitchFamily="34" charset="0"/>
              </a:rPr>
              <a:t>tặng</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tôi</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một</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quyển</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truyện</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tranh</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Việc</a:t>
            </a:r>
            <a:r>
              <a:rPr lang="en-US" sz="3600" dirty="0">
                <a:latin typeface="Open Sans" panose="020B0606030504020204" pitchFamily="34" charset="0"/>
                <a:ea typeface="Open Sans" panose="020B0606030504020204" pitchFamily="34" charset="0"/>
                <a:cs typeface="Open Sans" panose="020B0606030504020204" pitchFamily="34" charset="0"/>
              </a:rPr>
              <a:t> Thành </a:t>
            </a:r>
            <a:r>
              <a:rPr lang="en-US" sz="3600" dirty="0" err="1">
                <a:latin typeface="Open Sans" panose="020B0606030504020204" pitchFamily="34" charset="0"/>
                <a:ea typeface="Open Sans" panose="020B0606030504020204" pitchFamily="34" charset="0"/>
                <a:cs typeface="Open Sans" panose="020B0606030504020204" pitchFamily="34" charset="0"/>
              </a:rPr>
              <a:t>tặng</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tôi</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một</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quyền</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truyện</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tranh</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làm</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tôi</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rất</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xúc</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động</a:t>
            </a:r>
            <a:r>
              <a:rPr lang="en-US" sz="3600" dirty="0">
                <a:latin typeface="Open Sans" panose="020B0606030504020204" pitchFamily="34" charset="0"/>
                <a:ea typeface="Open Sans" panose="020B0606030504020204" pitchFamily="34" charset="0"/>
                <a:cs typeface="Open Sans" panose="020B0606030504020204" pitchFamily="34" charset="0"/>
              </a:rPr>
              <a:t>.</a:t>
            </a:r>
          </a:p>
          <a:p>
            <a:pPr algn="just"/>
            <a:r>
              <a:rPr lang="en-US" sz="3600" b="1" dirty="0">
                <a:latin typeface="Open Sans" panose="020B0606030504020204" pitchFamily="34" charset="0"/>
                <a:ea typeface="Open Sans" panose="020B0606030504020204" pitchFamily="34" charset="0"/>
                <a:cs typeface="Open Sans" panose="020B0606030504020204" pitchFamily="34" charset="0"/>
              </a:rPr>
              <a:t>b. </a:t>
            </a:r>
            <a:r>
              <a:rPr lang="en-US" sz="3600" dirty="0">
                <a:latin typeface="Open Sans" panose="020B0606030504020204" pitchFamily="34" charset="0"/>
                <a:ea typeface="Open Sans" panose="020B0606030504020204" pitchFamily="34" charset="0"/>
                <a:cs typeface="Open Sans" panose="020B0606030504020204" pitchFamily="34" charset="0"/>
              </a:rPr>
              <a:t>Thanh </a:t>
            </a:r>
            <a:r>
              <a:rPr lang="en-US" sz="3600" dirty="0" err="1">
                <a:latin typeface="Open Sans" panose="020B0606030504020204" pitchFamily="34" charset="0"/>
                <a:ea typeface="Open Sans" panose="020B0606030504020204" pitchFamily="34" charset="0"/>
                <a:cs typeface="Open Sans" panose="020B0606030504020204" pitchFamily="34" charset="0"/>
              </a:rPr>
              <a:t>nhìn</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ra</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cái</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khung</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cửa</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mở</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rộng</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Ngoài</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cái</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khung</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cửa</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mở</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rộng</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là</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một</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khu</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vườn</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xanh</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mát</a:t>
            </a:r>
            <a:r>
              <a:rPr lang="en-US" sz="3600" dirty="0">
                <a:latin typeface="Open Sans" panose="020B0606030504020204" pitchFamily="34" charset="0"/>
                <a:ea typeface="Open Sans" panose="020B0606030504020204" pitchFamily="34" charset="0"/>
                <a:cs typeface="Open Sans" panose="020B0606030504020204" pitchFamily="34" charset="0"/>
              </a:rPr>
              <a:t>.</a:t>
            </a:r>
          </a:p>
          <a:p>
            <a:pPr algn="just"/>
            <a:r>
              <a:rPr lang="en-US" sz="3600" b="1" dirty="0">
                <a:latin typeface="Open Sans" panose="020B0606030504020204" pitchFamily="34" charset="0"/>
                <a:ea typeface="Open Sans" panose="020B0606030504020204" pitchFamily="34" charset="0"/>
                <a:cs typeface="Open Sans" panose="020B0606030504020204" pitchFamily="34" charset="0"/>
              </a:rPr>
              <a:t>c. </a:t>
            </a:r>
            <a:r>
              <a:rPr lang="en-US" sz="3600" dirty="0" err="1">
                <a:latin typeface="Open Sans" panose="020B0606030504020204" pitchFamily="34" charset="0"/>
                <a:ea typeface="Open Sans" panose="020B0606030504020204" pitchFamily="34" charset="0"/>
                <a:cs typeface="Open Sans" panose="020B0606030504020204" pitchFamily="34" charset="0"/>
              </a:rPr>
              <a:t>Tôi</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thích</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xem</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phim</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hoạt</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hình</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Chị</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tôi</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cũng</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thích</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xem</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phim</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hoạt</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hình</a:t>
            </a:r>
            <a:r>
              <a:rPr lang="en-US" sz="36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14" name="Picture 13">
            <a:extLst>
              <a:ext uri="{FF2B5EF4-FFF2-40B4-BE49-F238E27FC236}">
                <a16:creationId xmlns:a16="http://schemas.microsoft.com/office/drawing/2014/main" id="{A0FEF1D0-2A9D-2942-4B97-2CF267C8D62F}"/>
              </a:ext>
            </a:extLst>
          </p:cNvPr>
          <p:cNvPicPr>
            <a:picLocks noChangeAspect="1"/>
          </p:cNvPicPr>
          <p:nvPr/>
        </p:nvPicPr>
        <p:blipFill>
          <a:blip r:embed="rId7"/>
          <a:stretch>
            <a:fillRect/>
          </a:stretch>
        </p:blipFill>
        <p:spPr>
          <a:xfrm>
            <a:off x="8386370" y="6011937"/>
            <a:ext cx="2511770" cy="713294"/>
          </a:xfrm>
          <a:prstGeom prst="rect">
            <a:avLst/>
          </a:prstGeom>
        </p:spPr>
      </p:pic>
      <p:pic>
        <p:nvPicPr>
          <p:cNvPr id="2" name="Picture 1"/>
          <p:cNvPicPr>
            <a:picLocks noChangeAspect="1"/>
          </p:cNvPicPr>
          <p:nvPr/>
        </p:nvPicPr>
        <p:blipFill>
          <a:blip r:embed="rId8"/>
          <a:stretch>
            <a:fillRect/>
          </a:stretch>
        </p:blipFill>
        <p:spPr>
          <a:xfrm>
            <a:off x="585112" y="352066"/>
            <a:ext cx="2389839" cy="1109568"/>
          </a:xfrm>
          <a:prstGeom prst="rect">
            <a:avLst/>
          </a:prstGeom>
        </p:spPr>
      </p:pic>
    </p:spTree>
    <p:extLst>
      <p:ext uri="{BB962C8B-B14F-4D97-AF65-F5344CB8AC3E}">
        <p14:creationId xmlns:p14="http://schemas.microsoft.com/office/powerpoint/2010/main" val="27847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subTnLst>
                                    <p:audio>
                                      <p:cMediaNode>
                                        <p:cTn display="0" masterRel="sameClick">
                                          <p:stCondLst>
                                            <p:cond evt="begin" delay="0">
                                              <p:tn val="18"/>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20" name="Freeform 8">
            <a:extLst>
              <a:ext uri="{FF2B5EF4-FFF2-40B4-BE49-F238E27FC236}">
                <a16:creationId xmlns:a16="http://schemas.microsoft.com/office/drawing/2014/main" id="{34BE481A-A872-643D-C2D0-C1455CD64579}"/>
              </a:ext>
            </a:extLst>
          </p:cNvPr>
          <p:cNvSpPr/>
          <p:nvPr/>
        </p:nvSpPr>
        <p:spPr>
          <a:xfrm>
            <a:off x="-938841" y="-1076325"/>
            <a:ext cx="3249283" cy="2152650"/>
          </a:xfrm>
          <a:custGeom>
            <a:avLst/>
            <a:gdLst/>
            <a:ahLst/>
            <a:cxnLst/>
            <a:rect l="l" t="t" r="r" b="b"/>
            <a:pathLst>
              <a:path w="4873925" h="3228975">
                <a:moveTo>
                  <a:pt x="0" y="0"/>
                </a:moveTo>
                <a:lnTo>
                  <a:pt x="4873924" y="0"/>
                </a:lnTo>
                <a:lnTo>
                  <a:pt x="4873924" y="3228976"/>
                </a:lnTo>
                <a:lnTo>
                  <a:pt x="0" y="3228976"/>
                </a:lnTo>
                <a:lnTo>
                  <a:pt x="0" y="0"/>
                </a:lnTo>
                <a:close/>
              </a:path>
            </a:pathLst>
          </a:custGeom>
          <a:blipFill>
            <a:blip r:embed="rId3"/>
            <a:stretch>
              <a:fillRect/>
            </a:stretch>
          </a:blipFill>
        </p:spPr>
        <p:txBody>
          <a:bodyPr/>
          <a:lstStyle/>
          <a:p>
            <a:endParaRPr lang="en-US"/>
          </a:p>
        </p:txBody>
      </p:sp>
      <p:sp>
        <p:nvSpPr>
          <p:cNvPr id="21" name="Freeform 12">
            <a:extLst>
              <a:ext uri="{FF2B5EF4-FFF2-40B4-BE49-F238E27FC236}">
                <a16:creationId xmlns:a16="http://schemas.microsoft.com/office/drawing/2014/main" id="{C4C86C4D-F845-6C3F-DD1F-8AFD016CD2B7}"/>
              </a:ext>
            </a:extLst>
          </p:cNvPr>
          <p:cNvSpPr/>
          <p:nvPr/>
        </p:nvSpPr>
        <p:spPr>
          <a:xfrm>
            <a:off x="8671839" y="-173528"/>
            <a:ext cx="4022113" cy="3653419"/>
          </a:xfrm>
          <a:custGeom>
            <a:avLst/>
            <a:gdLst/>
            <a:ahLst/>
            <a:cxnLst/>
            <a:rect l="l" t="t" r="r" b="b"/>
            <a:pathLst>
              <a:path w="6033169" h="5480129">
                <a:moveTo>
                  <a:pt x="0" y="0"/>
                </a:moveTo>
                <a:lnTo>
                  <a:pt x="6033169" y="0"/>
                </a:lnTo>
                <a:lnTo>
                  <a:pt x="6033169" y="5480129"/>
                </a:lnTo>
                <a:lnTo>
                  <a:pt x="0" y="5480129"/>
                </a:lnTo>
                <a:lnTo>
                  <a:pt x="0" y="0"/>
                </a:lnTo>
                <a:close/>
              </a:path>
            </a:pathLst>
          </a:custGeom>
          <a:blipFill>
            <a:blip r:embed="rId4"/>
            <a:stretch>
              <a:fillRect/>
            </a:stretch>
          </a:blipFill>
        </p:spPr>
        <p:txBody>
          <a:bodyPr/>
          <a:lstStyle/>
          <a:p>
            <a:endParaRPr lang="en-US"/>
          </a:p>
        </p:txBody>
      </p:sp>
      <p:grpSp>
        <p:nvGrpSpPr>
          <p:cNvPr id="27" name="Group 23">
            <a:extLst>
              <a:ext uri="{FF2B5EF4-FFF2-40B4-BE49-F238E27FC236}">
                <a16:creationId xmlns:a16="http://schemas.microsoft.com/office/drawing/2014/main" id="{F33472FC-962A-9495-F0DC-99BB14C65F02}"/>
              </a:ext>
            </a:extLst>
          </p:cNvPr>
          <p:cNvGrpSpPr/>
          <p:nvPr/>
        </p:nvGrpSpPr>
        <p:grpSpPr>
          <a:xfrm>
            <a:off x="370397" y="248433"/>
            <a:ext cx="11610587" cy="6462915"/>
            <a:chOff x="0" y="-1270"/>
            <a:chExt cx="2145130" cy="2415611"/>
          </a:xfrm>
        </p:grpSpPr>
        <p:sp>
          <p:nvSpPr>
            <p:cNvPr id="28" name="Freeform 24">
              <a:extLst>
                <a:ext uri="{FF2B5EF4-FFF2-40B4-BE49-F238E27FC236}">
                  <a16:creationId xmlns:a16="http://schemas.microsoft.com/office/drawing/2014/main" id="{CBA8394B-499F-B9C2-759E-AD19DFA689F9}"/>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endParaRPr lang="en-US"/>
            </a:p>
          </p:txBody>
        </p:sp>
        <p:sp>
          <p:nvSpPr>
            <p:cNvPr id="29" name="Freeform 25">
              <a:extLst>
                <a:ext uri="{FF2B5EF4-FFF2-40B4-BE49-F238E27FC236}">
                  <a16:creationId xmlns:a16="http://schemas.microsoft.com/office/drawing/2014/main" id="{11353F39-E366-47C8-148F-5CAE51A00299}"/>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endParaRPr lang="en-US"/>
            </a:p>
          </p:txBody>
        </p:sp>
      </p:grpSp>
      <p:sp>
        <p:nvSpPr>
          <p:cNvPr id="33" name="TextBox 32">
            <a:extLst>
              <a:ext uri="{FF2B5EF4-FFF2-40B4-BE49-F238E27FC236}">
                <a16:creationId xmlns:a16="http://schemas.microsoft.com/office/drawing/2014/main" id="{8CBDDA1E-8505-37C8-0E11-8672714EB8CE}"/>
              </a:ext>
            </a:extLst>
          </p:cNvPr>
          <p:cNvSpPr txBox="1"/>
          <p:nvPr/>
        </p:nvSpPr>
        <p:spPr>
          <a:xfrm>
            <a:off x="2863763" y="453848"/>
            <a:ext cx="8766453" cy="1569660"/>
          </a:xfrm>
          <a:prstGeom prst="rect">
            <a:avLst/>
          </a:prstGeom>
          <a:noFill/>
        </p:spPr>
        <p:txBody>
          <a:bodyPr wrap="square" rtlCol="0">
            <a:spAutoFit/>
          </a:bodyPr>
          <a:lstStyle/>
          <a:p>
            <a:pPr algn="just"/>
            <a:r>
              <a:rPr lang="vi-VN" sz="32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Dùng đại từ để thay thế cho những từ ngữ lặp lại trong mỗi đoạn dưới đây và cho biết việc dùng đại từ thay thế như vậy có tác dụng gì.</a:t>
            </a:r>
            <a:endParaRPr lang="en-US" sz="3200" i="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F57FCD50-56F9-2608-0B38-1D226D04D1E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29508" y1="63793" x2="5738" y2="96552"/>
                      </a14:backgroundRemoval>
                    </a14:imgEffect>
                  </a14:imgLayer>
                </a14:imgProps>
              </a:ext>
            </a:extLst>
          </a:blip>
          <a:stretch>
            <a:fillRect/>
          </a:stretch>
        </p:blipFill>
        <p:spPr>
          <a:xfrm rot="2594907">
            <a:off x="1312709" y="921074"/>
            <a:ext cx="1162212" cy="1657581"/>
          </a:xfrm>
          <a:prstGeom prst="rect">
            <a:avLst/>
          </a:prstGeom>
        </p:spPr>
      </p:pic>
      <p:sp>
        <p:nvSpPr>
          <p:cNvPr id="9" name="TextBox 8">
            <a:extLst>
              <a:ext uri="{FF2B5EF4-FFF2-40B4-BE49-F238E27FC236}">
                <a16:creationId xmlns:a16="http://schemas.microsoft.com/office/drawing/2014/main" id="{15BD6581-6D85-9996-EB39-5906B7864C36}"/>
              </a:ext>
            </a:extLst>
          </p:cNvPr>
          <p:cNvSpPr txBox="1"/>
          <p:nvPr/>
        </p:nvSpPr>
        <p:spPr>
          <a:xfrm>
            <a:off x="902686" y="4363910"/>
            <a:ext cx="10643669" cy="1323439"/>
          </a:xfrm>
          <a:prstGeom prst="rect">
            <a:avLst/>
          </a:prstGeom>
          <a:noFill/>
        </p:spPr>
        <p:txBody>
          <a:bodyPr wrap="square">
            <a:spAutoFit/>
          </a:bodyPr>
          <a:lstStyle/>
          <a:p>
            <a:pPr algn="just"/>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=&gt; Thành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tặng</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tôi</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một</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quyển</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truyện</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tranh</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Việc</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i="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đó</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làm</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tôi</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rất</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xúc</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động</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8" name="Rectangle: Rounded Corners 7">
            <a:extLst>
              <a:ext uri="{FF2B5EF4-FFF2-40B4-BE49-F238E27FC236}">
                <a16:creationId xmlns:a16="http://schemas.microsoft.com/office/drawing/2014/main" id="{05170B05-74DA-88D0-40B4-E7A4720F10AC}"/>
              </a:ext>
            </a:extLst>
          </p:cNvPr>
          <p:cNvSpPr/>
          <p:nvPr/>
        </p:nvSpPr>
        <p:spPr>
          <a:xfrm>
            <a:off x="4464423" y="3031383"/>
            <a:ext cx="7057639" cy="543559"/>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B9010BF7-65B1-422C-16C0-B0E4A0836602}"/>
              </a:ext>
            </a:extLst>
          </p:cNvPr>
          <p:cNvSpPr/>
          <p:nvPr/>
        </p:nvSpPr>
        <p:spPr>
          <a:xfrm>
            <a:off x="1430213" y="3635719"/>
            <a:ext cx="3343493" cy="543559"/>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5BE91DE-162E-D205-9740-5C38B7E152C3}"/>
              </a:ext>
            </a:extLst>
          </p:cNvPr>
          <p:cNvSpPr txBox="1"/>
          <p:nvPr/>
        </p:nvSpPr>
        <p:spPr>
          <a:xfrm>
            <a:off x="621350" y="2316677"/>
            <a:ext cx="10900713" cy="1938992"/>
          </a:xfrm>
          <a:prstGeom prst="rect">
            <a:avLst/>
          </a:prstGeom>
          <a:noFill/>
        </p:spPr>
        <p:txBody>
          <a:bodyPr wrap="square">
            <a:spAutoFit/>
          </a:bodyPr>
          <a:lstStyle/>
          <a:p>
            <a:pPr marL="742950" indent="-742950" algn="just">
              <a:buAutoNum type="alphaLcPeriod"/>
            </a:pP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Thành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tặng</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tôi</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một</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quyển</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truyện</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tranh</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Việc</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Thành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tặng</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tôi</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một</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quyển</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truyện</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tranh</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làm</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tôi</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rất</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xúc</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động</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2" name="Picture 1"/>
          <p:cNvPicPr>
            <a:picLocks noChangeAspect="1"/>
          </p:cNvPicPr>
          <p:nvPr/>
        </p:nvPicPr>
        <p:blipFill>
          <a:blip r:embed="rId7"/>
          <a:stretch>
            <a:fillRect/>
          </a:stretch>
        </p:blipFill>
        <p:spPr>
          <a:xfrm>
            <a:off x="495105" y="323090"/>
            <a:ext cx="2389839" cy="1109568"/>
          </a:xfrm>
          <a:prstGeom prst="rect">
            <a:avLst/>
          </a:prstGeom>
        </p:spPr>
      </p:pic>
    </p:spTree>
    <p:extLst>
      <p:ext uri="{BB962C8B-B14F-4D97-AF65-F5344CB8AC3E}">
        <p14:creationId xmlns:p14="http://schemas.microsoft.com/office/powerpoint/2010/main" val="347005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20" name="Freeform 8">
            <a:extLst>
              <a:ext uri="{FF2B5EF4-FFF2-40B4-BE49-F238E27FC236}">
                <a16:creationId xmlns:a16="http://schemas.microsoft.com/office/drawing/2014/main" id="{34BE481A-A872-643D-C2D0-C1455CD64579}"/>
              </a:ext>
            </a:extLst>
          </p:cNvPr>
          <p:cNvSpPr/>
          <p:nvPr/>
        </p:nvSpPr>
        <p:spPr>
          <a:xfrm>
            <a:off x="-938841" y="-1076325"/>
            <a:ext cx="3249283" cy="2152650"/>
          </a:xfrm>
          <a:custGeom>
            <a:avLst/>
            <a:gdLst/>
            <a:ahLst/>
            <a:cxnLst/>
            <a:rect l="l" t="t" r="r" b="b"/>
            <a:pathLst>
              <a:path w="4873925" h="3228975">
                <a:moveTo>
                  <a:pt x="0" y="0"/>
                </a:moveTo>
                <a:lnTo>
                  <a:pt x="4873924" y="0"/>
                </a:lnTo>
                <a:lnTo>
                  <a:pt x="4873924" y="3228976"/>
                </a:lnTo>
                <a:lnTo>
                  <a:pt x="0" y="3228976"/>
                </a:lnTo>
                <a:lnTo>
                  <a:pt x="0" y="0"/>
                </a:lnTo>
                <a:close/>
              </a:path>
            </a:pathLst>
          </a:custGeom>
          <a:blipFill>
            <a:blip r:embed="rId3"/>
            <a:stretch>
              <a:fillRect/>
            </a:stretch>
          </a:blipFill>
        </p:spPr>
        <p:txBody>
          <a:bodyPr/>
          <a:lstStyle/>
          <a:p>
            <a:endParaRPr lang="en-US"/>
          </a:p>
        </p:txBody>
      </p:sp>
      <p:sp>
        <p:nvSpPr>
          <p:cNvPr id="21" name="Freeform 12">
            <a:extLst>
              <a:ext uri="{FF2B5EF4-FFF2-40B4-BE49-F238E27FC236}">
                <a16:creationId xmlns:a16="http://schemas.microsoft.com/office/drawing/2014/main" id="{C4C86C4D-F845-6C3F-DD1F-8AFD016CD2B7}"/>
              </a:ext>
            </a:extLst>
          </p:cNvPr>
          <p:cNvSpPr/>
          <p:nvPr/>
        </p:nvSpPr>
        <p:spPr>
          <a:xfrm>
            <a:off x="8671839" y="-173528"/>
            <a:ext cx="4022113" cy="3653419"/>
          </a:xfrm>
          <a:custGeom>
            <a:avLst/>
            <a:gdLst/>
            <a:ahLst/>
            <a:cxnLst/>
            <a:rect l="l" t="t" r="r" b="b"/>
            <a:pathLst>
              <a:path w="6033169" h="5480129">
                <a:moveTo>
                  <a:pt x="0" y="0"/>
                </a:moveTo>
                <a:lnTo>
                  <a:pt x="6033169" y="0"/>
                </a:lnTo>
                <a:lnTo>
                  <a:pt x="6033169" y="5480129"/>
                </a:lnTo>
                <a:lnTo>
                  <a:pt x="0" y="5480129"/>
                </a:lnTo>
                <a:lnTo>
                  <a:pt x="0" y="0"/>
                </a:lnTo>
                <a:close/>
              </a:path>
            </a:pathLst>
          </a:custGeom>
          <a:blipFill>
            <a:blip r:embed="rId4"/>
            <a:stretch>
              <a:fillRect/>
            </a:stretch>
          </a:blipFill>
        </p:spPr>
        <p:txBody>
          <a:bodyPr/>
          <a:lstStyle/>
          <a:p>
            <a:endParaRPr lang="en-US"/>
          </a:p>
        </p:txBody>
      </p:sp>
      <p:grpSp>
        <p:nvGrpSpPr>
          <p:cNvPr id="27" name="Group 23">
            <a:extLst>
              <a:ext uri="{FF2B5EF4-FFF2-40B4-BE49-F238E27FC236}">
                <a16:creationId xmlns:a16="http://schemas.microsoft.com/office/drawing/2014/main" id="{F33472FC-962A-9495-F0DC-99BB14C65F02}"/>
              </a:ext>
            </a:extLst>
          </p:cNvPr>
          <p:cNvGrpSpPr/>
          <p:nvPr/>
        </p:nvGrpSpPr>
        <p:grpSpPr>
          <a:xfrm>
            <a:off x="370397" y="248433"/>
            <a:ext cx="11610587" cy="6462915"/>
            <a:chOff x="0" y="-1270"/>
            <a:chExt cx="2145130" cy="2415611"/>
          </a:xfrm>
        </p:grpSpPr>
        <p:sp>
          <p:nvSpPr>
            <p:cNvPr id="28" name="Freeform 24">
              <a:extLst>
                <a:ext uri="{FF2B5EF4-FFF2-40B4-BE49-F238E27FC236}">
                  <a16:creationId xmlns:a16="http://schemas.microsoft.com/office/drawing/2014/main" id="{CBA8394B-499F-B9C2-759E-AD19DFA689F9}"/>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endParaRPr lang="en-US"/>
            </a:p>
          </p:txBody>
        </p:sp>
        <p:sp>
          <p:nvSpPr>
            <p:cNvPr id="29" name="Freeform 25">
              <a:extLst>
                <a:ext uri="{FF2B5EF4-FFF2-40B4-BE49-F238E27FC236}">
                  <a16:creationId xmlns:a16="http://schemas.microsoft.com/office/drawing/2014/main" id="{11353F39-E366-47C8-148F-5CAE51A00299}"/>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endParaRPr lang="en-US"/>
            </a:p>
          </p:txBody>
        </p:sp>
      </p:grpSp>
      <p:sp>
        <p:nvSpPr>
          <p:cNvPr id="30" name="TextBox 29">
            <a:extLst>
              <a:ext uri="{FF2B5EF4-FFF2-40B4-BE49-F238E27FC236}">
                <a16:creationId xmlns:a16="http://schemas.microsoft.com/office/drawing/2014/main" id="{C8B828B9-CB67-C54D-D90C-88F9608C11D2}"/>
              </a:ext>
            </a:extLst>
          </p:cNvPr>
          <p:cNvSpPr txBox="1"/>
          <p:nvPr/>
        </p:nvSpPr>
        <p:spPr>
          <a:xfrm>
            <a:off x="561784" y="306856"/>
            <a:ext cx="2387961" cy="1107996"/>
          </a:xfrm>
          <a:prstGeom prst="rect">
            <a:avLst/>
          </a:prstGeom>
          <a:noFill/>
        </p:spPr>
        <p:txBody>
          <a:bodyPr wrap="none" rtlCol="0">
            <a:spAutoFit/>
          </a:bodyPr>
          <a:lstStyle/>
          <a:p>
            <a:r>
              <a:rPr lang="en-US" sz="6600" dirty="0">
                <a:ln w="28575">
                  <a:solidFill>
                    <a:schemeClr val="tx1"/>
                  </a:solidFill>
                </a:ln>
                <a:solidFill>
                  <a:schemeClr val="accent4">
                    <a:lumMod val="60000"/>
                    <a:lumOff val="40000"/>
                  </a:schemeClr>
                </a:solidFill>
                <a:latin typeface="#9Slide07 IcielCrocante" panose="02000000000000000000" pitchFamily="2" charset="0"/>
              </a:rPr>
              <a:t>CÂU 2</a:t>
            </a:r>
          </a:p>
        </p:txBody>
      </p:sp>
      <p:sp>
        <p:nvSpPr>
          <p:cNvPr id="33" name="TextBox 32">
            <a:extLst>
              <a:ext uri="{FF2B5EF4-FFF2-40B4-BE49-F238E27FC236}">
                <a16:creationId xmlns:a16="http://schemas.microsoft.com/office/drawing/2014/main" id="{8CBDDA1E-8505-37C8-0E11-8672714EB8CE}"/>
              </a:ext>
            </a:extLst>
          </p:cNvPr>
          <p:cNvSpPr txBox="1"/>
          <p:nvPr/>
        </p:nvSpPr>
        <p:spPr>
          <a:xfrm>
            <a:off x="2863763" y="453848"/>
            <a:ext cx="8766453" cy="1569660"/>
          </a:xfrm>
          <a:prstGeom prst="rect">
            <a:avLst/>
          </a:prstGeom>
          <a:noFill/>
        </p:spPr>
        <p:txBody>
          <a:bodyPr wrap="square" rtlCol="0">
            <a:spAutoFit/>
          </a:bodyPr>
          <a:lstStyle/>
          <a:p>
            <a:pPr algn="just"/>
            <a:r>
              <a:rPr lang="vi-VN" sz="32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Dùng đại từ để thay thế cho những từ ngữ lặp lại trong mỗi đoạn dưới đây và cho biết việc dùng đại từ thay thế như vậy có tác dụng gì.</a:t>
            </a:r>
            <a:endParaRPr lang="en-US" sz="3200" i="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F57FCD50-56F9-2608-0B38-1D226D04D1E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29508" y1="63793" x2="5738" y2="96552"/>
                      </a14:backgroundRemoval>
                    </a14:imgEffect>
                  </a14:imgLayer>
                </a14:imgProps>
              </a:ext>
            </a:extLst>
          </a:blip>
          <a:stretch>
            <a:fillRect/>
          </a:stretch>
        </p:blipFill>
        <p:spPr>
          <a:xfrm rot="2594907">
            <a:off x="1312709" y="921074"/>
            <a:ext cx="1162212" cy="1657581"/>
          </a:xfrm>
          <a:prstGeom prst="rect">
            <a:avLst/>
          </a:prstGeom>
        </p:spPr>
      </p:pic>
      <p:sp>
        <p:nvSpPr>
          <p:cNvPr id="2" name="Rectangle: Rounded Corners 1">
            <a:extLst>
              <a:ext uri="{FF2B5EF4-FFF2-40B4-BE49-F238E27FC236}">
                <a16:creationId xmlns:a16="http://schemas.microsoft.com/office/drawing/2014/main" id="{D16156D4-FE9D-F8E6-944D-B8BA231E38E1}"/>
              </a:ext>
            </a:extLst>
          </p:cNvPr>
          <p:cNvSpPr/>
          <p:nvPr/>
        </p:nvSpPr>
        <p:spPr>
          <a:xfrm>
            <a:off x="2310443" y="2885440"/>
            <a:ext cx="6153620" cy="728193"/>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5BE91DE-162E-D205-9740-5C38B7E152C3}"/>
              </a:ext>
            </a:extLst>
          </p:cNvPr>
          <p:cNvSpPr txBox="1"/>
          <p:nvPr/>
        </p:nvSpPr>
        <p:spPr>
          <a:xfrm>
            <a:off x="645643" y="2276785"/>
            <a:ext cx="10900713" cy="1938992"/>
          </a:xfrm>
          <a:prstGeom prst="rect">
            <a:avLst/>
          </a:prstGeom>
          <a:noFill/>
        </p:spPr>
        <p:txBody>
          <a:bodyPr wrap="square">
            <a:spAutoFit/>
          </a:bodyPr>
          <a:lstStyle/>
          <a:p>
            <a:pPr algn="just"/>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b. Thanh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nhìn</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ra</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cái</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khung</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cửa</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mở</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rộng</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Ngoài</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cái</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khung</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cửa</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mở</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rộng</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là</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một</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khu</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vườn</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xanh</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mát</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4" name="TextBox 3">
            <a:extLst>
              <a:ext uri="{FF2B5EF4-FFF2-40B4-BE49-F238E27FC236}">
                <a16:creationId xmlns:a16="http://schemas.microsoft.com/office/drawing/2014/main" id="{AD349AF1-F90E-761E-423A-654AF5DA3816}"/>
              </a:ext>
            </a:extLst>
          </p:cNvPr>
          <p:cNvSpPr txBox="1"/>
          <p:nvPr/>
        </p:nvSpPr>
        <p:spPr>
          <a:xfrm>
            <a:off x="685800" y="4199849"/>
            <a:ext cx="10900713" cy="1323439"/>
          </a:xfrm>
          <a:prstGeom prst="rect">
            <a:avLst/>
          </a:prstGeom>
          <a:noFill/>
        </p:spPr>
        <p:txBody>
          <a:bodyPr wrap="square">
            <a:spAutoFit/>
          </a:bodyPr>
          <a:lstStyle/>
          <a:p>
            <a:pPr algn="just"/>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=&gt; Thanh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nhìn</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ra</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cái</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khung</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cửa</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mở</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rộng</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Ngoài</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đó</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là</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một</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khu</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vườn</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xanh</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mát</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118330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850E753-4C6F-045E-9615-7B0ECAA56F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2379" b="75364" l="10171" r="28494"/>
                    </a14:imgEffect>
                  </a14:imgLayer>
                </a14:imgProps>
              </a:ext>
              <a:ext uri="{28A0092B-C50C-407E-A947-70E740481C1C}">
                <a14:useLocalDpi xmlns:a14="http://schemas.microsoft.com/office/drawing/2010/main" val="0"/>
              </a:ext>
            </a:extLst>
          </a:blip>
          <a:srcRect l="10320" t="60778" r="69486" b="23000"/>
          <a:stretch/>
        </p:blipFill>
        <p:spPr>
          <a:xfrm>
            <a:off x="9636370" y="4274236"/>
            <a:ext cx="2621280" cy="1347559"/>
          </a:xfrm>
          <a:prstGeom prst="rect">
            <a:avLst/>
          </a:prstGeom>
        </p:spPr>
      </p:pic>
      <p:pic>
        <p:nvPicPr>
          <p:cNvPr id="22" name="Picture 21">
            <a:extLst>
              <a:ext uri="{FF2B5EF4-FFF2-40B4-BE49-F238E27FC236}">
                <a16:creationId xmlns:a16="http://schemas.microsoft.com/office/drawing/2014/main" id="{D2796835-51FC-AB31-9AD3-B166DA515834}"/>
              </a:ext>
            </a:extLst>
          </p:cNvPr>
          <p:cNvPicPr>
            <a:picLocks noChangeAspect="1"/>
          </p:cNvPicPr>
          <p:nvPr/>
        </p:nvPicPr>
        <p:blipFill>
          <a:blip r:embed="rId5"/>
          <a:stretch>
            <a:fillRect/>
          </a:stretch>
        </p:blipFill>
        <p:spPr>
          <a:xfrm>
            <a:off x="-1359876" y="1733771"/>
            <a:ext cx="10996246" cy="5582305"/>
          </a:xfrm>
          <a:prstGeom prst="rect">
            <a:avLst/>
          </a:prstGeom>
        </p:spPr>
      </p:pic>
      <p:grpSp>
        <p:nvGrpSpPr>
          <p:cNvPr id="26" name="Group 25">
            <a:extLst>
              <a:ext uri="{FF2B5EF4-FFF2-40B4-BE49-F238E27FC236}">
                <a16:creationId xmlns:a16="http://schemas.microsoft.com/office/drawing/2014/main" id="{02B77B8A-0E71-B2FC-5015-AA31A1D34E71}"/>
              </a:ext>
            </a:extLst>
          </p:cNvPr>
          <p:cNvGrpSpPr/>
          <p:nvPr/>
        </p:nvGrpSpPr>
        <p:grpSpPr>
          <a:xfrm>
            <a:off x="1992923" y="0"/>
            <a:ext cx="7877534" cy="3192088"/>
            <a:chOff x="1992923" y="0"/>
            <a:chExt cx="7877534" cy="3192088"/>
          </a:xfrm>
        </p:grpSpPr>
        <p:pic>
          <p:nvPicPr>
            <p:cNvPr id="25" name="Picture 24">
              <a:extLst>
                <a:ext uri="{FF2B5EF4-FFF2-40B4-BE49-F238E27FC236}">
                  <a16:creationId xmlns:a16="http://schemas.microsoft.com/office/drawing/2014/main" id="{B892C015-B759-F6F3-7253-050E1077A1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2923" y="0"/>
              <a:ext cx="7877534" cy="3192088"/>
            </a:xfrm>
            <a:prstGeom prst="rect">
              <a:avLst/>
            </a:prstGeom>
          </p:spPr>
        </p:pic>
        <p:sp>
          <p:nvSpPr>
            <p:cNvPr id="23" name="TextBox 22">
              <a:extLst>
                <a:ext uri="{FF2B5EF4-FFF2-40B4-BE49-F238E27FC236}">
                  <a16:creationId xmlns:a16="http://schemas.microsoft.com/office/drawing/2014/main" id="{BCCB5596-A4FE-B357-0FE1-AB0A4CEF54A1}"/>
                </a:ext>
              </a:extLst>
            </p:cNvPr>
            <p:cNvSpPr txBox="1"/>
            <p:nvPr/>
          </p:nvSpPr>
          <p:spPr>
            <a:xfrm rot="444101">
              <a:off x="3082982" y="802383"/>
              <a:ext cx="5697416" cy="1815882"/>
            </a:xfrm>
            <a:prstGeom prst="rect">
              <a:avLst/>
            </a:prstGeom>
            <a:noFill/>
          </p:spPr>
          <p:txBody>
            <a:bodyPr wrap="square" rtlCol="0">
              <a:spAutoFit/>
            </a:bodyPr>
            <a:lstStyle/>
            <a:p>
              <a:pPr algn="ctr"/>
              <a:r>
                <a:rPr lang="en-US" sz="28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Hãy</a:t>
              </a:r>
              <a:r>
                <a:rPr lang="en-US" sz="28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28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hoàn</a:t>
              </a:r>
              <a:r>
                <a:rPr lang="en-US" sz="28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28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thành</a:t>
              </a:r>
              <a:r>
                <a:rPr lang="en-US" sz="28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4 </a:t>
              </a:r>
              <a:r>
                <a:rPr lang="en-US" sz="28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câu</a:t>
              </a:r>
              <a:r>
                <a:rPr lang="en-US" sz="28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28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hỏi</a:t>
              </a:r>
              <a:r>
                <a:rPr lang="en-US" sz="28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28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thử</a:t>
              </a:r>
              <a:r>
                <a:rPr lang="en-US" sz="28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28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thách</a:t>
              </a:r>
              <a:r>
                <a:rPr lang="en-US" sz="28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28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để</a:t>
              </a:r>
              <a:r>
                <a:rPr lang="en-US" sz="28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28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tìm</a:t>
              </a:r>
              <a:r>
                <a:rPr lang="en-US" sz="28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28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ra</a:t>
              </a:r>
              <a:r>
                <a:rPr lang="en-US" sz="28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4 </a:t>
              </a:r>
              <a:r>
                <a:rPr lang="en-US" sz="28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thủ</a:t>
              </a:r>
              <a:r>
                <a:rPr lang="en-US" sz="28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28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phạm</a:t>
              </a:r>
              <a:r>
                <a:rPr lang="en-US" sz="28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28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trong</a:t>
              </a:r>
              <a:r>
                <a:rPr lang="en-US" sz="28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4 </a:t>
              </a:r>
              <a:r>
                <a:rPr lang="en-US" sz="28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vụ</a:t>
              </a:r>
              <a:r>
                <a:rPr lang="en-US" sz="28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28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án</a:t>
              </a:r>
              <a:r>
                <a:rPr lang="en-US" sz="28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28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mà</a:t>
              </a:r>
              <a:r>
                <a:rPr lang="en-US" sz="28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28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thám</a:t>
              </a:r>
              <a:r>
                <a:rPr lang="en-US" sz="28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28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tử</a:t>
              </a:r>
              <a:r>
                <a:rPr lang="en-US" sz="28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Sherlock </a:t>
              </a:r>
              <a:r>
                <a:rPr lang="en-US" sz="28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đang</a:t>
              </a:r>
              <a:r>
                <a:rPr lang="en-US" sz="28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28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điều</a:t>
              </a:r>
              <a:r>
                <a:rPr lang="en-US" sz="28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28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tra</a:t>
              </a:r>
              <a:r>
                <a:rPr lang="en-US" sz="28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28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nhé</a:t>
              </a:r>
              <a:r>
                <a:rPr lang="en-US" sz="28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a:t>
              </a:r>
            </a:p>
          </p:txBody>
        </p:sp>
      </p:grpSp>
    </p:spTree>
    <p:extLst>
      <p:ext uri="{BB962C8B-B14F-4D97-AF65-F5344CB8AC3E}">
        <p14:creationId xmlns:p14="http://schemas.microsoft.com/office/powerpoint/2010/main" val="357372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20" name="Freeform 8">
            <a:extLst>
              <a:ext uri="{FF2B5EF4-FFF2-40B4-BE49-F238E27FC236}">
                <a16:creationId xmlns:a16="http://schemas.microsoft.com/office/drawing/2014/main" id="{34BE481A-A872-643D-C2D0-C1455CD64579}"/>
              </a:ext>
            </a:extLst>
          </p:cNvPr>
          <p:cNvSpPr/>
          <p:nvPr/>
        </p:nvSpPr>
        <p:spPr>
          <a:xfrm>
            <a:off x="-938841" y="-1076325"/>
            <a:ext cx="3249283" cy="2152650"/>
          </a:xfrm>
          <a:custGeom>
            <a:avLst/>
            <a:gdLst/>
            <a:ahLst/>
            <a:cxnLst/>
            <a:rect l="l" t="t" r="r" b="b"/>
            <a:pathLst>
              <a:path w="4873925" h="3228975">
                <a:moveTo>
                  <a:pt x="0" y="0"/>
                </a:moveTo>
                <a:lnTo>
                  <a:pt x="4873924" y="0"/>
                </a:lnTo>
                <a:lnTo>
                  <a:pt x="4873924" y="3228976"/>
                </a:lnTo>
                <a:lnTo>
                  <a:pt x="0" y="3228976"/>
                </a:lnTo>
                <a:lnTo>
                  <a:pt x="0" y="0"/>
                </a:lnTo>
                <a:close/>
              </a:path>
            </a:pathLst>
          </a:custGeom>
          <a:blipFill>
            <a:blip r:embed="rId3"/>
            <a:stretch>
              <a:fillRect/>
            </a:stretch>
          </a:blipFill>
        </p:spPr>
        <p:txBody>
          <a:bodyPr/>
          <a:lstStyle/>
          <a:p>
            <a:endParaRPr lang="en-US"/>
          </a:p>
        </p:txBody>
      </p:sp>
      <p:sp>
        <p:nvSpPr>
          <p:cNvPr id="21" name="Freeform 12">
            <a:extLst>
              <a:ext uri="{FF2B5EF4-FFF2-40B4-BE49-F238E27FC236}">
                <a16:creationId xmlns:a16="http://schemas.microsoft.com/office/drawing/2014/main" id="{C4C86C4D-F845-6C3F-DD1F-8AFD016CD2B7}"/>
              </a:ext>
            </a:extLst>
          </p:cNvPr>
          <p:cNvSpPr/>
          <p:nvPr/>
        </p:nvSpPr>
        <p:spPr>
          <a:xfrm>
            <a:off x="8671839" y="-173528"/>
            <a:ext cx="4022113" cy="3653419"/>
          </a:xfrm>
          <a:custGeom>
            <a:avLst/>
            <a:gdLst/>
            <a:ahLst/>
            <a:cxnLst/>
            <a:rect l="l" t="t" r="r" b="b"/>
            <a:pathLst>
              <a:path w="6033169" h="5480129">
                <a:moveTo>
                  <a:pt x="0" y="0"/>
                </a:moveTo>
                <a:lnTo>
                  <a:pt x="6033169" y="0"/>
                </a:lnTo>
                <a:lnTo>
                  <a:pt x="6033169" y="5480129"/>
                </a:lnTo>
                <a:lnTo>
                  <a:pt x="0" y="5480129"/>
                </a:lnTo>
                <a:lnTo>
                  <a:pt x="0" y="0"/>
                </a:lnTo>
                <a:close/>
              </a:path>
            </a:pathLst>
          </a:custGeom>
          <a:blipFill>
            <a:blip r:embed="rId4"/>
            <a:stretch>
              <a:fillRect/>
            </a:stretch>
          </a:blipFill>
        </p:spPr>
        <p:txBody>
          <a:bodyPr/>
          <a:lstStyle/>
          <a:p>
            <a:endParaRPr lang="en-US"/>
          </a:p>
        </p:txBody>
      </p:sp>
      <p:grpSp>
        <p:nvGrpSpPr>
          <p:cNvPr id="27" name="Group 23">
            <a:extLst>
              <a:ext uri="{FF2B5EF4-FFF2-40B4-BE49-F238E27FC236}">
                <a16:creationId xmlns:a16="http://schemas.microsoft.com/office/drawing/2014/main" id="{F33472FC-962A-9495-F0DC-99BB14C65F02}"/>
              </a:ext>
            </a:extLst>
          </p:cNvPr>
          <p:cNvGrpSpPr/>
          <p:nvPr/>
        </p:nvGrpSpPr>
        <p:grpSpPr>
          <a:xfrm>
            <a:off x="370397" y="248433"/>
            <a:ext cx="11610587" cy="6462915"/>
            <a:chOff x="0" y="-1270"/>
            <a:chExt cx="2145130" cy="2415611"/>
          </a:xfrm>
        </p:grpSpPr>
        <p:sp>
          <p:nvSpPr>
            <p:cNvPr id="28" name="Freeform 24">
              <a:extLst>
                <a:ext uri="{FF2B5EF4-FFF2-40B4-BE49-F238E27FC236}">
                  <a16:creationId xmlns:a16="http://schemas.microsoft.com/office/drawing/2014/main" id="{CBA8394B-499F-B9C2-759E-AD19DFA689F9}"/>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endParaRPr lang="en-US"/>
            </a:p>
          </p:txBody>
        </p:sp>
        <p:sp>
          <p:nvSpPr>
            <p:cNvPr id="29" name="Freeform 25">
              <a:extLst>
                <a:ext uri="{FF2B5EF4-FFF2-40B4-BE49-F238E27FC236}">
                  <a16:creationId xmlns:a16="http://schemas.microsoft.com/office/drawing/2014/main" id="{11353F39-E366-47C8-148F-5CAE51A00299}"/>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endParaRPr lang="en-US"/>
            </a:p>
          </p:txBody>
        </p:sp>
      </p:grpSp>
      <p:sp>
        <p:nvSpPr>
          <p:cNvPr id="30" name="TextBox 29">
            <a:extLst>
              <a:ext uri="{FF2B5EF4-FFF2-40B4-BE49-F238E27FC236}">
                <a16:creationId xmlns:a16="http://schemas.microsoft.com/office/drawing/2014/main" id="{C8B828B9-CB67-C54D-D90C-88F9608C11D2}"/>
              </a:ext>
            </a:extLst>
          </p:cNvPr>
          <p:cNvSpPr txBox="1"/>
          <p:nvPr/>
        </p:nvSpPr>
        <p:spPr>
          <a:xfrm>
            <a:off x="561784" y="306856"/>
            <a:ext cx="2387961" cy="1107996"/>
          </a:xfrm>
          <a:prstGeom prst="rect">
            <a:avLst/>
          </a:prstGeom>
          <a:noFill/>
        </p:spPr>
        <p:txBody>
          <a:bodyPr wrap="none" rtlCol="0">
            <a:spAutoFit/>
          </a:bodyPr>
          <a:lstStyle/>
          <a:p>
            <a:r>
              <a:rPr lang="en-US" sz="6600" dirty="0">
                <a:ln w="28575">
                  <a:solidFill>
                    <a:schemeClr val="tx1"/>
                  </a:solidFill>
                </a:ln>
                <a:solidFill>
                  <a:schemeClr val="accent4">
                    <a:lumMod val="60000"/>
                    <a:lumOff val="40000"/>
                  </a:schemeClr>
                </a:solidFill>
                <a:latin typeface="#9Slide07 IcielCrocante" panose="02000000000000000000" pitchFamily="2" charset="0"/>
              </a:rPr>
              <a:t>CÂU 2</a:t>
            </a:r>
          </a:p>
        </p:txBody>
      </p:sp>
      <p:sp>
        <p:nvSpPr>
          <p:cNvPr id="33" name="TextBox 32">
            <a:extLst>
              <a:ext uri="{FF2B5EF4-FFF2-40B4-BE49-F238E27FC236}">
                <a16:creationId xmlns:a16="http://schemas.microsoft.com/office/drawing/2014/main" id="{8CBDDA1E-8505-37C8-0E11-8672714EB8CE}"/>
              </a:ext>
            </a:extLst>
          </p:cNvPr>
          <p:cNvSpPr txBox="1"/>
          <p:nvPr/>
        </p:nvSpPr>
        <p:spPr>
          <a:xfrm>
            <a:off x="2863763" y="453848"/>
            <a:ext cx="8766453" cy="1569660"/>
          </a:xfrm>
          <a:prstGeom prst="rect">
            <a:avLst/>
          </a:prstGeom>
          <a:noFill/>
        </p:spPr>
        <p:txBody>
          <a:bodyPr wrap="square" rtlCol="0">
            <a:spAutoFit/>
          </a:bodyPr>
          <a:lstStyle/>
          <a:p>
            <a:pPr algn="just"/>
            <a:r>
              <a:rPr lang="vi-VN" sz="32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Dùng đại từ để thay thế cho những từ ngữ lặp lại trong mỗi đoạn dưới đây và cho biết việc dùng đại từ thay thế như vậy có tác dụng gì.</a:t>
            </a:r>
            <a:endParaRPr lang="en-US" sz="3200" i="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F57FCD50-56F9-2608-0B38-1D226D04D1E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29508" y1="63793" x2="5738" y2="96552"/>
                      </a14:backgroundRemoval>
                    </a14:imgEffect>
                  </a14:imgLayer>
                </a14:imgProps>
              </a:ext>
            </a:extLst>
          </a:blip>
          <a:stretch>
            <a:fillRect/>
          </a:stretch>
        </p:blipFill>
        <p:spPr>
          <a:xfrm rot="2594907">
            <a:off x="1312709" y="921074"/>
            <a:ext cx="1162212" cy="1657581"/>
          </a:xfrm>
          <a:prstGeom prst="rect">
            <a:avLst/>
          </a:prstGeom>
        </p:spPr>
      </p:pic>
      <p:sp>
        <p:nvSpPr>
          <p:cNvPr id="2" name="Rectangle: Rounded Corners 1">
            <a:extLst>
              <a:ext uri="{FF2B5EF4-FFF2-40B4-BE49-F238E27FC236}">
                <a16:creationId xmlns:a16="http://schemas.microsoft.com/office/drawing/2014/main" id="{D16156D4-FE9D-F8E6-944D-B8BA231E38E1}"/>
              </a:ext>
            </a:extLst>
          </p:cNvPr>
          <p:cNvSpPr/>
          <p:nvPr/>
        </p:nvSpPr>
        <p:spPr>
          <a:xfrm>
            <a:off x="3466890" y="2936581"/>
            <a:ext cx="7452122" cy="728193"/>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5BE91DE-162E-D205-9740-5C38B7E152C3}"/>
              </a:ext>
            </a:extLst>
          </p:cNvPr>
          <p:cNvSpPr txBox="1"/>
          <p:nvPr/>
        </p:nvSpPr>
        <p:spPr>
          <a:xfrm>
            <a:off x="1056275" y="2257089"/>
            <a:ext cx="10333384" cy="1446550"/>
          </a:xfrm>
          <a:prstGeom prst="rect">
            <a:avLst/>
          </a:prstGeom>
          <a:noFill/>
        </p:spPr>
        <p:txBody>
          <a:bodyPr wrap="square">
            <a:spAutoFit/>
          </a:bodyPr>
          <a:lstStyle/>
          <a:p>
            <a:pPr algn="just"/>
            <a:r>
              <a:rPr lang="en-US" sz="44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c. </a:t>
            </a:r>
            <a:r>
              <a:rPr lang="en-US" sz="44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Tôi</a:t>
            </a:r>
            <a:r>
              <a:rPr lang="en-US" sz="44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thích</a:t>
            </a:r>
            <a:r>
              <a:rPr lang="en-US" sz="44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xem</a:t>
            </a:r>
            <a:r>
              <a:rPr lang="en-US" sz="44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phim</a:t>
            </a:r>
            <a:r>
              <a:rPr lang="en-US" sz="44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hoạt</a:t>
            </a:r>
            <a:r>
              <a:rPr lang="en-US" sz="44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hình</a:t>
            </a:r>
            <a:r>
              <a:rPr lang="en-US" sz="44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Chị</a:t>
            </a:r>
            <a:r>
              <a:rPr lang="en-US" sz="44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tôi</a:t>
            </a:r>
            <a:r>
              <a:rPr lang="en-US" sz="44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cũng</a:t>
            </a:r>
            <a:r>
              <a:rPr lang="en-US" sz="44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thích</a:t>
            </a:r>
            <a:r>
              <a:rPr lang="en-US" sz="44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xem</a:t>
            </a:r>
            <a:r>
              <a:rPr lang="en-US" sz="44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phim</a:t>
            </a:r>
            <a:r>
              <a:rPr lang="en-US" sz="44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hoạt</a:t>
            </a:r>
            <a:r>
              <a:rPr lang="en-US" sz="44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hình</a:t>
            </a:r>
            <a:r>
              <a:rPr lang="en-US" sz="44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4" name="TextBox 3">
            <a:extLst>
              <a:ext uri="{FF2B5EF4-FFF2-40B4-BE49-F238E27FC236}">
                <a16:creationId xmlns:a16="http://schemas.microsoft.com/office/drawing/2014/main" id="{AD349AF1-F90E-761E-423A-654AF5DA3816}"/>
              </a:ext>
            </a:extLst>
          </p:cNvPr>
          <p:cNvSpPr txBox="1"/>
          <p:nvPr/>
        </p:nvSpPr>
        <p:spPr>
          <a:xfrm>
            <a:off x="1011532" y="3884156"/>
            <a:ext cx="10378127" cy="1323439"/>
          </a:xfrm>
          <a:prstGeom prst="rect">
            <a:avLst/>
          </a:prstGeom>
          <a:noFill/>
        </p:spPr>
        <p:txBody>
          <a:bodyPr wrap="square">
            <a:spAutoFit/>
          </a:bodyPr>
          <a:lstStyle/>
          <a:p>
            <a:pPr algn="just"/>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=&gt;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Tôi</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thích</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xem</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phim</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hoạt</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hình</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Chị</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tôi</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cũng</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1"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thế</a:t>
            </a:r>
            <a:r>
              <a:rPr lang="en-US" sz="4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415192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20" name="Freeform 8">
            <a:extLst>
              <a:ext uri="{FF2B5EF4-FFF2-40B4-BE49-F238E27FC236}">
                <a16:creationId xmlns:a16="http://schemas.microsoft.com/office/drawing/2014/main" id="{34BE481A-A872-643D-C2D0-C1455CD64579}"/>
              </a:ext>
            </a:extLst>
          </p:cNvPr>
          <p:cNvSpPr/>
          <p:nvPr/>
        </p:nvSpPr>
        <p:spPr>
          <a:xfrm>
            <a:off x="-938841" y="-1076325"/>
            <a:ext cx="3249283" cy="2152650"/>
          </a:xfrm>
          <a:custGeom>
            <a:avLst/>
            <a:gdLst/>
            <a:ahLst/>
            <a:cxnLst/>
            <a:rect l="l" t="t" r="r" b="b"/>
            <a:pathLst>
              <a:path w="4873925" h="3228975">
                <a:moveTo>
                  <a:pt x="0" y="0"/>
                </a:moveTo>
                <a:lnTo>
                  <a:pt x="4873924" y="0"/>
                </a:lnTo>
                <a:lnTo>
                  <a:pt x="4873924" y="3228976"/>
                </a:lnTo>
                <a:lnTo>
                  <a:pt x="0" y="3228976"/>
                </a:lnTo>
                <a:lnTo>
                  <a:pt x="0" y="0"/>
                </a:lnTo>
                <a:close/>
              </a:path>
            </a:pathLst>
          </a:custGeom>
          <a:blipFill>
            <a:blip r:embed="rId3"/>
            <a:stretch>
              <a:fillRect/>
            </a:stretch>
          </a:blipFill>
        </p:spPr>
        <p:txBody>
          <a:bodyPr/>
          <a:lstStyle/>
          <a:p>
            <a:endParaRPr lang="en-US"/>
          </a:p>
        </p:txBody>
      </p:sp>
      <p:sp>
        <p:nvSpPr>
          <p:cNvPr id="21" name="Freeform 12">
            <a:extLst>
              <a:ext uri="{FF2B5EF4-FFF2-40B4-BE49-F238E27FC236}">
                <a16:creationId xmlns:a16="http://schemas.microsoft.com/office/drawing/2014/main" id="{C4C86C4D-F845-6C3F-DD1F-8AFD016CD2B7}"/>
              </a:ext>
            </a:extLst>
          </p:cNvPr>
          <p:cNvSpPr/>
          <p:nvPr/>
        </p:nvSpPr>
        <p:spPr>
          <a:xfrm>
            <a:off x="8671839" y="-173528"/>
            <a:ext cx="4022113" cy="3653419"/>
          </a:xfrm>
          <a:custGeom>
            <a:avLst/>
            <a:gdLst/>
            <a:ahLst/>
            <a:cxnLst/>
            <a:rect l="l" t="t" r="r" b="b"/>
            <a:pathLst>
              <a:path w="6033169" h="5480129">
                <a:moveTo>
                  <a:pt x="0" y="0"/>
                </a:moveTo>
                <a:lnTo>
                  <a:pt x="6033169" y="0"/>
                </a:lnTo>
                <a:lnTo>
                  <a:pt x="6033169" y="5480129"/>
                </a:lnTo>
                <a:lnTo>
                  <a:pt x="0" y="5480129"/>
                </a:lnTo>
                <a:lnTo>
                  <a:pt x="0" y="0"/>
                </a:lnTo>
                <a:close/>
              </a:path>
            </a:pathLst>
          </a:custGeom>
          <a:blipFill>
            <a:blip r:embed="rId4"/>
            <a:stretch>
              <a:fillRect/>
            </a:stretch>
          </a:blipFill>
        </p:spPr>
        <p:txBody>
          <a:bodyPr/>
          <a:lstStyle/>
          <a:p>
            <a:endParaRPr lang="en-US"/>
          </a:p>
        </p:txBody>
      </p:sp>
      <p:grpSp>
        <p:nvGrpSpPr>
          <p:cNvPr id="27" name="Group 23">
            <a:extLst>
              <a:ext uri="{FF2B5EF4-FFF2-40B4-BE49-F238E27FC236}">
                <a16:creationId xmlns:a16="http://schemas.microsoft.com/office/drawing/2014/main" id="{F33472FC-962A-9495-F0DC-99BB14C65F02}"/>
              </a:ext>
            </a:extLst>
          </p:cNvPr>
          <p:cNvGrpSpPr/>
          <p:nvPr/>
        </p:nvGrpSpPr>
        <p:grpSpPr>
          <a:xfrm>
            <a:off x="370397" y="248433"/>
            <a:ext cx="11610587" cy="6462915"/>
            <a:chOff x="0" y="-1270"/>
            <a:chExt cx="2145130" cy="2415611"/>
          </a:xfrm>
        </p:grpSpPr>
        <p:sp>
          <p:nvSpPr>
            <p:cNvPr id="28" name="Freeform 24">
              <a:extLst>
                <a:ext uri="{FF2B5EF4-FFF2-40B4-BE49-F238E27FC236}">
                  <a16:creationId xmlns:a16="http://schemas.microsoft.com/office/drawing/2014/main" id="{CBA8394B-499F-B9C2-759E-AD19DFA689F9}"/>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endParaRPr lang="en-US"/>
            </a:p>
          </p:txBody>
        </p:sp>
        <p:sp>
          <p:nvSpPr>
            <p:cNvPr id="29" name="Freeform 25">
              <a:extLst>
                <a:ext uri="{FF2B5EF4-FFF2-40B4-BE49-F238E27FC236}">
                  <a16:creationId xmlns:a16="http://schemas.microsoft.com/office/drawing/2014/main" id="{11353F39-E366-47C8-148F-5CAE51A00299}"/>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endParaRPr lang="en-US"/>
            </a:p>
          </p:txBody>
        </p:sp>
      </p:grpSp>
      <p:sp>
        <p:nvSpPr>
          <p:cNvPr id="30" name="TextBox 29">
            <a:extLst>
              <a:ext uri="{FF2B5EF4-FFF2-40B4-BE49-F238E27FC236}">
                <a16:creationId xmlns:a16="http://schemas.microsoft.com/office/drawing/2014/main" id="{C8B828B9-CB67-C54D-D90C-88F9608C11D2}"/>
              </a:ext>
            </a:extLst>
          </p:cNvPr>
          <p:cNvSpPr txBox="1"/>
          <p:nvPr/>
        </p:nvSpPr>
        <p:spPr>
          <a:xfrm>
            <a:off x="561784" y="306856"/>
            <a:ext cx="2387961" cy="1107996"/>
          </a:xfrm>
          <a:prstGeom prst="rect">
            <a:avLst/>
          </a:prstGeom>
          <a:noFill/>
        </p:spPr>
        <p:txBody>
          <a:bodyPr wrap="none" rtlCol="0">
            <a:spAutoFit/>
          </a:bodyPr>
          <a:lstStyle/>
          <a:p>
            <a:r>
              <a:rPr lang="en-US" sz="6600" dirty="0">
                <a:ln w="28575">
                  <a:solidFill>
                    <a:schemeClr val="tx1"/>
                  </a:solidFill>
                </a:ln>
                <a:solidFill>
                  <a:schemeClr val="accent4">
                    <a:lumMod val="60000"/>
                    <a:lumOff val="40000"/>
                  </a:schemeClr>
                </a:solidFill>
                <a:latin typeface="#9Slide07 IcielCrocante" panose="02000000000000000000" pitchFamily="2" charset="0"/>
              </a:rPr>
              <a:t>CÂU 2</a:t>
            </a:r>
          </a:p>
        </p:txBody>
      </p:sp>
      <p:sp>
        <p:nvSpPr>
          <p:cNvPr id="33" name="TextBox 32">
            <a:extLst>
              <a:ext uri="{FF2B5EF4-FFF2-40B4-BE49-F238E27FC236}">
                <a16:creationId xmlns:a16="http://schemas.microsoft.com/office/drawing/2014/main" id="{8CBDDA1E-8505-37C8-0E11-8672714EB8CE}"/>
              </a:ext>
            </a:extLst>
          </p:cNvPr>
          <p:cNvSpPr txBox="1"/>
          <p:nvPr/>
        </p:nvSpPr>
        <p:spPr>
          <a:xfrm>
            <a:off x="2863763" y="453848"/>
            <a:ext cx="8766453" cy="1569660"/>
          </a:xfrm>
          <a:prstGeom prst="rect">
            <a:avLst/>
          </a:prstGeom>
          <a:noFill/>
        </p:spPr>
        <p:txBody>
          <a:bodyPr wrap="square" rtlCol="0">
            <a:spAutoFit/>
          </a:bodyPr>
          <a:lstStyle/>
          <a:p>
            <a:pPr algn="just"/>
            <a:r>
              <a:rPr lang="vi-VN" sz="32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Dùng đại từ để thay thế cho những từ ngữ lặp lại trong mỗi đoạn dưới đây và cho biết việc dùng đại từ thay thế như vậy có tác dụng gì.</a:t>
            </a:r>
            <a:endParaRPr lang="en-US" sz="3200" i="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F57FCD50-56F9-2608-0B38-1D226D04D1E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29508" y1="63793" x2="5738" y2="96552"/>
                      </a14:backgroundRemoval>
                    </a14:imgEffect>
                  </a14:imgLayer>
                </a14:imgProps>
              </a:ext>
            </a:extLst>
          </a:blip>
          <a:stretch>
            <a:fillRect/>
          </a:stretch>
        </p:blipFill>
        <p:spPr>
          <a:xfrm rot="2594907">
            <a:off x="1312709" y="921074"/>
            <a:ext cx="1162212" cy="1657581"/>
          </a:xfrm>
          <a:prstGeom prst="rect">
            <a:avLst/>
          </a:prstGeom>
        </p:spPr>
      </p:pic>
      <p:sp>
        <p:nvSpPr>
          <p:cNvPr id="4" name="TextBox 3">
            <a:extLst>
              <a:ext uri="{FF2B5EF4-FFF2-40B4-BE49-F238E27FC236}">
                <a16:creationId xmlns:a16="http://schemas.microsoft.com/office/drawing/2014/main" id="{AD349AF1-F90E-761E-423A-654AF5DA3816}"/>
              </a:ext>
            </a:extLst>
          </p:cNvPr>
          <p:cNvSpPr txBox="1"/>
          <p:nvPr/>
        </p:nvSpPr>
        <p:spPr>
          <a:xfrm>
            <a:off x="906936" y="4503441"/>
            <a:ext cx="10723280" cy="646331"/>
          </a:xfrm>
          <a:prstGeom prst="rect">
            <a:avLst/>
          </a:prstGeom>
          <a:noFill/>
        </p:spPr>
        <p:txBody>
          <a:bodyPr wrap="square">
            <a:spAutoFit/>
          </a:bodyPr>
          <a:lstStyle/>
          <a:p>
            <a:pPr algn="just"/>
            <a:r>
              <a:rPr lang="en-US" sz="3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=&gt; </a:t>
            </a:r>
            <a:r>
              <a:rPr lang="en-US" sz="36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Tôi</a:t>
            </a:r>
            <a:r>
              <a:rPr lang="en-US" sz="3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thích</a:t>
            </a:r>
            <a:r>
              <a:rPr lang="en-US" sz="3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xem</a:t>
            </a:r>
            <a:r>
              <a:rPr lang="en-US" sz="3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phim</a:t>
            </a:r>
            <a:r>
              <a:rPr lang="en-US" sz="3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hoạt</a:t>
            </a:r>
            <a:r>
              <a:rPr lang="en-US" sz="3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hình</a:t>
            </a:r>
            <a:r>
              <a:rPr lang="en-US" sz="3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Chị</a:t>
            </a:r>
            <a:r>
              <a:rPr lang="en-US" sz="3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tôi</a:t>
            </a:r>
            <a:r>
              <a:rPr lang="en-US" sz="3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cũng</a:t>
            </a:r>
            <a:r>
              <a:rPr lang="en-US" sz="3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36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thế</a:t>
            </a:r>
            <a:r>
              <a:rPr lang="en-US" sz="3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6" name="TextBox 5">
            <a:extLst>
              <a:ext uri="{FF2B5EF4-FFF2-40B4-BE49-F238E27FC236}">
                <a16:creationId xmlns:a16="http://schemas.microsoft.com/office/drawing/2014/main" id="{40F64EF2-232C-8127-8AAB-33B16E5E00E9}"/>
              </a:ext>
            </a:extLst>
          </p:cNvPr>
          <p:cNvSpPr txBox="1"/>
          <p:nvPr/>
        </p:nvSpPr>
        <p:spPr>
          <a:xfrm>
            <a:off x="831529" y="3350714"/>
            <a:ext cx="10798687" cy="1200329"/>
          </a:xfrm>
          <a:prstGeom prst="rect">
            <a:avLst/>
          </a:prstGeom>
          <a:noFill/>
        </p:spPr>
        <p:txBody>
          <a:bodyPr wrap="square">
            <a:spAutoFit/>
          </a:bodyPr>
          <a:lstStyle/>
          <a:p>
            <a:pPr algn="just"/>
            <a:r>
              <a:rPr lang="en-US" sz="3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=&gt; Thanh </a:t>
            </a:r>
            <a:r>
              <a:rPr lang="en-US" sz="36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nhìn</a:t>
            </a:r>
            <a:r>
              <a:rPr lang="en-US" sz="3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ra</a:t>
            </a:r>
            <a:r>
              <a:rPr lang="en-US" sz="3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cái</a:t>
            </a:r>
            <a:r>
              <a:rPr lang="en-US" sz="3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khung</a:t>
            </a:r>
            <a:r>
              <a:rPr lang="en-US" sz="3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cửa</a:t>
            </a:r>
            <a:r>
              <a:rPr lang="en-US" sz="3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mở</a:t>
            </a:r>
            <a:r>
              <a:rPr lang="en-US" sz="3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rộng</a:t>
            </a:r>
            <a:r>
              <a:rPr lang="en-US" sz="3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Ngoài</a:t>
            </a:r>
            <a:r>
              <a:rPr lang="en-US" sz="3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36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đó</a:t>
            </a:r>
            <a:r>
              <a:rPr lang="en-US" sz="3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là</a:t>
            </a:r>
            <a:r>
              <a:rPr lang="en-US" sz="3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một</a:t>
            </a:r>
            <a:r>
              <a:rPr lang="en-US" sz="3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khu</a:t>
            </a:r>
            <a:r>
              <a:rPr lang="en-US" sz="3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vườn</a:t>
            </a:r>
            <a:r>
              <a:rPr lang="en-US" sz="3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xanh</a:t>
            </a:r>
            <a:r>
              <a:rPr lang="en-US" sz="3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mát</a:t>
            </a:r>
            <a:r>
              <a:rPr lang="en-US" sz="3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7" name="TextBox 6">
            <a:extLst>
              <a:ext uri="{FF2B5EF4-FFF2-40B4-BE49-F238E27FC236}">
                <a16:creationId xmlns:a16="http://schemas.microsoft.com/office/drawing/2014/main" id="{B140054F-6C7D-8CE7-036A-57603DCCA24A}"/>
              </a:ext>
            </a:extLst>
          </p:cNvPr>
          <p:cNvSpPr txBox="1"/>
          <p:nvPr/>
        </p:nvSpPr>
        <p:spPr>
          <a:xfrm>
            <a:off x="897186" y="2188175"/>
            <a:ext cx="10643669" cy="1200329"/>
          </a:xfrm>
          <a:prstGeom prst="rect">
            <a:avLst/>
          </a:prstGeom>
          <a:noFill/>
        </p:spPr>
        <p:txBody>
          <a:bodyPr wrap="square">
            <a:spAutoFit/>
          </a:bodyPr>
          <a:lstStyle/>
          <a:p>
            <a:pPr algn="just"/>
            <a:r>
              <a:rPr lang="en-US" sz="3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=&gt; Thành </a:t>
            </a:r>
            <a:r>
              <a:rPr lang="en-US" sz="36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tặng</a:t>
            </a:r>
            <a:r>
              <a:rPr lang="en-US" sz="3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tôi</a:t>
            </a:r>
            <a:r>
              <a:rPr lang="en-US" sz="3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một</a:t>
            </a:r>
            <a:r>
              <a:rPr lang="en-US" sz="3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quyển</a:t>
            </a:r>
            <a:r>
              <a:rPr lang="en-US" sz="3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truyện</a:t>
            </a:r>
            <a:r>
              <a:rPr lang="en-US" sz="3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tranh</a:t>
            </a:r>
            <a:r>
              <a:rPr lang="en-US" sz="3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Việc</a:t>
            </a:r>
            <a:r>
              <a:rPr lang="en-US" sz="3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3600" i="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đó</a:t>
            </a:r>
            <a:r>
              <a:rPr lang="en-US" sz="3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làm</a:t>
            </a:r>
            <a:r>
              <a:rPr lang="en-US" sz="3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tôi</a:t>
            </a:r>
            <a:r>
              <a:rPr lang="en-US" sz="3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rất</a:t>
            </a:r>
            <a:r>
              <a:rPr lang="en-US" sz="3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xúc</a:t>
            </a:r>
            <a:r>
              <a:rPr lang="en-US" sz="3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động</a:t>
            </a:r>
            <a:r>
              <a:rPr lang="en-US" sz="3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TextBox 8">
            <a:extLst>
              <a:ext uri="{FF2B5EF4-FFF2-40B4-BE49-F238E27FC236}">
                <a16:creationId xmlns:a16="http://schemas.microsoft.com/office/drawing/2014/main" id="{18EADE80-D84C-3719-BAB7-9826EBFB9FDE}"/>
              </a:ext>
            </a:extLst>
          </p:cNvPr>
          <p:cNvSpPr txBox="1"/>
          <p:nvPr/>
        </p:nvSpPr>
        <p:spPr>
          <a:xfrm>
            <a:off x="897186" y="5270187"/>
            <a:ext cx="2652838" cy="830997"/>
          </a:xfrm>
          <a:prstGeom prst="rect">
            <a:avLst/>
          </a:prstGeom>
          <a:solidFill>
            <a:schemeClr val="accent1">
              <a:lumMod val="20000"/>
              <a:lumOff val="80000"/>
            </a:schemeClr>
          </a:solidFill>
        </p:spPr>
        <p:txBody>
          <a:bodyPr wrap="square">
            <a:spAutoFit/>
          </a:bodyPr>
          <a:lstStyle/>
          <a:p>
            <a:r>
              <a:rPr lang="en-US" sz="4800" b="1" i="1" dirty="0" err="1"/>
              <a:t>Tác</a:t>
            </a:r>
            <a:r>
              <a:rPr lang="en-US" sz="4800" b="1" i="1" dirty="0"/>
              <a:t> </a:t>
            </a:r>
            <a:r>
              <a:rPr lang="en-US" sz="4800" b="1" i="1" dirty="0" err="1"/>
              <a:t>dụng</a:t>
            </a:r>
            <a:r>
              <a:rPr lang="en-US" sz="4800" b="1" i="1" dirty="0"/>
              <a:t>:</a:t>
            </a:r>
          </a:p>
        </p:txBody>
      </p:sp>
      <p:sp>
        <p:nvSpPr>
          <p:cNvPr id="10" name="TextBox 9">
            <a:extLst>
              <a:ext uri="{FF2B5EF4-FFF2-40B4-BE49-F238E27FC236}">
                <a16:creationId xmlns:a16="http://schemas.microsoft.com/office/drawing/2014/main" id="{036F1503-12C5-7A74-5C6B-CA76B8AFACD7}"/>
              </a:ext>
            </a:extLst>
          </p:cNvPr>
          <p:cNvSpPr txBox="1"/>
          <p:nvPr/>
        </p:nvSpPr>
        <p:spPr>
          <a:xfrm>
            <a:off x="3550024" y="5314411"/>
            <a:ext cx="4388509" cy="769441"/>
          </a:xfrm>
          <a:prstGeom prst="rect">
            <a:avLst/>
          </a:prstGeom>
          <a:noFill/>
        </p:spPr>
        <p:txBody>
          <a:bodyPr wrap="square">
            <a:spAutoFit/>
          </a:bodyPr>
          <a:lstStyle/>
          <a:p>
            <a:pPr algn="just"/>
            <a:r>
              <a:rPr lang="en-US" sz="4400" b="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Tránh</a:t>
            </a:r>
            <a:r>
              <a:rPr lang="en-US" sz="44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lặp</a:t>
            </a:r>
            <a:r>
              <a:rPr lang="en-US" sz="44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từ</a:t>
            </a:r>
            <a:endParaRPr lang="en-US" sz="44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9689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sp>
        <p:nvSpPr>
          <p:cNvPr id="20" name="Freeform 8">
            <a:extLst>
              <a:ext uri="{FF2B5EF4-FFF2-40B4-BE49-F238E27FC236}">
                <a16:creationId xmlns:a16="http://schemas.microsoft.com/office/drawing/2014/main" id="{34BE481A-A872-643D-C2D0-C1455CD64579}"/>
              </a:ext>
            </a:extLst>
          </p:cNvPr>
          <p:cNvSpPr/>
          <p:nvPr/>
        </p:nvSpPr>
        <p:spPr>
          <a:xfrm>
            <a:off x="-938841" y="-1076325"/>
            <a:ext cx="3249283" cy="2152650"/>
          </a:xfrm>
          <a:custGeom>
            <a:avLst/>
            <a:gdLst/>
            <a:ahLst/>
            <a:cxnLst/>
            <a:rect l="l" t="t" r="r" b="b"/>
            <a:pathLst>
              <a:path w="4873925" h="3228975">
                <a:moveTo>
                  <a:pt x="0" y="0"/>
                </a:moveTo>
                <a:lnTo>
                  <a:pt x="4873924" y="0"/>
                </a:lnTo>
                <a:lnTo>
                  <a:pt x="4873924" y="3228976"/>
                </a:lnTo>
                <a:lnTo>
                  <a:pt x="0" y="3228976"/>
                </a:lnTo>
                <a:lnTo>
                  <a:pt x="0" y="0"/>
                </a:lnTo>
                <a:close/>
              </a:path>
            </a:pathLst>
          </a:custGeom>
          <a:blipFill>
            <a:blip r:embed="rId2"/>
            <a:stretch>
              <a:fillRect/>
            </a:stretch>
          </a:blipFill>
        </p:spPr>
        <p:txBody>
          <a:bodyPr/>
          <a:lstStyle/>
          <a:p>
            <a:endParaRPr lang="en-US"/>
          </a:p>
        </p:txBody>
      </p:sp>
      <p:sp>
        <p:nvSpPr>
          <p:cNvPr id="21" name="Freeform 12">
            <a:extLst>
              <a:ext uri="{FF2B5EF4-FFF2-40B4-BE49-F238E27FC236}">
                <a16:creationId xmlns:a16="http://schemas.microsoft.com/office/drawing/2014/main" id="{C4C86C4D-F845-6C3F-DD1F-8AFD016CD2B7}"/>
              </a:ext>
            </a:extLst>
          </p:cNvPr>
          <p:cNvSpPr/>
          <p:nvPr/>
        </p:nvSpPr>
        <p:spPr>
          <a:xfrm>
            <a:off x="8671839" y="-173528"/>
            <a:ext cx="4022113" cy="3653419"/>
          </a:xfrm>
          <a:custGeom>
            <a:avLst/>
            <a:gdLst/>
            <a:ahLst/>
            <a:cxnLst/>
            <a:rect l="l" t="t" r="r" b="b"/>
            <a:pathLst>
              <a:path w="6033169" h="5480129">
                <a:moveTo>
                  <a:pt x="0" y="0"/>
                </a:moveTo>
                <a:lnTo>
                  <a:pt x="6033169" y="0"/>
                </a:lnTo>
                <a:lnTo>
                  <a:pt x="6033169" y="5480129"/>
                </a:lnTo>
                <a:lnTo>
                  <a:pt x="0" y="5480129"/>
                </a:lnTo>
                <a:lnTo>
                  <a:pt x="0" y="0"/>
                </a:lnTo>
                <a:close/>
              </a:path>
            </a:pathLst>
          </a:custGeom>
          <a:blipFill>
            <a:blip r:embed="rId3"/>
            <a:stretch>
              <a:fillRect/>
            </a:stretch>
          </a:blipFill>
        </p:spPr>
        <p:txBody>
          <a:bodyPr/>
          <a:lstStyle/>
          <a:p>
            <a:endParaRPr lang="en-US"/>
          </a:p>
        </p:txBody>
      </p:sp>
      <p:grpSp>
        <p:nvGrpSpPr>
          <p:cNvPr id="27" name="Group 23">
            <a:extLst>
              <a:ext uri="{FF2B5EF4-FFF2-40B4-BE49-F238E27FC236}">
                <a16:creationId xmlns:a16="http://schemas.microsoft.com/office/drawing/2014/main" id="{F33472FC-962A-9495-F0DC-99BB14C65F02}"/>
              </a:ext>
            </a:extLst>
          </p:cNvPr>
          <p:cNvGrpSpPr/>
          <p:nvPr/>
        </p:nvGrpSpPr>
        <p:grpSpPr>
          <a:xfrm>
            <a:off x="370397" y="248433"/>
            <a:ext cx="11610587" cy="6462915"/>
            <a:chOff x="0" y="-1270"/>
            <a:chExt cx="2145130" cy="2415611"/>
          </a:xfrm>
        </p:grpSpPr>
        <p:sp>
          <p:nvSpPr>
            <p:cNvPr id="28" name="Freeform 24">
              <a:extLst>
                <a:ext uri="{FF2B5EF4-FFF2-40B4-BE49-F238E27FC236}">
                  <a16:creationId xmlns:a16="http://schemas.microsoft.com/office/drawing/2014/main" id="{CBA8394B-499F-B9C2-759E-AD19DFA689F9}"/>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txBody>
            <a:bodyPr/>
            <a:lstStyle/>
            <a:p>
              <a:endParaRPr lang="en-US"/>
            </a:p>
          </p:txBody>
        </p:sp>
        <p:sp>
          <p:nvSpPr>
            <p:cNvPr id="29" name="Freeform 25">
              <a:extLst>
                <a:ext uri="{FF2B5EF4-FFF2-40B4-BE49-F238E27FC236}">
                  <a16:creationId xmlns:a16="http://schemas.microsoft.com/office/drawing/2014/main" id="{11353F39-E366-47C8-148F-5CAE51A00299}"/>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endParaRPr lang="en-US"/>
            </a:p>
          </p:txBody>
        </p:sp>
      </p:grpSp>
      <p:sp>
        <p:nvSpPr>
          <p:cNvPr id="30" name="TextBox 29">
            <a:extLst>
              <a:ext uri="{FF2B5EF4-FFF2-40B4-BE49-F238E27FC236}">
                <a16:creationId xmlns:a16="http://schemas.microsoft.com/office/drawing/2014/main" id="{C8B828B9-CB67-C54D-D90C-88F9608C11D2}"/>
              </a:ext>
            </a:extLst>
          </p:cNvPr>
          <p:cNvSpPr txBox="1"/>
          <p:nvPr/>
        </p:nvSpPr>
        <p:spPr>
          <a:xfrm>
            <a:off x="561784" y="306856"/>
            <a:ext cx="2445670" cy="1107996"/>
          </a:xfrm>
          <a:prstGeom prst="rect">
            <a:avLst/>
          </a:prstGeom>
          <a:noFill/>
        </p:spPr>
        <p:txBody>
          <a:bodyPr wrap="none" rtlCol="0">
            <a:spAutoFit/>
          </a:bodyPr>
          <a:lstStyle/>
          <a:p>
            <a:r>
              <a:rPr lang="en-US" sz="6600" dirty="0">
                <a:ln w="28575">
                  <a:solidFill>
                    <a:schemeClr val="tx1"/>
                  </a:solidFill>
                </a:ln>
                <a:solidFill>
                  <a:schemeClr val="accent4">
                    <a:lumMod val="60000"/>
                    <a:lumOff val="40000"/>
                  </a:schemeClr>
                </a:solidFill>
                <a:latin typeface="#9Slide07 IcielCrocante" panose="02000000000000000000" pitchFamily="2" charset="0"/>
              </a:rPr>
              <a:t>CÂU 3</a:t>
            </a:r>
          </a:p>
        </p:txBody>
      </p:sp>
      <p:sp>
        <p:nvSpPr>
          <p:cNvPr id="33" name="TextBox 32">
            <a:extLst>
              <a:ext uri="{FF2B5EF4-FFF2-40B4-BE49-F238E27FC236}">
                <a16:creationId xmlns:a16="http://schemas.microsoft.com/office/drawing/2014/main" id="{8CBDDA1E-8505-37C8-0E11-8672714EB8CE}"/>
              </a:ext>
            </a:extLst>
          </p:cNvPr>
          <p:cNvSpPr txBox="1"/>
          <p:nvPr/>
        </p:nvSpPr>
        <p:spPr>
          <a:xfrm>
            <a:off x="2863763" y="453848"/>
            <a:ext cx="8766453" cy="1569660"/>
          </a:xfrm>
          <a:prstGeom prst="rect">
            <a:avLst/>
          </a:prstGeom>
          <a:noFill/>
        </p:spPr>
        <p:txBody>
          <a:bodyPr wrap="square" rtlCol="0">
            <a:spAutoFit/>
          </a:bodyPr>
          <a:lstStyle/>
          <a:p>
            <a:pPr algn="just"/>
            <a:r>
              <a:rPr lang="vi-VN" sz="32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Đóng vai bác sĩ Oát-xơn trong câu chuyện Suy luận của Sơ-lốc Hôm, viết câu đáp lại lời của Sơ-lốc Hôm, trong đó có chứa một đại từ.</a:t>
            </a:r>
            <a:endParaRPr lang="en-US" sz="3200" i="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F57FCD50-56F9-2608-0B38-1D226D04D1E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9508" y1="63793" x2="5738" y2="96552"/>
                      </a14:backgroundRemoval>
                    </a14:imgEffect>
                  </a14:imgLayer>
                </a14:imgProps>
              </a:ext>
            </a:extLst>
          </a:blip>
          <a:stretch>
            <a:fillRect/>
          </a:stretch>
        </p:blipFill>
        <p:spPr>
          <a:xfrm rot="2594907">
            <a:off x="1312709" y="921074"/>
            <a:ext cx="1162212" cy="1657581"/>
          </a:xfrm>
          <a:prstGeom prst="rect">
            <a:avLst/>
          </a:prstGeom>
        </p:spPr>
      </p:pic>
      <p:sp>
        <p:nvSpPr>
          <p:cNvPr id="12" name="TextBox 11">
            <a:extLst>
              <a:ext uri="{FF2B5EF4-FFF2-40B4-BE49-F238E27FC236}">
                <a16:creationId xmlns:a16="http://schemas.microsoft.com/office/drawing/2014/main" id="{11934D05-A71F-6C3C-9613-3656CB6EE003}"/>
              </a:ext>
            </a:extLst>
          </p:cNvPr>
          <p:cNvSpPr txBox="1"/>
          <p:nvPr/>
        </p:nvSpPr>
        <p:spPr>
          <a:xfrm>
            <a:off x="902686" y="2082709"/>
            <a:ext cx="10485371" cy="2862322"/>
          </a:xfrm>
          <a:prstGeom prst="rect">
            <a:avLst/>
          </a:prstGeom>
          <a:noFill/>
        </p:spPr>
        <p:txBody>
          <a:bodyPr wrap="square">
            <a:spAutoFit/>
          </a:bodyPr>
          <a:lstStyle/>
          <a:p>
            <a:pPr algn="just"/>
            <a:r>
              <a:rPr lang="en-US" sz="3600" b="1" i="1" dirty="0" err="1">
                <a:latin typeface="Open Sans" panose="020B0606030504020204" pitchFamily="34" charset="0"/>
                <a:ea typeface="Open Sans" panose="020B0606030504020204" pitchFamily="34" charset="0"/>
                <a:cs typeface="Open Sans" panose="020B0606030504020204" pitchFamily="34" charset="0"/>
              </a:rPr>
              <a:t>Gợi</a:t>
            </a:r>
            <a:r>
              <a:rPr lang="en-US" sz="3600" b="1" i="1" dirty="0">
                <a:latin typeface="Open Sans" panose="020B0606030504020204" pitchFamily="34" charset="0"/>
                <a:ea typeface="Open Sans" panose="020B0606030504020204" pitchFamily="34" charset="0"/>
                <a:cs typeface="Open Sans" panose="020B0606030504020204" pitchFamily="34" charset="0"/>
              </a:rPr>
              <a:t> ý:</a:t>
            </a:r>
          </a:p>
          <a:p>
            <a:pPr algn="just"/>
            <a:r>
              <a:rPr lang="en-US" sz="3600" dirty="0" err="1">
                <a:latin typeface="Open Sans" panose="020B0606030504020204" pitchFamily="34" charset="0"/>
                <a:ea typeface="Open Sans" panose="020B0606030504020204" pitchFamily="34" charset="0"/>
                <a:cs typeface="Open Sans" panose="020B0606030504020204" pitchFamily="34" charset="0"/>
              </a:rPr>
              <a:t>Viết</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vi-VN" sz="3600" dirty="0">
                <a:latin typeface="Open Sans" panose="020B0606030504020204" pitchFamily="34" charset="0"/>
                <a:ea typeface="Open Sans" panose="020B0606030504020204" pitchFamily="34" charset="0"/>
                <a:cs typeface="Open Sans" panose="020B0606030504020204" pitchFamily="34" charset="0"/>
              </a:rPr>
              <a:t>câu đáp lại lời của Sơ-lốc Hôm, trong đó có chứa một đại từ.</a:t>
            </a:r>
            <a:endParaRPr lang="en-US" sz="3600" dirty="0">
              <a:latin typeface="Open Sans" panose="020B0606030504020204" pitchFamily="34" charset="0"/>
              <a:ea typeface="Open Sans" panose="020B0606030504020204" pitchFamily="34" charset="0"/>
              <a:cs typeface="Open Sans" panose="020B0606030504020204" pitchFamily="34" charset="0"/>
            </a:endParaRPr>
          </a:p>
          <a:p>
            <a:pPr marL="571500" indent="-571500" algn="just">
              <a:buFontTx/>
              <a:buChar char="-"/>
            </a:pPr>
            <a:r>
              <a:rPr lang="vi-VN" sz="3600" dirty="0">
                <a:solidFill>
                  <a:srgbClr val="C00000"/>
                </a:solidFill>
                <a:latin typeface="Open Sans" panose="020B0606030504020204" pitchFamily="34" charset="0"/>
                <a:ea typeface="Open Sans" panose="020B0606030504020204" pitchFamily="34" charset="0"/>
                <a:cs typeface="Open Sans" panose="020B0606030504020204" pitchFamily="34" charset="0"/>
              </a:rPr>
              <a:t>Anh thật là hài hước!</a:t>
            </a:r>
            <a:endParaRPr lang="en-US" sz="3600"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36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a:t>
            </a:r>
            <a:r>
              <a:rPr lang="vi-VN" sz="3600" dirty="0">
                <a:latin typeface="Open Sans" panose="020B0606030504020204" pitchFamily="34" charset="0"/>
                <a:ea typeface="Open Sans" panose="020B0606030504020204" pitchFamily="34" charset="0"/>
                <a:cs typeface="Open Sans" panose="020B0606030504020204" pitchFamily="34" charset="0"/>
              </a:rPr>
              <a:t>Đại từ xưng hô: anh</a:t>
            </a:r>
            <a:endParaRPr lang="en-US" sz="36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reeform 19">
            <a:extLst>
              <a:ext uri="{FF2B5EF4-FFF2-40B4-BE49-F238E27FC236}">
                <a16:creationId xmlns:a16="http://schemas.microsoft.com/office/drawing/2014/main" id="{8F5FCB1B-3062-8D38-00DD-3070B409CF2A}"/>
              </a:ext>
            </a:extLst>
          </p:cNvPr>
          <p:cNvSpPr/>
          <p:nvPr/>
        </p:nvSpPr>
        <p:spPr>
          <a:xfrm>
            <a:off x="8009689" y="3285439"/>
            <a:ext cx="2127773" cy="3353162"/>
          </a:xfrm>
          <a:custGeom>
            <a:avLst/>
            <a:gdLst/>
            <a:ahLst/>
            <a:cxnLst/>
            <a:rect l="l" t="t" r="r" b="b"/>
            <a:pathLst>
              <a:path w="5462100" h="9180000">
                <a:moveTo>
                  <a:pt x="0" y="0"/>
                </a:moveTo>
                <a:lnTo>
                  <a:pt x="5462099" y="0"/>
                </a:lnTo>
                <a:lnTo>
                  <a:pt x="5462099" y="9180000"/>
                </a:lnTo>
                <a:lnTo>
                  <a:pt x="0" y="9180000"/>
                </a:lnTo>
                <a:lnTo>
                  <a:pt x="0" y="0"/>
                </a:lnTo>
                <a:close/>
              </a:path>
            </a:pathLst>
          </a:custGeom>
          <a:blipFill>
            <a:blip r:embed="rId6"/>
            <a:stretch>
              <a:fillRect/>
            </a:stretch>
          </a:blipFill>
        </p:spPr>
        <p:txBody>
          <a:bodyPr/>
          <a:lstStyle/>
          <a:p>
            <a:endParaRPr lang="en-US"/>
          </a:p>
        </p:txBody>
      </p:sp>
      <p:pic>
        <p:nvPicPr>
          <p:cNvPr id="3" name="Picture 2">
            <a:extLst>
              <a:ext uri="{FF2B5EF4-FFF2-40B4-BE49-F238E27FC236}">
                <a16:creationId xmlns:a16="http://schemas.microsoft.com/office/drawing/2014/main" id="{07EA2A85-21C3-16AA-4570-81AC580E57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1599" y="5831798"/>
            <a:ext cx="5010202" cy="806803"/>
          </a:xfrm>
          <a:prstGeom prst="rect">
            <a:avLst/>
          </a:prstGeom>
        </p:spPr>
      </p:pic>
      <p:pic>
        <p:nvPicPr>
          <p:cNvPr id="8" name="Picture 7">
            <a:extLst>
              <a:ext uri="{FF2B5EF4-FFF2-40B4-BE49-F238E27FC236}">
                <a16:creationId xmlns:a16="http://schemas.microsoft.com/office/drawing/2014/main" id="{FD9AAE97-1DAF-0753-A9BF-2970912F0252}"/>
              </a:ext>
            </a:extLst>
          </p:cNvPr>
          <p:cNvPicPr>
            <a:picLocks noChangeAspect="1"/>
          </p:cNvPicPr>
          <p:nvPr/>
        </p:nvPicPr>
        <p:blipFill>
          <a:blip r:embed="rId8"/>
          <a:stretch>
            <a:fillRect/>
          </a:stretch>
        </p:blipFill>
        <p:spPr>
          <a:xfrm>
            <a:off x="7495652" y="5386637"/>
            <a:ext cx="3097036" cy="1383912"/>
          </a:xfrm>
          <a:prstGeom prst="rect">
            <a:avLst/>
          </a:prstGeom>
        </p:spPr>
      </p:pic>
    </p:spTree>
    <p:extLst>
      <p:ext uri="{BB962C8B-B14F-4D97-AF65-F5344CB8AC3E}">
        <p14:creationId xmlns:p14="http://schemas.microsoft.com/office/powerpoint/2010/main" val="108524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randombar(horizontal)">
                                      <p:cBhvr>
                                        <p:cTn id="10" dur="500"/>
                                        <p:tgtEl>
                                          <p:spTgt spid="33"/>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par>
                                <p:cTn id="24" presetID="14" presetClass="entr" presetSubtype="1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randombar(horizont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75FDC8-BF83-33C0-E5BD-E096F59C4F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84332" flipH="1">
            <a:off x="971352" y="104293"/>
            <a:ext cx="9507958" cy="5688030"/>
          </a:xfrm>
          <a:prstGeom prst="rect">
            <a:avLst/>
          </a:prstGeom>
        </p:spPr>
      </p:pic>
      <p:pic>
        <p:nvPicPr>
          <p:cNvPr id="13" name="Picture 12">
            <a:extLst>
              <a:ext uri="{FF2B5EF4-FFF2-40B4-BE49-F238E27FC236}">
                <a16:creationId xmlns:a16="http://schemas.microsoft.com/office/drawing/2014/main" id="{B561C337-6555-9450-4919-39C3C194D8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419" b="89972" l="9988" r="89972">
                        <a14:foregroundMark x1="53255" y1="7926" x2="53255" y2="7926"/>
                        <a14:foregroundMark x1="46017" y1="42863" x2="50546" y2="48605"/>
                        <a14:foregroundMark x1="49899" y1="42539" x2="49899" y2="42539"/>
                        <a14:backgroundMark x1="39749" y1="9462" x2="39749" y2="9462"/>
                        <a14:backgroundMark x1="79256" y1="58067" x2="79256" y2="58067"/>
                        <a14:backgroundMark x1="27942" y1="81682" x2="27942" y2="81682"/>
                        <a14:backgroundMark x1="54953" y1="41165" x2="69794" y2="49454"/>
                        <a14:backgroundMark x1="63890" y1="11646" x2="65588" y2="15528"/>
                        <a14:backgroundMark x1="38091" y1="11646" x2="38091" y2="11646"/>
                      </a14:backgroundRemoval>
                    </a14:imgEffect>
                  </a14:imgLayer>
                </a14:imgProps>
              </a:ext>
              <a:ext uri="{28A0092B-C50C-407E-A947-70E740481C1C}">
                <a14:useLocalDpi xmlns:a14="http://schemas.microsoft.com/office/drawing/2010/main" val="0"/>
              </a:ext>
            </a:extLst>
          </a:blip>
          <a:stretch>
            <a:fillRect/>
          </a:stretch>
        </p:blipFill>
        <p:spPr>
          <a:xfrm>
            <a:off x="6381578" y="845666"/>
            <a:ext cx="6858000" cy="6858000"/>
          </a:xfrm>
          <a:prstGeom prst="rect">
            <a:avLst/>
          </a:prstGeom>
        </p:spPr>
      </p:pic>
      <p:pic>
        <p:nvPicPr>
          <p:cNvPr id="16" name="Picture 15">
            <a:extLst>
              <a:ext uri="{FF2B5EF4-FFF2-40B4-BE49-F238E27FC236}">
                <a16:creationId xmlns:a16="http://schemas.microsoft.com/office/drawing/2014/main" id="{1F9471F9-8658-BF6B-7EEE-AA0F13DA84B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9906" r="89623"/>
                    </a14:imgEffect>
                  </a14:imgLayer>
                </a14:imgProps>
              </a:ext>
            </a:extLst>
          </a:blip>
          <a:stretch>
            <a:fillRect/>
          </a:stretch>
        </p:blipFill>
        <p:spPr>
          <a:xfrm>
            <a:off x="1042320" y="454672"/>
            <a:ext cx="2019582" cy="1667108"/>
          </a:xfrm>
          <a:prstGeom prst="rect">
            <a:avLst/>
          </a:prstGeom>
        </p:spPr>
      </p:pic>
      <p:pic>
        <p:nvPicPr>
          <p:cNvPr id="18" name="Picture 17">
            <a:extLst>
              <a:ext uri="{FF2B5EF4-FFF2-40B4-BE49-F238E27FC236}">
                <a16:creationId xmlns:a16="http://schemas.microsoft.com/office/drawing/2014/main" id="{1A8CED38-6670-BB9A-DE2E-B70C34E23FC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091" b="100000" l="9290" r="94536"/>
                    </a14:imgEffect>
                  </a14:imgLayer>
                </a14:imgProps>
              </a:ext>
            </a:extLst>
          </a:blip>
          <a:stretch>
            <a:fillRect/>
          </a:stretch>
        </p:blipFill>
        <p:spPr>
          <a:xfrm flipH="1">
            <a:off x="6889013" y="1415004"/>
            <a:ext cx="1746177" cy="1154576"/>
          </a:xfrm>
          <a:prstGeom prst="rect">
            <a:avLst/>
          </a:prstGeom>
        </p:spPr>
      </p:pic>
      <p:pic>
        <p:nvPicPr>
          <p:cNvPr id="20" name="Picture 19">
            <a:extLst>
              <a:ext uri="{FF2B5EF4-FFF2-40B4-BE49-F238E27FC236}">
                <a16:creationId xmlns:a16="http://schemas.microsoft.com/office/drawing/2014/main" id="{93EA7954-46E6-4B28-7438-187F31F6CD68}"/>
              </a:ext>
            </a:extLst>
          </p:cNvPr>
          <p:cNvPicPr>
            <a:picLocks noChangeAspect="1"/>
          </p:cNvPicPr>
          <p:nvPr/>
        </p:nvPicPr>
        <p:blipFill>
          <a:blip r:embed="rId9"/>
          <a:stretch>
            <a:fillRect/>
          </a:stretch>
        </p:blipFill>
        <p:spPr>
          <a:xfrm>
            <a:off x="3926473" y="3501342"/>
            <a:ext cx="1057423" cy="933580"/>
          </a:xfrm>
          <a:prstGeom prst="rect">
            <a:avLst/>
          </a:prstGeom>
        </p:spPr>
      </p:pic>
      <p:pic>
        <p:nvPicPr>
          <p:cNvPr id="11" name="Picture 10">
            <a:extLst>
              <a:ext uri="{FF2B5EF4-FFF2-40B4-BE49-F238E27FC236}">
                <a16:creationId xmlns:a16="http://schemas.microsoft.com/office/drawing/2014/main" id="{9521BBE7-BFF7-5476-40D3-04D4E66FA924}"/>
              </a:ext>
            </a:extLst>
          </p:cNvPr>
          <p:cNvPicPr>
            <a:picLocks noChangeAspect="1"/>
          </p:cNvPicPr>
          <p:nvPr/>
        </p:nvPicPr>
        <p:blipFill rotWithShape="1">
          <a:blip r:embed="rId10">
            <a:extLst>
              <a:ext uri="{28A0092B-C50C-407E-A947-70E740481C1C}">
                <a14:useLocalDpi xmlns:a14="http://schemas.microsoft.com/office/drawing/2010/main" val="0"/>
              </a:ext>
            </a:extLst>
          </a:blip>
          <a:srcRect l="34844"/>
          <a:stretch/>
        </p:blipFill>
        <p:spPr>
          <a:xfrm>
            <a:off x="2099705" y="1705209"/>
            <a:ext cx="9810332" cy="2867418"/>
          </a:xfrm>
          <a:prstGeom prst="rect">
            <a:avLst/>
          </a:prstGeom>
        </p:spPr>
      </p:pic>
    </p:spTree>
    <p:extLst>
      <p:ext uri="{BB962C8B-B14F-4D97-AF65-F5344CB8AC3E}">
        <p14:creationId xmlns:p14="http://schemas.microsoft.com/office/powerpoint/2010/main" val="326197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20"/>
          <p:cNvGrpSpPr/>
          <p:nvPr/>
        </p:nvGrpSpPr>
        <p:grpSpPr>
          <a:xfrm>
            <a:off x="406401" y="615950"/>
            <a:ext cx="11312223" cy="5697543"/>
            <a:chOff x="0" y="0"/>
            <a:chExt cx="3420526" cy="2888832"/>
          </a:xfrm>
        </p:grpSpPr>
        <p:sp>
          <p:nvSpPr>
            <p:cNvPr id="21" name="Freeform 21"/>
            <p:cNvSpPr/>
            <p:nvPr/>
          </p:nvSpPr>
          <p:spPr>
            <a:xfrm>
              <a:off x="16510" y="11430"/>
              <a:ext cx="3390046" cy="2864702"/>
            </a:xfrm>
            <a:custGeom>
              <a:avLst/>
              <a:gdLst/>
              <a:ahLst/>
              <a:cxnLst/>
              <a:rect l="l" t="t" r="r" b="b"/>
              <a:pathLst>
                <a:path w="3390046" h="2864702">
                  <a:moveTo>
                    <a:pt x="1270" y="0"/>
                  </a:moveTo>
                  <a:lnTo>
                    <a:pt x="3390046" y="15240"/>
                  </a:lnTo>
                  <a:lnTo>
                    <a:pt x="3358296" y="2864702"/>
                  </a:lnTo>
                  <a:lnTo>
                    <a:pt x="1225033" y="2864702"/>
                  </a:lnTo>
                  <a:lnTo>
                    <a:pt x="0" y="2838032"/>
                  </a:lnTo>
                  <a:lnTo>
                    <a:pt x="11430" y="914877"/>
                  </a:lnTo>
                  <a:close/>
                </a:path>
              </a:pathLst>
            </a:custGeom>
            <a:solidFill>
              <a:srgbClr val="FFFAF7"/>
            </a:solidFill>
          </p:spPr>
          <p:txBody>
            <a:bodyPr/>
            <a:lstStyle/>
            <a:p>
              <a:endParaRPr lang="en-US"/>
            </a:p>
          </p:txBody>
        </p:sp>
        <p:sp>
          <p:nvSpPr>
            <p:cNvPr id="22" name="Freeform 22"/>
            <p:cNvSpPr/>
            <p:nvPr/>
          </p:nvSpPr>
          <p:spPr>
            <a:xfrm>
              <a:off x="0" y="-1270"/>
              <a:ext cx="3419256" cy="2890102"/>
            </a:xfrm>
            <a:custGeom>
              <a:avLst/>
              <a:gdLst/>
              <a:ahLst/>
              <a:cxnLst/>
              <a:rect l="l" t="t" r="r" b="b"/>
              <a:pathLst>
                <a:path w="3419256" h="2890102">
                  <a:moveTo>
                    <a:pt x="3384966" y="2864702"/>
                  </a:moveTo>
                  <a:cubicBezTo>
                    <a:pt x="3382426" y="2868512"/>
                    <a:pt x="3378616" y="2873592"/>
                    <a:pt x="3374806" y="2877402"/>
                  </a:cubicBezTo>
                  <a:cubicBezTo>
                    <a:pt x="3370996" y="2879942"/>
                    <a:pt x="3365916" y="2882482"/>
                    <a:pt x="3362106" y="2882482"/>
                  </a:cubicBezTo>
                  <a:cubicBezTo>
                    <a:pt x="3247676" y="2881212"/>
                    <a:pt x="3103810" y="2887562"/>
                    <a:pt x="2957280" y="2890102"/>
                  </a:cubicBezTo>
                  <a:cubicBezTo>
                    <a:pt x="2911988" y="2890102"/>
                    <a:pt x="2864033" y="2888832"/>
                    <a:pt x="2818742" y="2888832"/>
                  </a:cubicBezTo>
                  <a:cubicBezTo>
                    <a:pt x="2717503" y="2887562"/>
                    <a:pt x="2616263" y="2886292"/>
                    <a:pt x="2515024" y="2886292"/>
                  </a:cubicBezTo>
                  <a:lnTo>
                    <a:pt x="2184665" y="2886292"/>
                  </a:lnTo>
                  <a:cubicBezTo>
                    <a:pt x="2110068" y="2886292"/>
                    <a:pt x="2038135" y="2885022"/>
                    <a:pt x="1963537" y="2885022"/>
                  </a:cubicBezTo>
                  <a:cubicBezTo>
                    <a:pt x="1899597" y="2885022"/>
                    <a:pt x="1832992" y="2885022"/>
                    <a:pt x="1769052" y="2886292"/>
                  </a:cubicBezTo>
                  <a:lnTo>
                    <a:pt x="1729089" y="2886292"/>
                  </a:lnTo>
                  <a:cubicBezTo>
                    <a:pt x="1635842" y="2885022"/>
                    <a:pt x="596809" y="2883752"/>
                    <a:pt x="503563" y="2881212"/>
                  </a:cubicBezTo>
                  <a:cubicBezTo>
                    <a:pt x="447615" y="2879942"/>
                    <a:pt x="391667" y="2874862"/>
                    <a:pt x="335719" y="2872322"/>
                  </a:cubicBezTo>
                  <a:cubicBezTo>
                    <a:pt x="234480" y="2867242"/>
                    <a:pt x="133241"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7293" y="5080"/>
                    <a:pt x="135905" y="3810"/>
                  </a:cubicBezTo>
                  <a:cubicBezTo>
                    <a:pt x="218495" y="1270"/>
                    <a:pt x="303749" y="1270"/>
                    <a:pt x="386339" y="1270"/>
                  </a:cubicBezTo>
                  <a:cubicBezTo>
                    <a:pt x="490242" y="2540"/>
                    <a:pt x="1539932" y="5080"/>
                    <a:pt x="1643835" y="6350"/>
                  </a:cubicBezTo>
                  <a:cubicBezTo>
                    <a:pt x="1745074" y="7620"/>
                    <a:pt x="1846313" y="7620"/>
                    <a:pt x="1947552" y="7620"/>
                  </a:cubicBezTo>
                  <a:cubicBezTo>
                    <a:pt x="2003500" y="7620"/>
                    <a:pt x="2059448" y="7620"/>
                    <a:pt x="2115396" y="8890"/>
                  </a:cubicBezTo>
                  <a:cubicBezTo>
                    <a:pt x="2224628" y="11430"/>
                    <a:pt x="2336524" y="10160"/>
                    <a:pt x="2445755" y="2540"/>
                  </a:cubicBezTo>
                  <a:cubicBezTo>
                    <a:pt x="2491047" y="0"/>
                    <a:pt x="2536338" y="2540"/>
                    <a:pt x="2581629" y="2540"/>
                  </a:cubicBezTo>
                  <a:cubicBezTo>
                    <a:pt x="2682868" y="2540"/>
                    <a:pt x="2784107" y="1270"/>
                    <a:pt x="2885346" y="3810"/>
                  </a:cubicBezTo>
                  <a:cubicBezTo>
                    <a:pt x="3013227" y="6350"/>
                    <a:pt x="3138444" y="13970"/>
                    <a:pt x="3266325" y="17780"/>
                  </a:cubicBezTo>
                  <a:cubicBezTo>
                    <a:pt x="3322273" y="20320"/>
                    <a:pt x="3353216" y="19050"/>
                    <a:pt x="3379886" y="21590"/>
                  </a:cubicBezTo>
                  <a:cubicBezTo>
                    <a:pt x="3388776" y="22860"/>
                    <a:pt x="3397666" y="25400"/>
                    <a:pt x="3406556" y="27940"/>
                  </a:cubicBezTo>
                  <a:cubicBezTo>
                    <a:pt x="3414176" y="30480"/>
                    <a:pt x="3417986" y="36830"/>
                    <a:pt x="3417986" y="46990"/>
                  </a:cubicBezTo>
                  <a:cubicBezTo>
                    <a:pt x="3419256" y="93974"/>
                    <a:pt x="3415446" y="160662"/>
                    <a:pt x="3411636" y="227350"/>
                  </a:cubicBezTo>
                  <a:cubicBezTo>
                    <a:pt x="3407826" y="282924"/>
                    <a:pt x="3406556" y="340720"/>
                    <a:pt x="3405286" y="396294"/>
                  </a:cubicBezTo>
                  <a:cubicBezTo>
                    <a:pt x="3402746" y="489658"/>
                    <a:pt x="3401476" y="583021"/>
                    <a:pt x="3400206" y="676385"/>
                  </a:cubicBezTo>
                  <a:cubicBezTo>
                    <a:pt x="3398936" y="763080"/>
                    <a:pt x="3397666" y="849774"/>
                    <a:pt x="3397666" y="936469"/>
                  </a:cubicBezTo>
                  <a:cubicBezTo>
                    <a:pt x="3397666" y="1080960"/>
                    <a:pt x="3386236" y="2468077"/>
                    <a:pt x="3384966" y="2612568"/>
                  </a:cubicBezTo>
                  <a:cubicBezTo>
                    <a:pt x="3387506" y="2705932"/>
                    <a:pt x="3386236" y="2799295"/>
                    <a:pt x="3384966" y="2864702"/>
                  </a:cubicBezTo>
                  <a:close/>
                  <a:moveTo>
                    <a:pt x="17780" y="2834222"/>
                  </a:moveTo>
                  <a:cubicBezTo>
                    <a:pt x="22860" y="2835492"/>
                    <a:pt x="29210" y="2838032"/>
                    <a:pt x="36830" y="2838032"/>
                  </a:cubicBezTo>
                  <a:cubicBezTo>
                    <a:pt x="130577" y="2843112"/>
                    <a:pt x="239808" y="2848192"/>
                    <a:pt x="346376" y="2852002"/>
                  </a:cubicBezTo>
                  <a:cubicBezTo>
                    <a:pt x="396995" y="2854542"/>
                    <a:pt x="447615" y="2858352"/>
                    <a:pt x="500899" y="2859622"/>
                  </a:cubicBezTo>
                  <a:cubicBezTo>
                    <a:pt x="535533" y="2860892"/>
                    <a:pt x="1515954" y="2857082"/>
                    <a:pt x="1547924" y="2858352"/>
                  </a:cubicBezTo>
                  <a:cubicBezTo>
                    <a:pt x="1603872" y="2859622"/>
                    <a:pt x="1659820" y="2862162"/>
                    <a:pt x="1715768" y="2863432"/>
                  </a:cubicBezTo>
                  <a:cubicBezTo>
                    <a:pt x="1742410" y="2864702"/>
                    <a:pt x="1766388" y="2864702"/>
                    <a:pt x="1793030" y="2864702"/>
                  </a:cubicBezTo>
                  <a:cubicBezTo>
                    <a:pt x="1912918" y="2864702"/>
                    <a:pt x="2030142" y="2863432"/>
                    <a:pt x="2150030" y="2864702"/>
                  </a:cubicBezTo>
                  <a:cubicBezTo>
                    <a:pt x="2195322" y="2864702"/>
                    <a:pt x="2243277" y="2867242"/>
                    <a:pt x="2288568" y="2867242"/>
                  </a:cubicBezTo>
                  <a:cubicBezTo>
                    <a:pt x="2357837" y="2867242"/>
                    <a:pt x="2424442" y="2863432"/>
                    <a:pt x="2493711" y="2863432"/>
                  </a:cubicBezTo>
                  <a:cubicBezTo>
                    <a:pt x="2576300" y="2863432"/>
                    <a:pt x="2656226" y="2864702"/>
                    <a:pt x="2738816" y="2864702"/>
                  </a:cubicBezTo>
                  <a:cubicBezTo>
                    <a:pt x="2848048" y="2864702"/>
                    <a:pt x="2959944" y="2864702"/>
                    <a:pt x="3069175" y="2863432"/>
                  </a:cubicBezTo>
                  <a:cubicBezTo>
                    <a:pt x="3167750" y="2862162"/>
                    <a:pt x="3263661" y="2859622"/>
                    <a:pt x="3346866" y="2857082"/>
                  </a:cubicBezTo>
                  <a:cubicBezTo>
                    <a:pt x="3351946" y="2857082"/>
                    <a:pt x="3357026" y="2854542"/>
                    <a:pt x="3363376" y="2853272"/>
                  </a:cubicBezTo>
                  <a:cubicBezTo>
                    <a:pt x="3363376" y="2840572"/>
                    <a:pt x="3364646" y="2827872"/>
                    <a:pt x="3364646" y="2808187"/>
                  </a:cubicBezTo>
                  <a:lnTo>
                    <a:pt x="3364646" y="2739276"/>
                  </a:lnTo>
                  <a:cubicBezTo>
                    <a:pt x="3365916" y="2625906"/>
                    <a:pt x="3368456" y="2510313"/>
                    <a:pt x="3367186" y="2396943"/>
                  </a:cubicBezTo>
                  <a:cubicBezTo>
                    <a:pt x="3365916" y="2236891"/>
                    <a:pt x="3378616" y="836437"/>
                    <a:pt x="3382426" y="676385"/>
                  </a:cubicBezTo>
                  <a:cubicBezTo>
                    <a:pt x="3384966" y="583021"/>
                    <a:pt x="3387506" y="489657"/>
                    <a:pt x="3387506" y="396294"/>
                  </a:cubicBezTo>
                  <a:cubicBezTo>
                    <a:pt x="3387506" y="318491"/>
                    <a:pt x="3388776" y="242911"/>
                    <a:pt x="3396396" y="167331"/>
                  </a:cubicBezTo>
                  <a:cubicBezTo>
                    <a:pt x="3400206" y="122872"/>
                    <a:pt x="3402746" y="78413"/>
                    <a:pt x="3397666" y="49530"/>
                  </a:cubicBezTo>
                  <a:cubicBezTo>
                    <a:pt x="3390046" y="49530"/>
                    <a:pt x="3383696" y="48260"/>
                    <a:pt x="3376076" y="48260"/>
                  </a:cubicBezTo>
                  <a:cubicBezTo>
                    <a:pt x="3343056" y="45720"/>
                    <a:pt x="3284974" y="45720"/>
                    <a:pt x="3213041" y="40640"/>
                  </a:cubicBezTo>
                  <a:cubicBezTo>
                    <a:pt x="3079832" y="33020"/>
                    <a:pt x="2943958" y="27940"/>
                    <a:pt x="2810749" y="27940"/>
                  </a:cubicBezTo>
                  <a:cubicBezTo>
                    <a:pt x="2717503" y="27940"/>
                    <a:pt x="2621592" y="31750"/>
                    <a:pt x="2528345" y="24130"/>
                  </a:cubicBezTo>
                  <a:lnTo>
                    <a:pt x="2501703" y="24130"/>
                  </a:lnTo>
                  <a:cubicBezTo>
                    <a:pt x="2424442" y="27940"/>
                    <a:pt x="2341852" y="33020"/>
                    <a:pt x="2261926" y="34290"/>
                  </a:cubicBezTo>
                  <a:cubicBezTo>
                    <a:pt x="2174008" y="35560"/>
                    <a:pt x="2088754" y="31750"/>
                    <a:pt x="2000836" y="30480"/>
                  </a:cubicBezTo>
                  <a:cubicBezTo>
                    <a:pt x="1918246" y="29210"/>
                    <a:pt x="1835656" y="27940"/>
                    <a:pt x="1755731" y="27940"/>
                  </a:cubicBezTo>
                  <a:cubicBezTo>
                    <a:pt x="1726425" y="27940"/>
                    <a:pt x="1699783" y="29210"/>
                    <a:pt x="1670477" y="27940"/>
                  </a:cubicBezTo>
                  <a:cubicBezTo>
                    <a:pt x="1569238" y="26670"/>
                    <a:pt x="522212" y="24130"/>
                    <a:pt x="418309" y="24130"/>
                  </a:cubicBezTo>
                  <a:cubicBezTo>
                    <a:pt x="327726" y="22860"/>
                    <a:pt x="237144" y="24130"/>
                    <a:pt x="146562" y="24130"/>
                  </a:cubicBezTo>
                  <a:cubicBezTo>
                    <a:pt x="98606"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txBody>
            <a:bodyPr/>
            <a:lstStyle/>
            <a:p>
              <a:endParaRPr lang="en-US"/>
            </a:p>
          </p:txBody>
        </p:sp>
      </p:grpSp>
      <p:sp>
        <p:nvSpPr>
          <p:cNvPr id="26" name="TextBox 25">
            <a:extLst>
              <a:ext uri="{FF2B5EF4-FFF2-40B4-BE49-F238E27FC236}">
                <a16:creationId xmlns:a16="http://schemas.microsoft.com/office/drawing/2014/main" id="{4C7CF662-B6C7-F6A8-4482-76DC30F0BBFB}"/>
              </a:ext>
            </a:extLst>
          </p:cNvPr>
          <p:cNvSpPr txBox="1"/>
          <p:nvPr/>
        </p:nvSpPr>
        <p:spPr>
          <a:xfrm>
            <a:off x="519577" y="893642"/>
            <a:ext cx="11211421" cy="769441"/>
          </a:xfrm>
          <a:prstGeom prst="rect">
            <a:avLst/>
          </a:prstGeom>
          <a:noFill/>
        </p:spPr>
        <p:txBody>
          <a:bodyPr wrap="square" rtlCol="0">
            <a:spAutoFit/>
          </a:bodyPr>
          <a:lstStyle/>
          <a:p>
            <a:pPr algn="ctr"/>
            <a:r>
              <a:rPr lang="en-US" sz="4400" i="1" dirty="0" err="1">
                <a:solidFill>
                  <a:srgbClr val="C00000"/>
                </a:solidFill>
              </a:rPr>
              <a:t>Vẽ</a:t>
            </a:r>
            <a:r>
              <a:rPr lang="en-US" sz="4400" i="1" dirty="0">
                <a:solidFill>
                  <a:srgbClr val="C00000"/>
                </a:solidFill>
              </a:rPr>
              <a:t> </a:t>
            </a:r>
            <a:r>
              <a:rPr lang="en-US" sz="4400" i="1" dirty="0" err="1">
                <a:solidFill>
                  <a:srgbClr val="C00000"/>
                </a:solidFill>
              </a:rPr>
              <a:t>sơ</a:t>
            </a:r>
            <a:r>
              <a:rPr lang="en-US" sz="4400" i="1" dirty="0">
                <a:solidFill>
                  <a:srgbClr val="C00000"/>
                </a:solidFill>
              </a:rPr>
              <a:t> </a:t>
            </a:r>
            <a:r>
              <a:rPr lang="en-US" sz="4400" i="1" dirty="0" err="1">
                <a:solidFill>
                  <a:srgbClr val="C00000"/>
                </a:solidFill>
              </a:rPr>
              <a:t>đồ</a:t>
            </a:r>
            <a:r>
              <a:rPr lang="en-US" sz="4400" i="1" dirty="0">
                <a:solidFill>
                  <a:srgbClr val="C00000"/>
                </a:solidFill>
              </a:rPr>
              <a:t> </a:t>
            </a:r>
            <a:r>
              <a:rPr lang="en-US" sz="4400" i="1" dirty="0" err="1">
                <a:solidFill>
                  <a:srgbClr val="C00000"/>
                </a:solidFill>
              </a:rPr>
              <a:t>tư</a:t>
            </a:r>
            <a:r>
              <a:rPr lang="en-US" sz="4400" i="1" dirty="0">
                <a:solidFill>
                  <a:srgbClr val="C00000"/>
                </a:solidFill>
              </a:rPr>
              <a:t> </a:t>
            </a:r>
            <a:r>
              <a:rPr lang="en-US" sz="4400" i="1" dirty="0" err="1">
                <a:solidFill>
                  <a:srgbClr val="C00000"/>
                </a:solidFill>
              </a:rPr>
              <a:t>duy</a:t>
            </a:r>
            <a:r>
              <a:rPr lang="en-US" sz="4400" i="1" dirty="0">
                <a:solidFill>
                  <a:srgbClr val="C00000"/>
                </a:solidFill>
              </a:rPr>
              <a:t> </a:t>
            </a:r>
            <a:r>
              <a:rPr lang="en-US" sz="4400" i="1" dirty="0" err="1">
                <a:solidFill>
                  <a:srgbClr val="C00000"/>
                </a:solidFill>
              </a:rPr>
              <a:t>về</a:t>
            </a:r>
            <a:r>
              <a:rPr lang="en-US" sz="4400" i="1" dirty="0">
                <a:solidFill>
                  <a:srgbClr val="C00000"/>
                </a:solidFill>
              </a:rPr>
              <a:t> </a:t>
            </a:r>
            <a:r>
              <a:rPr lang="en-US" sz="4400" i="1" dirty="0" err="1">
                <a:solidFill>
                  <a:srgbClr val="C00000"/>
                </a:solidFill>
              </a:rPr>
              <a:t>các</a:t>
            </a:r>
            <a:r>
              <a:rPr lang="en-US" sz="4400" i="1" dirty="0">
                <a:solidFill>
                  <a:srgbClr val="C00000"/>
                </a:solidFill>
              </a:rPr>
              <a:t> </a:t>
            </a:r>
            <a:r>
              <a:rPr lang="en-US" sz="4400" i="1" dirty="0" err="1">
                <a:solidFill>
                  <a:srgbClr val="C00000"/>
                </a:solidFill>
              </a:rPr>
              <a:t>đại</a:t>
            </a:r>
            <a:r>
              <a:rPr lang="en-US" sz="4400" i="1" dirty="0">
                <a:solidFill>
                  <a:srgbClr val="C00000"/>
                </a:solidFill>
              </a:rPr>
              <a:t> </a:t>
            </a:r>
            <a:r>
              <a:rPr lang="en-US" sz="4400" i="1" dirty="0" err="1">
                <a:solidFill>
                  <a:srgbClr val="C00000"/>
                </a:solidFill>
              </a:rPr>
              <a:t>từ</a:t>
            </a:r>
            <a:r>
              <a:rPr lang="en-US" sz="4400" i="1" dirty="0">
                <a:solidFill>
                  <a:srgbClr val="C00000"/>
                </a:solidFill>
              </a:rPr>
              <a:t> </a:t>
            </a:r>
            <a:r>
              <a:rPr lang="en-US" sz="4400" i="1" dirty="0" err="1">
                <a:solidFill>
                  <a:srgbClr val="C00000"/>
                </a:solidFill>
              </a:rPr>
              <a:t>đã</a:t>
            </a:r>
            <a:r>
              <a:rPr lang="en-US" sz="4400" i="1" dirty="0">
                <a:solidFill>
                  <a:srgbClr val="C00000"/>
                </a:solidFill>
              </a:rPr>
              <a:t> </a:t>
            </a:r>
            <a:r>
              <a:rPr lang="en-US" sz="4400" i="1" dirty="0" err="1">
                <a:solidFill>
                  <a:srgbClr val="C00000"/>
                </a:solidFill>
              </a:rPr>
              <a:t>học</a:t>
            </a:r>
            <a:r>
              <a:rPr lang="en-US" sz="4400" i="1" dirty="0">
                <a:solidFill>
                  <a:srgbClr val="C00000"/>
                </a:solidFill>
              </a:rPr>
              <a:t> </a:t>
            </a:r>
            <a:r>
              <a:rPr lang="en-US" sz="4400" i="1" dirty="0" err="1">
                <a:solidFill>
                  <a:srgbClr val="C00000"/>
                </a:solidFill>
              </a:rPr>
              <a:t>và</a:t>
            </a:r>
            <a:r>
              <a:rPr lang="en-US" sz="4400" i="1" dirty="0">
                <a:solidFill>
                  <a:srgbClr val="C00000"/>
                </a:solidFill>
              </a:rPr>
              <a:t> </a:t>
            </a:r>
            <a:r>
              <a:rPr lang="en-US" sz="4400" i="1" dirty="0" err="1">
                <a:solidFill>
                  <a:srgbClr val="C00000"/>
                </a:solidFill>
              </a:rPr>
              <a:t>lấy</a:t>
            </a:r>
            <a:r>
              <a:rPr lang="en-US" sz="4400" i="1" dirty="0">
                <a:solidFill>
                  <a:srgbClr val="C00000"/>
                </a:solidFill>
              </a:rPr>
              <a:t> </a:t>
            </a:r>
            <a:r>
              <a:rPr lang="en-US" sz="4400" i="1" dirty="0" err="1">
                <a:solidFill>
                  <a:srgbClr val="C00000"/>
                </a:solidFill>
              </a:rPr>
              <a:t>ví</a:t>
            </a:r>
            <a:r>
              <a:rPr lang="en-US" sz="4400" i="1" dirty="0">
                <a:solidFill>
                  <a:srgbClr val="C00000"/>
                </a:solidFill>
              </a:rPr>
              <a:t> </a:t>
            </a:r>
            <a:r>
              <a:rPr lang="en-US" sz="4400" i="1" dirty="0" err="1">
                <a:solidFill>
                  <a:srgbClr val="C00000"/>
                </a:solidFill>
              </a:rPr>
              <a:t>dụ</a:t>
            </a:r>
            <a:r>
              <a:rPr lang="en-US" sz="4400" i="1" dirty="0">
                <a:solidFill>
                  <a:srgbClr val="C00000"/>
                </a:solidFill>
              </a:rPr>
              <a:t> </a:t>
            </a:r>
          </a:p>
        </p:txBody>
      </p:sp>
      <p:pic>
        <p:nvPicPr>
          <p:cNvPr id="1028" name="Picture 4" descr="Sơ đồ tư duy là gì? Mẫu, cách vẽ và phần mềm vẽ Mindmap">
            <a:extLst>
              <a:ext uri="{FF2B5EF4-FFF2-40B4-BE49-F238E27FC236}">
                <a16:creationId xmlns:a16="http://schemas.microsoft.com/office/drawing/2014/main" id="{B9723591-9AFE-F59B-DB9B-9B46FC3727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97" y="1774921"/>
            <a:ext cx="7659196" cy="4021078"/>
          </a:xfrm>
          <a:prstGeom prst="rect">
            <a:avLst/>
          </a:prstGeom>
          <a:noFill/>
          <a:extLst>
            <a:ext uri="{909E8E84-426E-40DD-AFC4-6F175D3DCCD1}">
              <a14:hiddenFill xmlns:a14="http://schemas.microsoft.com/office/drawing/2010/main">
                <a:solidFill>
                  <a:srgbClr val="FFFFFF"/>
                </a:solidFill>
              </a14:hiddenFill>
            </a:ext>
          </a:extLst>
        </p:spPr>
      </p:pic>
      <p:sp>
        <p:nvSpPr>
          <p:cNvPr id="27" name="Freeform 27"/>
          <p:cNvSpPr/>
          <p:nvPr/>
        </p:nvSpPr>
        <p:spPr>
          <a:xfrm>
            <a:off x="7887630" y="2712721"/>
            <a:ext cx="4279423" cy="4033893"/>
          </a:xfrm>
          <a:custGeom>
            <a:avLst/>
            <a:gdLst/>
            <a:ahLst/>
            <a:cxnLst/>
            <a:rect l="l" t="t" r="r" b="b"/>
            <a:pathLst>
              <a:path w="8640000" h="8229600">
                <a:moveTo>
                  <a:pt x="0" y="0"/>
                </a:moveTo>
                <a:lnTo>
                  <a:pt x="8640000" y="0"/>
                </a:lnTo>
                <a:lnTo>
                  <a:pt x="8640000" y="8229600"/>
                </a:lnTo>
                <a:lnTo>
                  <a:pt x="0" y="8229600"/>
                </a:lnTo>
                <a:lnTo>
                  <a:pt x="0" y="0"/>
                </a:lnTo>
                <a:close/>
              </a:path>
            </a:pathLst>
          </a:custGeom>
          <a:blipFill>
            <a:blip r:embed="rId3"/>
            <a:stretch>
              <a:fillRect/>
            </a:stretch>
          </a:blipFill>
        </p:spPr>
        <p:txBody>
          <a:bodyPr/>
          <a:lstStyle/>
          <a:p>
            <a:endParaRPr lang="en-US"/>
          </a:p>
        </p:txBody>
      </p:sp>
      <p:sp>
        <p:nvSpPr>
          <p:cNvPr id="24" name="TextBox 23">
            <a:extLst>
              <a:ext uri="{FF2B5EF4-FFF2-40B4-BE49-F238E27FC236}">
                <a16:creationId xmlns:a16="http://schemas.microsoft.com/office/drawing/2014/main" id="{3F2C9207-70BE-5CEA-8C2E-1F9A894394E7}"/>
              </a:ext>
            </a:extLst>
          </p:cNvPr>
          <p:cNvSpPr txBox="1"/>
          <p:nvPr/>
        </p:nvSpPr>
        <p:spPr>
          <a:xfrm>
            <a:off x="5868547" y="5538505"/>
            <a:ext cx="1566454" cy="369332"/>
          </a:xfrm>
          <a:prstGeom prst="rect">
            <a:avLst/>
          </a:prstGeom>
          <a:noFill/>
        </p:spPr>
        <p:txBody>
          <a:bodyPr wrap="none" rtlCol="0">
            <a:spAutoFit/>
          </a:bodyPr>
          <a:lstStyle/>
          <a:p>
            <a:r>
              <a:rPr lang="en-US" i="1" dirty="0" err="1"/>
              <a:t>Hình</a:t>
            </a:r>
            <a:r>
              <a:rPr lang="en-US" i="1" dirty="0"/>
              <a:t> </a:t>
            </a:r>
            <a:r>
              <a:rPr lang="en-US" i="1" dirty="0" err="1"/>
              <a:t>minh</a:t>
            </a:r>
            <a:r>
              <a:rPr lang="en-US" i="1" dirty="0"/>
              <a:t> </a:t>
            </a:r>
            <a:r>
              <a:rPr lang="en-US" i="1" dirty="0" err="1"/>
              <a:t>họa</a:t>
            </a: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par>
                                <p:cTn id="21" presetID="14" presetClass="entr" presetSubtype="1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randombar(horizontal)">
                                      <p:cBhvr>
                                        <p:cTn id="23"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5DF8373-81CE-D280-2191-EB1C089AA5AF}"/>
              </a:ext>
            </a:extLst>
          </p:cNvPr>
          <p:cNvSpPr/>
          <p:nvPr/>
        </p:nvSpPr>
        <p:spPr>
          <a:xfrm>
            <a:off x="0" y="2148840"/>
            <a:ext cx="12192000" cy="257556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89C1ABE-27AB-2D1F-9BFF-A86522ED82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 y="1682449"/>
            <a:ext cx="13420973" cy="3493101"/>
          </a:xfrm>
          <a:prstGeom prst="rect">
            <a:avLst/>
          </a:prstGeom>
        </p:spPr>
      </p:pic>
    </p:spTree>
    <p:extLst>
      <p:ext uri="{BB962C8B-B14F-4D97-AF65-F5344CB8AC3E}">
        <p14:creationId xmlns:p14="http://schemas.microsoft.com/office/powerpoint/2010/main" val="367244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3397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3000" r="-13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3C24F08-7E23-3A17-7B6E-BBB0CD75C492}"/>
              </a:ext>
            </a:extLst>
          </p:cNvPr>
          <p:cNvSpPr/>
          <p:nvPr/>
        </p:nvSpPr>
        <p:spPr>
          <a:xfrm>
            <a:off x="562708" y="867508"/>
            <a:ext cx="9519138" cy="5618462"/>
          </a:xfrm>
          <a:prstGeom prst="roundRect">
            <a:avLst>
              <a:gd name="adj" fmla="val 4148"/>
            </a:avLst>
          </a:prstGeom>
          <a:solidFill>
            <a:schemeClr val="bg1"/>
          </a:solidFill>
          <a:ln w="76200">
            <a:solidFill>
              <a:srgbClr val="EAA4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FF8EED1-4BFE-49FC-F0AA-37BD5D6622C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419" b="89972" l="9988" r="89972">
                        <a14:foregroundMark x1="53255" y1="7926" x2="53255" y2="7926"/>
                        <a14:foregroundMark x1="46017" y1="42863" x2="50546" y2="48605"/>
                        <a14:foregroundMark x1="49899" y1="42539" x2="49899" y2="42539"/>
                        <a14:backgroundMark x1="39749" y1="9462" x2="39749" y2="9462"/>
                        <a14:backgroundMark x1="79256" y1="58067" x2="79256" y2="58067"/>
                        <a14:backgroundMark x1="27942" y1="81682" x2="27942" y2="81682"/>
                        <a14:backgroundMark x1="54953" y1="41165" x2="69794" y2="49454"/>
                        <a14:backgroundMark x1="63890" y1="11646" x2="65588" y2="15528"/>
                        <a14:backgroundMark x1="38091" y1="11646" x2="38091" y2="11646"/>
                      </a14:backgroundRemoval>
                    </a14:imgEffect>
                  </a14:imgLayer>
                </a14:imgProps>
              </a:ext>
              <a:ext uri="{28A0092B-C50C-407E-A947-70E740481C1C}">
                <a14:useLocalDpi xmlns:a14="http://schemas.microsoft.com/office/drawing/2010/main" val="0"/>
              </a:ext>
            </a:extLst>
          </a:blip>
          <a:stretch>
            <a:fillRect/>
          </a:stretch>
        </p:blipFill>
        <p:spPr>
          <a:xfrm>
            <a:off x="6889923" y="372030"/>
            <a:ext cx="6973650" cy="6973650"/>
          </a:xfrm>
          <a:prstGeom prst="rect">
            <a:avLst/>
          </a:prstGeom>
        </p:spPr>
      </p:pic>
      <p:pic>
        <p:nvPicPr>
          <p:cNvPr id="5" name="Picture 4">
            <a:extLst>
              <a:ext uri="{FF2B5EF4-FFF2-40B4-BE49-F238E27FC236}">
                <a16:creationId xmlns:a16="http://schemas.microsoft.com/office/drawing/2014/main" id="{1E03BFE6-4659-C78E-D60C-712D3237BE7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834" b="24586" l="4610" r="47675"/>
                    </a14:imgEffect>
                  </a14:imgLayer>
                </a14:imgProps>
              </a:ext>
              <a:ext uri="{28A0092B-C50C-407E-A947-70E740481C1C}">
                <a14:useLocalDpi xmlns:a14="http://schemas.microsoft.com/office/drawing/2010/main" val="0"/>
              </a:ext>
            </a:extLst>
          </a:blip>
          <a:srcRect l="2507" t="4700" r="50408" b="73636"/>
          <a:stretch/>
        </p:blipFill>
        <p:spPr>
          <a:xfrm>
            <a:off x="3193875" y="-143785"/>
            <a:ext cx="4216405" cy="1939951"/>
          </a:xfrm>
          <a:prstGeom prst="rect">
            <a:avLst/>
          </a:prstGeom>
        </p:spPr>
      </p:pic>
      <p:sp>
        <p:nvSpPr>
          <p:cNvPr id="10" name="TextBox 9">
            <a:extLst>
              <a:ext uri="{FF2B5EF4-FFF2-40B4-BE49-F238E27FC236}">
                <a16:creationId xmlns:a16="http://schemas.microsoft.com/office/drawing/2014/main" id="{095B424E-3D15-B2DE-E438-96F77BCC7B9F}"/>
              </a:ext>
            </a:extLst>
          </p:cNvPr>
          <p:cNvSpPr txBox="1"/>
          <p:nvPr/>
        </p:nvSpPr>
        <p:spPr>
          <a:xfrm>
            <a:off x="1858108" y="345475"/>
            <a:ext cx="6928338" cy="1200329"/>
          </a:xfrm>
          <a:prstGeom prst="rect">
            <a:avLst/>
          </a:prstGeom>
          <a:noFill/>
        </p:spPr>
        <p:txBody>
          <a:bodyPr wrap="square">
            <a:spAutoFit/>
          </a:bodyPr>
          <a:lstStyle/>
          <a:p>
            <a:pPr algn="ctr"/>
            <a:r>
              <a:rPr lang="en-US" sz="7200" dirty="0">
                <a:ln>
                  <a:solidFill>
                    <a:schemeClr val="tx1"/>
                  </a:solidFill>
                </a:ln>
                <a:solidFill>
                  <a:schemeClr val="bg1"/>
                </a:solidFill>
                <a:latin typeface="#9Slide07 Crocante" panose="02000000000000000000" pitchFamily="2" charset="0"/>
              </a:rPr>
              <a:t>CÂU 1</a:t>
            </a:r>
          </a:p>
        </p:txBody>
      </p:sp>
      <p:pic>
        <p:nvPicPr>
          <p:cNvPr id="24" name="Picture 23">
            <a:extLst>
              <a:ext uri="{FF2B5EF4-FFF2-40B4-BE49-F238E27FC236}">
                <a16:creationId xmlns:a16="http://schemas.microsoft.com/office/drawing/2014/main" id="{92A34BA0-D439-2263-BCE2-34D7D09650D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5334" b="91832" l="48484" r="93449"/>
                    </a14:imgEffect>
                  </a14:imgLayer>
                </a14:imgProps>
              </a:ext>
              <a:ext uri="{28A0092B-C50C-407E-A947-70E740481C1C}">
                <a14:useLocalDpi xmlns:a14="http://schemas.microsoft.com/office/drawing/2010/main" val="0"/>
              </a:ext>
            </a:extLst>
          </a:blip>
          <a:srcRect l="52673" t="73327" r="4623" b="6044"/>
          <a:stretch/>
        </p:blipFill>
        <p:spPr>
          <a:xfrm>
            <a:off x="870950" y="3387810"/>
            <a:ext cx="4362372" cy="1754327"/>
          </a:xfrm>
          <a:prstGeom prst="rect">
            <a:avLst/>
          </a:prstGeom>
        </p:spPr>
      </p:pic>
      <p:sp>
        <p:nvSpPr>
          <p:cNvPr id="11" name="TextBox 10">
            <a:extLst>
              <a:ext uri="{FF2B5EF4-FFF2-40B4-BE49-F238E27FC236}">
                <a16:creationId xmlns:a16="http://schemas.microsoft.com/office/drawing/2014/main" id="{192F5E9F-4F9B-01CB-32CC-60D9119B682A}"/>
              </a:ext>
            </a:extLst>
          </p:cNvPr>
          <p:cNvSpPr txBox="1"/>
          <p:nvPr/>
        </p:nvSpPr>
        <p:spPr>
          <a:xfrm>
            <a:off x="919113" y="1535006"/>
            <a:ext cx="7867333" cy="1754326"/>
          </a:xfrm>
          <a:prstGeom prst="rect">
            <a:avLst/>
          </a:prstGeom>
          <a:noFill/>
        </p:spPr>
        <p:txBody>
          <a:bodyPr wrap="square">
            <a:spAutoFit/>
          </a:bodyPr>
          <a:lstStyle/>
          <a:p>
            <a:pPr algn="ctr"/>
            <a:r>
              <a:rPr lang="vi-VN" sz="3600" b="1" i="0" dirty="0">
                <a:solidFill>
                  <a:srgbClr val="C00000"/>
                </a:solidFill>
                <a:effectLst/>
                <a:highlight>
                  <a:srgbClr val="FFFFFF"/>
                </a:highlight>
                <a:latin typeface="Roboto" panose="02000000000000000000" pitchFamily="2" charset="0"/>
              </a:rPr>
              <a:t>Đại từ in đậm trong câu dưới đây dùng để làm gì?</a:t>
            </a:r>
            <a:endParaRPr lang="en-US" sz="3600" b="1" i="0" dirty="0">
              <a:solidFill>
                <a:srgbClr val="C00000"/>
              </a:solidFill>
              <a:effectLst/>
              <a:highlight>
                <a:srgbClr val="FFFFFF"/>
              </a:highlight>
              <a:latin typeface="Roboto" panose="02000000000000000000" pitchFamily="2" charset="0"/>
            </a:endParaRPr>
          </a:p>
          <a:p>
            <a:pPr algn="ctr"/>
            <a:r>
              <a:rPr lang="vi-VN" sz="3600" b="0" i="1" dirty="0">
                <a:solidFill>
                  <a:srgbClr val="333333"/>
                </a:solidFill>
                <a:effectLst/>
                <a:highlight>
                  <a:srgbClr val="FFFFFF"/>
                </a:highlight>
                <a:latin typeface="Roboto" panose="02000000000000000000" pitchFamily="2" charset="0"/>
              </a:rPr>
              <a:t>Gò Mộng làng </a:t>
            </a:r>
            <a:r>
              <a:rPr lang="vi-VN" sz="3600" b="1" i="1" dirty="0">
                <a:solidFill>
                  <a:srgbClr val="333333"/>
                </a:solidFill>
                <a:effectLst/>
                <a:highlight>
                  <a:srgbClr val="FFFFFF"/>
                </a:highlight>
                <a:latin typeface="Roboto" panose="02000000000000000000" pitchFamily="2" charset="0"/>
              </a:rPr>
              <a:t>tôi </a:t>
            </a:r>
            <a:r>
              <a:rPr lang="vi-VN" sz="3600" b="0" i="1" dirty="0">
                <a:solidFill>
                  <a:srgbClr val="333333"/>
                </a:solidFill>
                <a:effectLst/>
                <a:highlight>
                  <a:srgbClr val="FFFFFF"/>
                </a:highlight>
                <a:latin typeface="Roboto" panose="02000000000000000000" pitchFamily="2" charset="0"/>
              </a:rPr>
              <a:t>có một vườn cò.</a:t>
            </a:r>
            <a:endParaRPr lang="en-US" sz="3600" dirty="0"/>
          </a:p>
        </p:txBody>
      </p:sp>
      <p:sp>
        <p:nvSpPr>
          <p:cNvPr id="17" name="TextBox 16">
            <a:extLst>
              <a:ext uri="{FF2B5EF4-FFF2-40B4-BE49-F238E27FC236}">
                <a16:creationId xmlns:a16="http://schemas.microsoft.com/office/drawing/2014/main" id="{D60D4E94-29C2-2D9C-4901-18C820F65999}"/>
              </a:ext>
            </a:extLst>
          </p:cNvPr>
          <p:cNvSpPr txBox="1"/>
          <p:nvPr/>
        </p:nvSpPr>
        <p:spPr>
          <a:xfrm>
            <a:off x="1330394" y="3828423"/>
            <a:ext cx="3239990" cy="769441"/>
          </a:xfrm>
          <a:prstGeom prst="rect">
            <a:avLst/>
          </a:prstGeom>
          <a:noFill/>
        </p:spPr>
        <p:txBody>
          <a:bodyPr wrap="none" rtlCol="0">
            <a:spAutoFit/>
          </a:bodyPr>
          <a:lstStyle/>
          <a:p>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en-US" sz="4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Xưng</a:t>
            </a: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hô</a:t>
            </a:r>
            <a:endPar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6" name="Picture 25">
            <a:extLst>
              <a:ext uri="{FF2B5EF4-FFF2-40B4-BE49-F238E27FC236}">
                <a16:creationId xmlns:a16="http://schemas.microsoft.com/office/drawing/2014/main" id="{8E6B7913-0F50-C046-D026-0DC2BCB8387F}"/>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52851" b="70886" l="4933" r="46664"/>
                    </a14:imgEffect>
                  </a14:imgLayer>
                </a14:imgProps>
              </a:ext>
              <a:ext uri="{28A0092B-C50C-407E-A947-70E740481C1C}">
                <a14:useLocalDpi xmlns:a14="http://schemas.microsoft.com/office/drawing/2010/main" val="0"/>
              </a:ext>
            </a:extLst>
          </a:blip>
          <a:srcRect l="2507" t="50923" r="50408" b="29077"/>
          <a:stretch/>
        </p:blipFill>
        <p:spPr>
          <a:xfrm>
            <a:off x="649650" y="4697330"/>
            <a:ext cx="4672627" cy="1720612"/>
          </a:xfrm>
          <a:prstGeom prst="rect">
            <a:avLst/>
          </a:prstGeom>
        </p:spPr>
      </p:pic>
      <p:pic>
        <p:nvPicPr>
          <p:cNvPr id="27" name="Picture 26">
            <a:extLst>
              <a:ext uri="{FF2B5EF4-FFF2-40B4-BE49-F238E27FC236}">
                <a16:creationId xmlns:a16="http://schemas.microsoft.com/office/drawing/2014/main" id="{988DB249-DA30-61F0-4806-AD53CDBADFC0}"/>
              </a:ext>
            </a:extLst>
          </p:cNvPr>
          <p:cNvPicPr>
            <a:picLocks noChangeAspect="1"/>
          </p:cNvPicPr>
          <p:nvPr/>
        </p:nvPicPr>
        <p:blipFill rotWithShape="1">
          <a:blip r:embed="rId12">
            <a:extLst>
              <a:ext uri="{BEBA8EAE-BF5A-486C-A8C5-ECC9F3942E4B}">
                <a14:imgProps xmlns:a14="http://schemas.microsoft.com/office/drawing/2010/main">
                  <a14:imgLayer r:embed="rId8">
                    <a14:imgEffect>
                      <a14:backgroundRemoval t="29438" b="48039" l="5661" r="47473"/>
                    </a14:imgEffect>
                  </a14:imgLayer>
                </a14:imgProps>
              </a:ext>
              <a:ext uri="{28A0092B-C50C-407E-A947-70E740481C1C}">
                <a14:useLocalDpi xmlns:a14="http://schemas.microsoft.com/office/drawing/2010/main" val="0"/>
              </a:ext>
            </a:extLst>
          </a:blip>
          <a:srcRect l="2507" t="27306" r="50408" b="51031"/>
          <a:stretch/>
        </p:blipFill>
        <p:spPr>
          <a:xfrm>
            <a:off x="4704416" y="3315713"/>
            <a:ext cx="4313909" cy="1720612"/>
          </a:xfrm>
          <a:prstGeom prst="rect">
            <a:avLst/>
          </a:prstGeom>
        </p:spPr>
      </p:pic>
      <p:pic>
        <p:nvPicPr>
          <p:cNvPr id="28" name="Picture 27">
            <a:extLst>
              <a:ext uri="{FF2B5EF4-FFF2-40B4-BE49-F238E27FC236}">
                <a16:creationId xmlns:a16="http://schemas.microsoft.com/office/drawing/2014/main" id="{ABA9D03F-6881-DB2E-9E94-BB4EFC6BC2C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834" b="24586" l="4610" r="47675"/>
                    </a14:imgEffect>
                  </a14:imgLayer>
                </a14:imgProps>
              </a:ext>
              <a:ext uri="{28A0092B-C50C-407E-A947-70E740481C1C}">
                <a14:useLocalDpi xmlns:a14="http://schemas.microsoft.com/office/drawing/2010/main" val="0"/>
              </a:ext>
            </a:extLst>
          </a:blip>
          <a:srcRect l="2507" t="4700" r="50408" b="73636"/>
          <a:stretch/>
        </p:blipFill>
        <p:spPr>
          <a:xfrm>
            <a:off x="4690746" y="4547253"/>
            <a:ext cx="4535868" cy="1809141"/>
          </a:xfrm>
          <a:prstGeom prst="rect">
            <a:avLst/>
          </a:prstGeom>
        </p:spPr>
      </p:pic>
      <p:sp>
        <p:nvSpPr>
          <p:cNvPr id="18" name="TextBox 17">
            <a:extLst>
              <a:ext uri="{FF2B5EF4-FFF2-40B4-BE49-F238E27FC236}">
                <a16:creationId xmlns:a16="http://schemas.microsoft.com/office/drawing/2014/main" id="{0FDCA7FE-945B-D4DC-39FC-53D3569A1738}"/>
              </a:ext>
            </a:extLst>
          </p:cNvPr>
          <p:cNvSpPr txBox="1"/>
          <p:nvPr/>
        </p:nvSpPr>
        <p:spPr>
          <a:xfrm>
            <a:off x="5334849" y="3828423"/>
            <a:ext cx="3324949" cy="769441"/>
          </a:xfrm>
          <a:prstGeom prst="rect">
            <a:avLst/>
          </a:prstGeom>
          <a:noFill/>
        </p:spPr>
        <p:txBody>
          <a:bodyPr wrap="none" rtlCol="0">
            <a:spAutoFit/>
          </a:bodyPr>
          <a:lstStyle/>
          <a:p>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 </a:t>
            </a:r>
            <a:r>
              <a:rPr lang="en-US" sz="4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Thay</a:t>
            </a: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thế</a:t>
            </a:r>
            <a:endPar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E62B9D5B-B987-62F9-8410-40F161512AFF}"/>
              </a:ext>
            </a:extLst>
          </p:cNvPr>
          <p:cNvSpPr txBox="1"/>
          <p:nvPr/>
        </p:nvSpPr>
        <p:spPr>
          <a:xfrm>
            <a:off x="1321004" y="5214234"/>
            <a:ext cx="1802096" cy="769441"/>
          </a:xfrm>
          <a:prstGeom prst="rect">
            <a:avLst/>
          </a:prstGeom>
          <a:noFill/>
        </p:spPr>
        <p:txBody>
          <a:bodyPr wrap="none" rtlCol="0">
            <a:spAutoFit/>
          </a:bodyPr>
          <a:lstStyle/>
          <a:p>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 </a:t>
            </a:r>
            <a:r>
              <a:rPr lang="en-US" sz="4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Hỏi</a:t>
            </a:r>
            <a:endPar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934E270D-0E86-FE6D-AC9F-A70C13B3A918}"/>
              </a:ext>
            </a:extLst>
          </p:cNvPr>
          <p:cNvSpPr txBox="1"/>
          <p:nvPr/>
        </p:nvSpPr>
        <p:spPr>
          <a:xfrm>
            <a:off x="5318419" y="5190289"/>
            <a:ext cx="2917786" cy="769441"/>
          </a:xfrm>
          <a:prstGeom prst="rect">
            <a:avLst/>
          </a:prstGeom>
          <a:noFill/>
        </p:spPr>
        <p:txBody>
          <a:bodyPr wrap="none" rtlCol="0">
            <a:spAutoFit/>
          </a:bodyPr>
          <a:lstStyle/>
          <a:p>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 </a:t>
            </a:r>
            <a:r>
              <a:rPr lang="en-US" sz="4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Sở</a:t>
            </a: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hữu</a:t>
            </a:r>
            <a:endPar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8667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8"/>
                                        </p:tgtEl>
                                      </p:cBhvr>
                                    </p:animEffect>
                                    <p:set>
                                      <p:cBhvr>
                                        <p:cTn id="33"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Tieng-tinh-tinh-www_tiengdong_com (online-audio-converter.com).wav"/>
                                        </p:tgtEl>
                                      </p:cMediaNode>
                                    </p:audio>
                                  </p:subTnLst>
                                </p:cTn>
                              </p:par>
                              <p:par>
                                <p:cTn id="34" presetID="10" presetClass="exit" presetSubtype="0" fill="hold" nodeType="withEffect">
                                  <p:stCondLst>
                                    <p:cond delay="0"/>
                                  </p:stCondLst>
                                  <p:childTnLst>
                                    <p:animEffect transition="out" filter="fade">
                                      <p:cBhvr>
                                        <p:cTn id="35" dur="500"/>
                                        <p:tgtEl>
                                          <p:spTgt spid="26"/>
                                        </p:tgtEl>
                                      </p:cBhvr>
                                    </p:animEffect>
                                    <p:set>
                                      <p:cBhvr>
                                        <p:cTn id="36" dur="1" fill="hold">
                                          <p:stCondLst>
                                            <p:cond delay="499"/>
                                          </p:stCondLst>
                                        </p:cTn>
                                        <p:tgtEl>
                                          <p:spTgt spid="26"/>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20"/>
                                        </p:tgtEl>
                                      </p:cBhvr>
                                    </p:animEffect>
                                    <p:set>
                                      <p:cBhvr>
                                        <p:cTn id="39" dur="1" fill="hold">
                                          <p:stCondLst>
                                            <p:cond delay="499"/>
                                          </p:stCondLst>
                                        </p:cTn>
                                        <p:tgtEl>
                                          <p:spTgt spid="20"/>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27"/>
                                        </p:tgtEl>
                                      </p:cBhvr>
                                    </p:animEffect>
                                    <p:set>
                                      <p:cBhvr>
                                        <p:cTn id="45" dur="1" fill="hold">
                                          <p:stCondLst>
                                            <p:cond delay="499"/>
                                          </p:stCondLst>
                                        </p:cTn>
                                        <p:tgtEl>
                                          <p:spTgt spid="27"/>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28"/>
                                        </p:tgtEl>
                                      </p:cBhvr>
                                    </p:animEffect>
                                    <p:set>
                                      <p:cBhvr>
                                        <p:cTn id="48"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p:bldP spid="17" grpId="0"/>
      <p:bldP spid="18" grpId="0"/>
      <p:bldP spid="18" grpId="1"/>
      <p:bldP spid="20" grpId="0"/>
      <p:bldP spid="20" grpId="1"/>
      <p:bldP spid="22" grpId="0"/>
      <p:bldP spid="22"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3000" r="-13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3C24F08-7E23-3A17-7B6E-BBB0CD75C492}"/>
              </a:ext>
            </a:extLst>
          </p:cNvPr>
          <p:cNvSpPr/>
          <p:nvPr/>
        </p:nvSpPr>
        <p:spPr>
          <a:xfrm>
            <a:off x="562708" y="867508"/>
            <a:ext cx="9519138" cy="5618462"/>
          </a:xfrm>
          <a:prstGeom prst="roundRect">
            <a:avLst>
              <a:gd name="adj" fmla="val 4148"/>
            </a:avLst>
          </a:prstGeom>
          <a:solidFill>
            <a:schemeClr val="bg1"/>
          </a:solidFill>
          <a:ln w="76200">
            <a:solidFill>
              <a:srgbClr val="EAA4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FF8EED1-4BFE-49FC-F0AA-37BD5D6622C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419" b="89972" l="9988" r="89972">
                        <a14:foregroundMark x1="53255" y1="7926" x2="53255" y2="7926"/>
                        <a14:foregroundMark x1="46017" y1="42863" x2="50546" y2="48605"/>
                        <a14:foregroundMark x1="49899" y1="42539" x2="49899" y2="42539"/>
                        <a14:backgroundMark x1="39749" y1="9462" x2="39749" y2="9462"/>
                        <a14:backgroundMark x1="79256" y1="58067" x2="79256" y2="58067"/>
                        <a14:backgroundMark x1="27942" y1="81682" x2="27942" y2="81682"/>
                        <a14:backgroundMark x1="54953" y1="41165" x2="69794" y2="49454"/>
                        <a14:backgroundMark x1="63890" y1="11646" x2="65588" y2="15528"/>
                        <a14:backgroundMark x1="38091" y1="11646" x2="38091" y2="11646"/>
                      </a14:backgroundRemoval>
                    </a14:imgEffect>
                  </a14:imgLayer>
                </a14:imgProps>
              </a:ext>
              <a:ext uri="{28A0092B-C50C-407E-A947-70E740481C1C}">
                <a14:useLocalDpi xmlns:a14="http://schemas.microsoft.com/office/drawing/2010/main" val="0"/>
              </a:ext>
            </a:extLst>
          </a:blip>
          <a:stretch>
            <a:fillRect/>
          </a:stretch>
        </p:blipFill>
        <p:spPr>
          <a:xfrm>
            <a:off x="6889923" y="372030"/>
            <a:ext cx="6973650" cy="6973650"/>
          </a:xfrm>
          <a:prstGeom prst="rect">
            <a:avLst/>
          </a:prstGeom>
        </p:spPr>
      </p:pic>
      <p:pic>
        <p:nvPicPr>
          <p:cNvPr id="5" name="Picture 4">
            <a:extLst>
              <a:ext uri="{FF2B5EF4-FFF2-40B4-BE49-F238E27FC236}">
                <a16:creationId xmlns:a16="http://schemas.microsoft.com/office/drawing/2014/main" id="{1E03BFE6-4659-C78E-D60C-712D3237BE7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834" b="24586" l="4610" r="47675"/>
                    </a14:imgEffect>
                  </a14:imgLayer>
                </a14:imgProps>
              </a:ext>
              <a:ext uri="{28A0092B-C50C-407E-A947-70E740481C1C}">
                <a14:useLocalDpi xmlns:a14="http://schemas.microsoft.com/office/drawing/2010/main" val="0"/>
              </a:ext>
            </a:extLst>
          </a:blip>
          <a:srcRect l="2507" t="4700" r="50408" b="73636"/>
          <a:stretch/>
        </p:blipFill>
        <p:spPr>
          <a:xfrm>
            <a:off x="3193875" y="-143785"/>
            <a:ext cx="4216405" cy="1939951"/>
          </a:xfrm>
          <a:prstGeom prst="rect">
            <a:avLst/>
          </a:prstGeom>
        </p:spPr>
      </p:pic>
      <p:sp>
        <p:nvSpPr>
          <p:cNvPr id="10" name="TextBox 9">
            <a:extLst>
              <a:ext uri="{FF2B5EF4-FFF2-40B4-BE49-F238E27FC236}">
                <a16:creationId xmlns:a16="http://schemas.microsoft.com/office/drawing/2014/main" id="{095B424E-3D15-B2DE-E438-96F77BCC7B9F}"/>
              </a:ext>
            </a:extLst>
          </p:cNvPr>
          <p:cNvSpPr txBox="1"/>
          <p:nvPr/>
        </p:nvSpPr>
        <p:spPr>
          <a:xfrm>
            <a:off x="1858108" y="345475"/>
            <a:ext cx="6928338" cy="1200329"/>
          </a:xfrm>
          <a:prstGeom prst="rect">
            <a:avLst/>
          </a:prstGeom>
          <a:noFill/>
        </p:spPr>
        <p:txBody>
          <a:bodyPr wrap="square">
            <a:spAutoFit/>
          </a:bodyPr>
          <a:lstStyle/>
          <a:p>
            <a:pPr algn="ctr"/>
            <a:r>
              <a:rPr lang="en-US" sz="7200" dirty="0">
                <a:ln>
                  <a:solidFill>
                    <a:schemeClr val="tx1"/>
                  </a:solidFill>
                </a:ln>
                <a:solidFill>
                  <a:schemeClr val="bg1"/>
                </a:solidFill>
                <a:latin typeface="#9Slide07 Crocante" panose="02000000000000000000" pitchFamily="2" charset="0"/>
              </a:rPr>
              <a:t>CÂU 2</a:t>
            </a:r>
          </a:p>
        </p:txBody>
      </p:sp>
      <p:pic>
        <p:nvPicPr>
          <p:cNvPr id="24" name="Picture 23">
            <a:extLst>
              <a:ext uri="{FF2B5EF4-FFF2-40B4-BE49-F238E27FC236}">
                <a16:creationId xmlns:a16="http://schemas.microsoft.com/office/drawing/2014/main" id="{92A34BA0-D439-2263-BCE2-34D7D09650D2}"/>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75334" b="91832" l="48484" r="93449"/>
                    </a14:imgEffect>
                  </a14:imgLayer>
                </a14:imgProps>
              </a:ext>
              <a:ext uri="{28A0092B-C50C-407E-A947-70E740481C1C}">
                <a14:useLocalDpi xmlns:a14="http://schemas.microsoft.com/office/drawing/2010/main" val="0"/>
              </a:ext>
            </a:extLst>
          </a:blip>
          <a:srcRect l="52673" t="73327" r="4623" b="6044"/>
          <a:stretch/>
        </p:blipFill>
        <p:spPr>
          <a:xfrm>
            <a:off x="870949" y="3387810"/>
            <a:ext cx="4463899" cy="1754327"/>
          </a:xfrm>
          <a:prstGeom prst="rect">
            <a:avLst/>
          </a:prstGeom>
        </p:spPr>
      </p:pic>
      <p:sp>
        <p:nvSpPr>
          <p:cNvPr id="11" name="TextBox 10">
            <a:extLst>
              <a:ext uri="{FF2B5EF4-FFF2-40B4-BE49-F238E27FC236}">
                <a16:creationId xmlns:a16="http://schemas.microsoft.com/office/drawing/2014/main" id="{192F5E9F-4F9B-01CB-32CC-60D9119B682A}"/>
              </a:ext>
            </a:extLst>
          </p:cNvPr>
          <p:cNvSpPr txBox="1"/>
          <p:nvPr/>
        </p:nvSpPr>
        <p:spPr>
          <a:xfrm>
            <a:off x="919113" y="1755391"/>
            <a:ext cx="7867333" cy="1569660"/>
          </a:xfrm>
          <a:prstGeom prst="rect">
            <a:avLst/>
          </a:prstGeom>
          <a:noFill/>
        </p:spPr>
        <p:txBody>
          <a:bodyPr wrap="square">
            <a:spAutoFit/>
          </a:bodyPr>
          <a:lstStyle/>
          <a:p>
            <a:pPr algn="ctr"/>
            <a:r>
              <a:rPr lang="en-US" sz="4800" b="1" dirty="0" err="1">
                <a:solidFill>
                  <a:srgbClr val="C00000"/>
                </a:solidFill>
                <a:highlight>
                  <a:srgbClr val="FFFFFF"/>
                </a:highlight>
                <a:latin typeface="Roboto" panose="02000000000000000000" pitchFamily="2" charset="0"/>
              </a:rPr>
              <a:t>Đâu</a:t>
            </a:r>
            <a:r>
              <a:rPr lang="en-US" sz="4800" b="1" dirty="0">
                <a:solidFill>
                  <a:srgbClr val="C00000"/>
                </a:solidFill>
                <a:highlight>
                  <a:srgbClr val="FFFFFF"/>
                </a:highlight>
                <a:latin typeface="Roboto" panose="02000000000000000000" pitchFamily="2" charset="0"/>
              </a:rPr>
              <a:t> </a:t>
            </a:r>
            <a:r>
              <a:rPr lang="en-US" sz="4800" b="1" dirty="0" err="1">
                <a:solidFill>
                  <a:srgbClr val="C00000"/>
                </a:solidFill>
                <a:highlight>
                  <a:srgbClr val="FFFFFF"/>
                </a:highlight>
                <a:latin typeface="Roboto" panose="02000000000000000000" pitchFamily="2" charset="0"/>
              </a:rPr>
              <a:t>không</a:t>
            </a:r>
            <a:r>
              <a:rPr lang="en-US" sz="4800" b="1" dirty="0">
                <a:solidFill>
                  <a:srgbClr val="C00000"/>
                </a:solidFill>
                <a:highlight>
                  <a:srgbClr val="FFFFFF"/>
                </a:highlight>
                <a:latin typeface="Roboto" panose="02000000000000000000" pitchFamily="2" charset="0"/>
              </a:rPr>
              <a:t> </a:t>
            </a:r>
            <a:r>
              <a:rPr lang="en-US" sz="4800" b="1" dirty="0" err="1">
                <a:solidFill>
                  <a:srgbClr val="C00000"/>
                </a:solidFill>
                <a:highlight>
                  <a:srgbClr val="FFFFFF"/>
                </a:highlight>
                <a:latin typeface="Roboto" panose="02000000000000000000" pitchFamily="2" charset="0"/>
              </a:rPr>
              <a:t>phải</a:t>
            </a:r>
            <a:r>
              <a:rPr lang="en-US" sz="4800" b="1" dirty="0">
                <a:solidFill>
                  <a:srgbClr val="C00000"/>
                </a:solidFill>
                <a:highlight>
                  <a:srgbClr val="FFFFFF"/>
                </a:highlight>
                <a:latin typeface="Roboto" panose="02000000000000000000" pitchFamily="2" charset="0"/>
              </a:rPr>
              <a:t> </a:t>
            </a:r>
            <a:r>
              <a:rPr lang="en-US" sz="4800" b="1" dirty="0" err="1">
                <a:solidFill>
                  <a:srgbClr val="C00000"/>
                </a:solidFill>
                <a:highlight>
                  <a:srgbClr val="FFFFFF"/>
                </a:highlight>
                <a:latin typeface="Roboto" panose="02000000000000000000" pitchFamily="2" charset="0"/>
              </a:rPr>
              <a:t>là</a:t>
            </a:r>
            <a:r>
              <a:rPr lang="en-US" sz="4800" b="1" dirty="0">
                <a:solidFill>
                  <a:srgbClr val="C00000"/>
                </a:solidFill>
                <a:highlight>
                  <a:srgbClr val="FFFFFF"/>
                </a:highlight>
                <a:latin typeface="Roboto" panose="02000000000000000000" pitchFamily="2" charset="0"/>
              </a:rPr>
              <a:t> </a:t>
            </a:r>
            <a:r>
              <a:rPr lang="en-US" sz="4800" b="1" dirty="0" err="1">
                <a:solidFill>
                  <a:srgbClr val="C00000"/>
                </a:solidFill>
                <a:highlight>
                  <a:srgbClr val="FFFFFF"/>
                </a:highlight>
                <a:latin typeface="Roboto" panose="02000000000000000000" pitchFamily="2" charset="0"/>
              </a:rPr>
              <a:t>đại</a:t>
            </a:r>
            <a:r>
              <a:rPr lang="en-US" sz="4800" b="1" dirty="0">
                <a:solidFill>
                  <a:srgbClr val="C00000"/>
                </a:solidFill>
                <a:highlight>
                  <a:srgbClr val="FFFFFF"/>
                </a:highlight>
                <a:latin typeface="Roboto" panose="02000000000000000000" pitchFamily="2" charset="0"/>
              </a:rPr>
              <a:t> </a:t>
            </a:r>
            <a:r>
              <a:rPr lang="en-US" sz="4800" b="1" dirty="0" err="1">
                <a:solidFill>
                  <a:srgbClr val="C00000"/>
                </a:solidFill>
                <a:highlight>
                  <a:srgbClr val="FFFFFF"/>
                </a:highlight>
                <a:latin typeface="Roboto" panose="02000000000000000000" pitchFamily="2" charset="0"/>
              </a:rPr>
              <a:t>từ</a:t>
            </a:r>
            <a:r>
              <a:rPr lang="en-US" sz="4800" b="1" dirty="0">
                <a:solidFill>
                  <a:srgbClr val="C00000"/>
                </a:solidFill>
                <a:highlight>
                  <a:srgbClr val="FFFFFF"/>
                </a:highlight>
                <a:latin typeface="Roboto" panose="02000000000000000000" pitchFamily="2" charset="0"/>
              </a:rPr>
              <a:t> </a:t>
            </a:r>
            <a:r>
              <a:rPr lang="en-US" sz="4800" b="1" dirty="0" err="1">
                <a:solidFill>
                  <a:srgbClr val="C00000"/>
                </a:solidFill>
                <a:highlight>
                  <a:srgbClr val="FFFFFF"/>
                </a:highlight>
                <a:latin typeface="Roboto" panose="02000000000000000000" pitchFamily="2" charset="0"/>
              </a:rPr>
              <a:t>xưng</a:t>
            </a:r>
            <a:r>
              <a:rPr lang="en-US" sz="4800" b="1" dirty="0">
                <a:solidFill>
                  <a:srgbClr val="C00000"/>
                </a:solidFill>
                <a:highlight>
                  <a:srgbClr val="FFFFFF"/>
                </a:highlight>
                <a:latin typeface="Roboto" panose="02000000000000000000" pitchFamily="2" charset="0"/>
              </a:rPr>
              <a:t> </a:t>
            </a:r>
            <a:r>
              <a:rPr lang="en-US" sz="4800" b="1" dirty="0" err="1">
                <a:solidFill>
                  <a:srgbClr val="C00000"/>
                </a:solidFill>
                <a:highlight>
                  <a:srgbClr val="FFFFFF"/>
                </a:highlight>
                <a:latin typeface="Roboto" panose="02000000000000000000" pitchFamily="2" charset="0"/>
              </a:rPr>
              <a:t>hô</a:t>
            </a:r>
            <a:r>
              <a:rPr lang="en-US" sz="4800" b="1" dirty="0">
                <a:solidFill>
                  <a:srgbClr val="C00000"/>
                </a:solidFill>
                <a:highlight>
                  <a:srgbClr val="FFFFFF"/>
                </a:highlight>
                <a:latin typeface="Roboto" panose="02000000000000000000" pitchFamily="2" charset="0"/>
              </a:rPr>
              <a:t>?</a:t>
            </a:r>
            <a:endParaRPr lang="en-US" sz="4800" b="1" i="0" dirty="0">
              <a:solidFill>
                <a:srgbClr val="C00000"/>
              </a:solidFill>
              <a:effectLst/>
              <a:highlight>
                <a:srgbClr val="FFFFFF"/>
              </a:highlight>
              <a:latin typeface="Roboto" panose="02000000000000000000" pitchFamily="2" charset="0"/>
            </a:endParaRPr>
          </a:p>
        </p:txBody>
      </p:sp>
      <p:sp>
        <p:nvSpPr>
          <p:cNvPr id="17" name="TextBox 16">
            <a:extLst>
              <a:ext uri="{FF2B5EF4-FFF2-40B4-BE49-F238E27FC236}">
                <a16:creationId xmlns:a16="http://schemas.microsoft.com/office/drawing/2014/main" id="{D60D4E94-29C2-2D9C-4901-18C820F65999}"/>
              </a:ext>
            </a:extLst>
          </p:cNvPr>
          <p:cNvSpPr txBox="1"/>
          <p:nvPr/>
        </p:nvSpPr>
        <p:spPr>
          <a:xfrm>
            <a:off x="1330394" y="3828423"/>
            <a:ext cx="1728358" cy="769441"/>
          </a:xfrm>
          <a:prstGeom prst="rect">
            <a:avLst/>
          </a:prstGeom>
          <a:noFill/>
        </p:spPr>
        <p:txBody>
          <a:bodyPr wrap="none" rtlCol="0">
            <a:spAutoFit/>
          </a:bodyPr>
          <a:lstStyle/>
          <a:p>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en-US" sz="4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Tôi</a:t>
            </a:r>
            <a:endPar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6" name="Picture 25">
            <a:extLst>
              <a:ext uri="{FF2B5EF4-FFF2-40B4-BE49-F238E27FC236}">
                <a16:creationId xmlns:a16="http://schemas.microsoft.com/office/drawing/2014/main" id="{8E6B7913-0F50-C046-D026-0DC2BCB8387F}"/>
              </a:ext>
            </a:extLst>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52851" b="70886" l="4933" r="46664"/>
                    </a14:imgEffect>
                  </a14:imgLayer>
                </a14:imgProps>
              </a:ext>
              <a:ext uri="{28A0092B-C50C-407E-A947-70E740481C1C}">
                <a14:useLocalDpi xmlns:a14="http://schemas.microsoft.com/office/drawing/2010/main" val="0"/>
              </a:ext>
            </a:extLst>
          </a:blip>
          <a:srcRect l="2507" t="50923" r="50408" b="29077"/>
          <a:stretch/>
        </p:blipFill>
        <p:spPr>
          <a:xfrm>
            <a:off x="649650" y="4697330"/>
            <a:ext cx="4778877" cy="1720612"/>
          </a:xfrm>
          <a:prstGeom prst="rect">
            <a:avLst/>
          </a:prstGeom>
        </p:spPr>
      </p:pic>
      <p:pic>
        <p:nvPicPr>
          <p:cNvPr id="27" name="Picture 26">
            <a:extLst>
              <a:ext uri="{FF2B5EF4-FFF2-40B4-BE49-F238E27FC236}">
                <a16:creationId xmlns:a16="http://schemas.microsoft.com/office/drawing/2014/main" id="{988DB249-DA30-61F0-4806-AD53CDBADFC0}"/>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29438" b="48039" l="5661" r="47473"/>
                    </a14:imgEffect>
                  </a14:imgLayer>
                </a14:imgProps>
              </a:ext>
              <a:ext uri="{28A0092B-C50C-407E-A947-70E740481C1C}">
                <a14:useLocalDpi xmlns:a14="http://schemas.microsoft.com/office/drawing/2010/main" val="0"/>
              </a:ext>
            </a:extLst>
          </a:blip>
          <a:srcRect l="2507" t="27306" r="50408" b="51031"/>
          <a:stretch/>
        </p:blipFill>
        <p:spPr>
          <a:xfrm>
            <a:off x="4704416" y="3315713"/>
            <a:ext cx="4313909" cy="1720612"/>
          </a:xfrm>
          <a:prstGeom prst="rect">
            <a:avLst/>
          </a:prstGeom>
        </p:spPr>
      </p:pic>
      <p:pic>
        <p:nvPicPr>
          <p:cNvPr id="28" name="Picture 27">
            <a:extLst>
              <a:ext uri="{FF2B5EF4-FFF2-40B4-BE49-F238E27FC236}">
                <a16:creationId xmlns:a16="http://schemas.microsoft.com/office/drawing/2014/main" id="{ABA9D03F-6881-DB2E-9E94-BB4EFC6BC2C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834" b="24586" l="4610" r="47675"/>
                    </a14:imgEffect>
                  </a14:imgLayer>
                </a14:imgProps>
              </a:ext>
              <a:ext uri="{28A0092B-C50C-407E-A947-70E740481C1C}">
                <a14:useLocalDpi xmlns:a14="http://schemas.microsoft.com/office/drawing/2010/main" val="0"/>
              </a:ext>
            </a:extLst>
          </a:blip>
          <a:srcRect l="2507" t="4700" r="50408" b="73636"/>
          <a:stretch/>
        </p:blipFill>
        <p:spPr>
          <a:xfrm>
            <a:off x="4690746" y="4547253"/>
            <a:ext cx="4535868" cy="1809141"/>
          </a:xfrm>
          <a:prstGeom prst="rect">
            <a:avLst/>
          </a:prstGeom>
        </p:spPr>
      </p:pic>
      <p:sp>
        <p:nvSpPr>
          <p:cNvPr id="18" name="TextBox 17">
            <a:extLst>
              <a:ext uri="{FF2B5EF4-FFF2-40B4-BE49-F238E27FC236}">
                <a16:creationId xmlns:a16="http://schemas.microsoft.com/office/drawing/2014/main" id="{0FDCA7FE-945B-D4DC-39FC-53D3569A1738}"/>
              </a:ext>
            </a:extLst>
          </p:cNvPr>
          <p:cNvSpPr txBox="1"/>
          <p:nvPr/>
        </p:nvSpPr>
        <p:spPr>
          <a:xfrm>
            <a:off x="5334849" y="3828423"/>
            <a:ext cx="3108543" cy="769441"/>
          </a:xfrm>
          <a:prstGeom prst="rect">
            <a:avLst/>
          </a:prstGeom>
          <a:noFill/>
        </p:spPr>
        <p:txBody>
          <a:bodyPr wrap="none" rtlCol="0">
            <a:spAutoFit/>
          </a:bodyPr>
          <a:lstStyle/>
          <a:p>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 </a:t>
            </a:r>
            <a:r>
              <a:rPr lang="en-US" sz="4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Thế</a:t>
            </a: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nào</a:t>
            </a:r>
            <a:endPar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E62B9D5B-B987-62F9-8410-40F161512AFF}"/>
              </a:ext>
            </a:extLst>
          </p:cNvPr>
          <p:cNvSpPr txBox="1"/>
          <p:nvPr/>
        </p:nvSpPr>
        <p:spPr>
          <a:xfrm>
            <a:off x="1321004" y="5214234"/>
            <a:ext cx="3504486" cy="769441"/>
          </a:xfrm>
          <a:prstGeom prst="rect">
            <a:avLst/>
          </a:prstGeom>
          <a:noFill/>
        </p:spPr>
        <p:txBody>
          <a:bodyPr wrap="none" rtlCol="0">
            <a:spAutoFit/>
          </a:bodyPr>
          <a:lstStyle/>
          <a:p>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 </a:t>
            </a:r>
            <a:r>
              <a:rPr lang="en-US" sz="4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Chúng</a:t>
            </a: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nó</a:t>
            </a:r>
            <a:endPar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934E270D-0E86-FE6D-AC9F-A70C13B3A918}"/>
              </a:ext>
            </a:extLst>
          </p:cNvPr>
          <p:cNvSpPr txBox="1"/>
          <p:nvPr/>
        </p:nvSpPr>
        <p:spPr>
          <a:xfrm>
            <a:off x="5318419" y="5190289"/>
            <a:ext cx="2771913" cy="769441"/>
          </a:xfrm>
          <a:prstGeom prst="rect">
            <a:avLst/>
          </a:prstGeom>
          <a:noFill/>
        </p:spPr>
        <p:txBody>
          <a:bodyPr wrap="none" rtlCol="0">
            <a:spAutoFit/>
          </a:bodyPr>
          <a:lstStyle/>
          <a:p>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 Anh ta</a:t>
            </a:r>
          </a:p>
        </p:txBody>
      </p:sp>
    </p:spTree>
    <p:extLst>
      <p:ext uri="{BB962C8B-B14F-4D97-AF65-F5344CB8AC3E}">
        <p14:creationId xmlns:p14="http://schemas.microsoft.com/office/powerpoint/2010/main" val="127256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Tieng-tinh-tinh-www_tiengdong_com (online-audio-converter.com).wav"/>
                                        </p:tgtEl>
                                      </p:cMediaNode>
                                    </p:audio>
                                  </p:subTnLst>
                                </p:cTn>
                              </p:par>
                              <p:par>
                                <p:cTn id="36" presetID="10" presetClass="exit" presetSubtype="0" fill="hold" grpId="1" nodeType="withEffect">
                                  <p:stCondLst>
                                    <p:cond delay="0"/>
                                  </p:stCondLst>
                                  <p:childTnLst>
                                    <p:animEffect transition="out" filter="fade">
                                      <p:cBhvr>
                                        <p:cTn id="37" dur="500"/>
                                        <p:tgtEl>
                                          <p:spTgt spid="17"/>
                                        </p:tgtEl>
                                      </p:cBhvr>
                                    </p:animEffect>
                                    <p:set>
                                      <p:cBhvr>
                                        <p:cTn id="38" dur="1" fill="hold">
                                          <p:stCondLst>
                                            <p:cond delay="499"/>
                                          </p:stCondLst>
                                        </p:cTn>
                                        <p:tgtEl>
                                          <p:spTgt spid="17"/>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6"/>
                                        </p:tgtEl>
                                      </p:cBhvr>
                                    </p:animEffect>
                                    <p:set>
                                      <p:cBhvr>
                                        <p:cTn id="41" dur="1" fill="hold">
                                          <p:stCondLst>
                                            <p:cond delay="499"/>
                                          </p:stCondLst>
                                        </p:cTn>
                                        <p:tgtEl>
                                          <p:spTgt spid="2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8"/>
                                        </p:tgtEl>
                                      </p:cBhvr>
                                    </p:animEffect>
                                    <p:set>
                                      <p:cBhvr>
                                        <p:cTn id="44" dur="1" fill="hold">
                                          <p:stCondLst>
                                            <p:cond delay="499"/>
                                          </p:stCondLst>
                                        </p:cTn>
                                        <p:tgtEl>
                                          <p:spTgt spid="28"/>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22"/>
                                        </p:tgtEl>
                                      </p:cBhvr>
                                    </p:animEffect>
                                    <p:set>
                                      <p:cBhvr>
                                        <p:cTn id="50"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p:bldP spid="17" grpId="0"/>
      <p:bldP spid="17" grpId="1"/>
      <p:bldP spid="18" grpId="0"/>
      <p:bldP spid="20" grpId="0"/>
      <p:bldP spid="20" grpId="1"/>
      <p:bldP spid="22" grpId="0"/>
      <p:bldP spid="22"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3000" r="-13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3C24F08-7E23-3A17-7B6E-BBB0CD75C492}"/>
              </a:ext>
            </a:extLst>
          </p:cNvPr>
          <p:cNvSpPr/>
          <p:nvPr/>
        </p:nvSpPr>
        <p:spPr>
          <a:xfrm>
            <a:off x="562708" y="867508"/>
            <a:ext cx="9519138" cy="5618462"/>
          </a:xfrm>
          <a:prstGeom prst="roundRect">
            <a:avLst>
              <a:gd name="adj" fmla="val 4148"/>
            </a:avLst>
          </a:prstGeom>
          <a:solidFill>
            <a:schemeClr val="bg1"/>
          </a:solidFill>
          <a:ln w="76200">
            <a:solidFill>
              <a:srgbClr val="EAA4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FF8EED1-4BFE-49FC-F0AA-37BD5D6622C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419" b="89972" l="9988" r="89972">
                        <a14:foregroundMark x1="53255" y1="7926" x2="53255" y2="7926"/>
                        <a14:foregroundMark x1="46017" y1="42863" x2="50546" y2="48605"/>
                        <a14:foregroundMark x1="49899" y1="42539" x2="49899" y2="42539"/>
                        <a14:backgroundMark x1="39749" y1="9462" x2="39749" y2="9462"/>
                        <a14:backgroundMark x1="79256" y1="58067" x2="79256" y2="58067"/>
                        <a14:backgroundMark x1="27942" y1="81682" x2="27942" y2="81682"/>
                        <a14:backgroundMark x1="54953" y1="41165" x2="69794" y2="49454"/>
                        <a14:backgroundMark x1="63890" y1="11646" x2="65588" y2="15528"/>
                        <a14:backgroundMark x1="38091" y1="11646" x2="38091" y2="11646"/>
                      </a14:backgroundRemoval>
                    </a14:imgEffect>
                  </a14:imgLayer>
                </a14:imgProps>
              </a:ext>
              <a:ext uri="{28A0092B-C50C-407E-A947-70E740481C1C}">
                <a14:useLocalDpi xmlns:a14="http://schemas.microsoft.com/office/drawing/2010/main" val="0"/>
              </a:ext>
            </a:extLst>
          </a:blip>
          <a:stretch>
            <a:fillRect/>
          </a:stretch>
        </p:blipFill>
        <p:spPr>
          <a:xfrm>
            <a:off x="6889923" y="372030"/>
            <a:ext cx="6973650" cy="6973650"/>
          </a:xfrm>
          <a:prstGeom prst="rect">
            <a:avLst/>
          </a:prstGeom>
        </p:spPr>
      </p:pic>
      <p:pic>
        <p:nvPicPr>
          <p:cNvPr id="5" name="Picture 4">
            <a:extLst>
              <a:ext uri="{FF2B5EF4-FFF2-40B4-BE49-F238E27FC236}">
                <a16:creationId xmlns:a16="http://schemas.microsoft.com/office/drawing/2014/main" id="{1E03BFE6-4659-C78E-D60C-712D3237BE7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834" b="24586" l="4610" r="47675"/>
                    </a14:imgEffect>
                  </a14:imgLayer>
                </a14:imgProps>
              </a:ext>
              <a:ext uri="{28A0092B-C50C-407E-A947-70E740481C1C}">
                <a14:useLocalDpi xmlns:a14="http://schemas.microsoft.com/office/drawing/2010/main" val="0"/>
              </a:ext>
            </a:extLst>
          </a:blip>
          <a:srcRect l="2507" t="4700" r="50408" b="73636"/>
          <a:stretch/>
        </p:blipFill>
        <p:spPr>
          <a:xfrm>
            <a:off x="3193875" y="-143785"/>
            <a:ext cx="4216405" cy="1939951"/>
          </a:xfrm>
          <a:prstGeom prst="rect">
            <a:avLst/>
          </a:prstGeom>
        </p:spPr>
      </p:pic>
      <p:sp>
        <p:nvSpPr>
          <p:cNvPr id="10" name="TextBox 9">
            <a:extLst>
              <a:ext uri="{FF2B5EF4-FFF2-40B4-BE49-F238E27FC236}">
                <a16:creationId xmlns:a16="http://schemas.microsoft.com/office/drawing/2014/main" id="{095B424E-3D15-B2DE-E438-96F77BCC7B9F}"/>
              </a:ext>
            </a:extLst>
          </p:cNvPr>
          <p:cNvSpPr txBox="1"/>
          <p:nvPr/>
        </p:nvSpPr>
        <p:spPr>
          <a:xfrm>
            <a:off x="1858108" y="345475"/>
            <a:ext cx="6928338" cy="1200329"/>
          </a:xfrm>
          <a:prstGeom prst="rect">
            <a:avLst/>
          </a:prstGeom>
          <a:noFill/>
        </p:spPr>
        <p:txBody>
          <a:bodyPr wrap="square">
            <a:spAutoFit/>
          </a:bodyPr>
          <a:lstStyle/>
          <a:p>
            <a:pPr algn="ctr"/>
            <a:r>
              <a:rPr lang="en-US" sz="7200" dirty="0">
                <a:ln>
                  <a:solidFill>
                    <a:schemeClr val="tx1"/>
                  </a:solidFill>
                </a:ln>
                <a:solidFill>
                  <a:schemeClr val="bg1"/>
                </a:solidFill>
                <a:latin typeface="#9Slide07 Crocante" panose="02000000000000000000" pitchFamily="2" charset="0"/>
              </a:rPr>
              <a:t>CÂU 3</a:t>
            </a:r>
          </a:p>
        </p:txBody>
      </p:sp>
      <p:pic>
        <p:nvPicPr>
          <p:cNvPr id="24" name="Picture 23">
            <a:extLst>
              <a:ext uri="{FF2B5EF4-FFF2-40B4-BE49-F238E27FC236}">
                <a16:creationId xmlns:a16="http://schemas.microsoft.com/office/drawing/2014/main" id="{92A34BA0-D439-2263-BCE2-34D7D09650D2}"/>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75334" b="91832" l="48484" r="93449"/>
                    </a14:imgEffect>
                  </a14:imgLayer>
                </a14:imgProps>
              </a:ext>
              <a:ext uri="{28A0092B-C50C-407E-A947-70E740481C1C}">
                <a14:useLocalDpi xmlns:a14="http://schemas.microsoft.com/office/drawing/2010/main" val="0"/>
              </a:ext>
            </a:extLst>
          </a:blip>
          <a:srcRect l="52673" t="73327" r="4623" b="6044"/>
          <a:stretch/>
        </p:blipFill>
        <p:spPr>
          <a:xfrm>
            <a:off x="870950" y="3387810"/>
            <a:ext cx="4362372" cy="1754327"/>
          </a:xfrm>
          <a:prstGeom prst="rect">
            <a:avLst/>
          </a:prstGeom>
        </p:spPr>
      </p:pic>
      <p:sp>
        <p:nvSpPr>
          <p:cNvPr id="11" name="TextBox 10">
            <a:extLst>
              <a:ext uri="{FF2B5EF4-FFF2-40B4-BE49-F238E27FC236}">
                <a16:creationId xmlns:a16="http://schemas.microsoft.com/office/drawing/2014/main" id="{192F5E9F-4F9B-01CB-32CC-60D9119B682A}"/>
              </a:ext>
            </a:extLst>
          </p:cNvPr>
          <p:cNvSpPr txBox="1"/>
          <p:nvPr/>
        </p:nvSpPr>
        <p:spPr>
          <a:xfrm>
            <a:off x="919113" y="1535006"/>
            <a:ext cx="8099212" cy="2000548"/>
          </a:xfrm>
          <a:prstGeom prst="rect">
            <a:avLst/>
          </a:prstGeom>
          <a:noFill/>
        </p:spPr>
        <p:txBody>
          <a:bodyPr wrap="square">
            <a:spAutoFit/>
          </a:bodyPr>
          <a:lstStyle/>
          <a:p>
            <a:pPr algn="ctr"/>
            <a:r>
              <a:rPr lang="vi-VN" sz="4400" b="1" i="0" dirty="0">
                <a:solidFill>
                  <a:srgbClr val="C00000"/>
                </a:solidFill>
                <a:effectLst/>
                <a:highlight>
                  <a:srgbClr val="FFFFFF"/>
                </a:highlight>
                <a:latin typeface="Roboto" panose="02000000000000000000" pitchFamily="2" charset="0"/>
              </a:rPr>
              <a:t>Tìm đại từ dùng để hỏi trong câu sau: </a:t>
            </a:r>
            <a:endParaRPr lang="en-US" sz="4400" b="1" i="0" dirty="0">
              <a:solidFill>
                <a:srgbClr val="C00000"/>
              </a:solidFill>
              <a:effectLst/>
              <a:highlight>
                <a:srgbClr val="FFFFFF"/>
              </a:highlight>
              <a:latin typeface="Roboto" panose="02000000000000000000" pitchFamily="2" charset="0"/>
            </a:endParaRPr>
          </a:p>
          <a:p>
            <a:pPr algn="ctr"/>
            <a:r>
              <a:rPr lang="vi-VN" sz="3600" b="0" i="1" dirty="0">
                <a:solidFill>
                  <a:srgbClr val="333333"/>
                </a:solidFill>
                <a:effectLst/>
                <a:highlight>
                  <a:srgbClr val="FFFFFF"/>
                </a:highlight>
                <a:latin typeface="Roboto" panose="02000000000000000000" pitchFamily="2" charset="0"/>
              </a:rPr>
              <a:t>“Bạn thường đến trường lúc mấy giờ?”.</a:t>
            </a:r>
            <a:endParaRPr lang="en-US" sz="3600" dirty="0"/>
          </a:p>
        </p:txBody>
      </p:sp>
      <p:sp>
        <p:nvSpPr>
          <p:cNvPr id="17" name="TextBox 16">
            <a:extLst>
              <a:ext uri="{FF2B5EF4-FFF2-40B4-BE49-F238E27FC236}">
                <a16:creationId xmlns:a16="http://schemas.microsoft.com/office/drawing/2014/main" id="{D60D4E94-29C2-2D9C-4901-18C820F65999}"/>
              </a:ext>
            </a:extLst>
          </p:cNvPr>
          <p:cNvSpPr txBox="1"/>
          <p:nvPr/>
        </p:nvSpPr>
        <p:spPr>
          <a:xfrm>
            <a:off x="1330394" y="3828423"/>
            <a:ext cx="2996333" cy="769441"/>
          </a:xfrm>
          <a:prstGeom prst="rect">
            <a:avLst/>
          </a:prstGeom>
          <a:noFill/>
        </p:spPr>
        <p:txBody>
          <a:bodyPr wrap="none" rtlCol="0">
            <a:spAutoFit/>
          </a:bodyPr>
          <a:lstStyle/>
          <a:p>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en-US" sz="4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thường</a:t>
            </a:r>
            <a:endPar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6" name="Picture 25">
            <a:extLst>
              <a:ext uri="{FF2B5EF4-FFF2-40B4-BE49-F238E27FC236}">
                <a16:creationId xmlns:a16="http://schemas.microsoft.com/office/drawing/2014/main" id="{8E6B7913-0F50-C046-D026-0DC2BCB8387F}"/>
              </a:ext>
            </a:extLst>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52851" b="70886" l="4933" r="46664"/>
                    </a14:imgEffect>
                  </a14:imgLayer>
                </a14:imgProps>
              </a:ext>
              <a:ext uri="{28A0092B-C50C-407E-A947-70E740481C1C}">
                <a14:useLocalDpi xmlns:a14="http://schemas.microsoft.com/office/drawing/2010/main" val="0"/>
              </a:ext>
            </a:extLst>
          </a:blip>
          <a:srcRect l="2507" t="50923" r="50408" b="29077"/>
          <a:stretch/>
        </p:blipFill>
        <p:spPr>
          <a:xfrm>
            <a:off x="649650" y="4697330"/>
            <a:ext cx="4672627" cy="1720612"/>
          </a:xfrm>
          <a:prstGeom prst="rect">
            <a:avLst/>
          </a:prstGeom>
        </p:spPr>
      </p:pic>
      <p:pic>
        <p:nvPicPr>
          <p:cNvPr id="27" name="Picture 26">
            <a:extLst>
              <a:ext uri="{FF2B5EF4-FFF2-40B4-BE49-F238E27FC236}">
                <a16:creationId xmlns:a16="http://schemas.microsoft.com/office/drawing/2014/main" id="{988DB249-DA30-61F0-4806-AD53CDBADFC0}"/>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29438" b="48039" l="5661" r="47473"/>
                    </a14:imgEffect>
                  </a14:imgLayer>
                </a14:imgProps>
              </a:ext>
              <a:ext uri="{28A0092B-C50C-407E-A947-70E740481C1C}">
                <a14:useLocalDpi xmlns:a14="http://schemas.microsoft.com/office/drawing/2010/main" val="0"/>
              </a:ext>
            </a:extLst>
          </a:blip>
          <a:srcRect l="2507" t="27306" r="50408" b="51031"/>
          <a:stretch/>
        </p:blipFill>
        <p:spPr>
          <a:xfrm>
            <a:off x="4704416" y="3315713"/>
            <a:ext cx="4313909" cy="1720612"/>
          </a:xfrm>
          <a:prstGeom prst="rect">
            <a:avLst/>
          </a:prstGeom>
        </p:spPr>
      </p:pic>
      <p:pic>
        <p:nvPicPr>
          <p:cNvPr id="28" name="Picture 27">
            <a:extLst>
              <a:ext uri="{FF2B5EF4-FFF2-40B4-BE49-F238E27FC236}">
                <a16:creationId xmlns:a16="http://schemas.microsoft.com/office/drawing/2014/main" id="{ABA9D03F-6881-DB2E-9E94-BB4EFC6BC2C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834" b="24586" l="4610" r="47675"/>
                    </a14:imgEffect>
                  </a14:imgLayer>
                </a14:imgProps>
              </a:ext>
              <a:ext uri="{28A0092B-C50C-407E-A947-70E740481C1C}">
                <a14:useLocalDpi xmlns:a14="http://schemas.microsoft.com/office/drawing/2010/main" val="0"/>
              </a:ext>
            </a:extLst>
          </a:blip>
          <a:srcRect l="2507" t="4700" r="50408" b="73636"/>
          <a:stretch/>
        </p:blipFill>
        <p:spPr>
          <a:xfrm>
            <a:off x="4690746" y="4547253"/>
            <a:ext cx="4535868" cy="1809141"/>
          </a:xfrm>
          <a:prstGeom prst="rect">
            <a:avLst/>
          </a:prstGeom>
        </p:spPr>
      </p:pic>
      <p:sp>
        <p:nvSpPr>
          <p:cNvPr id="18" name="TextBox 17">
            <a:extLst>
              <a:ext uri="{FF2B5EF4-FFF2-40B4-BE49-F238E27FC236}">
                <a16:creationId xmlns:a16="http://schemas.microsoft.com/office/drawing/2014/main" id="{0FDCA7FE-945B-D4DC-39FC-53D3569A1738}"/>
              </a:ext>
            </a:extLst>
          </p:cNvPr>
          <p:cNvSpPr txBox="1"/>
          <p:nvPr/>
        </p:nvSpPr>
        <p:spPr>
          <a:xfrm>
            <a:off x="5693667" y="3828423"/>
            <a:ext cx="1702710" cy="769441"/>
          </a:xfrm>
          <a:prstGeom prst="rect">
            <a:avLst/>
          </a:prstGeom>
          <a:noFill/>
        </p:spPr>
        <p:txBody>
          <a:bodyPr wrap="none" rtlCol="0">
            <a:spAutoFit/>
          </a:bodyPr>
          <a:lstStyle/>
          <a:p>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 </a:t>
            </a:r>
            <a:r>
              <a:rPr lang="en-US" sz="4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lúc</a:t>
            </a:r>
            <a:endPar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E62B9D5B-B987-62F9-8410-40F161512AFF}"/>
              </a:ext>
            </a:extLst>
          </p:cNvPr>
          <p:cNvSpPr txBox="1"/>
          <p:nvPr/>
        </p:nvSpPr>
        <p:spPr>
          <a:xfrm>
            <a:off x="1321004" y="5214234"/>
            <a:ext cx="2066591" cy="769441"/>
          </a:xfrm>
          <a:prstGeom prst="rect">
            <a:avLst/>
          </a:prstGeom>
          <a:noFill/>
        </p:spPr>
        <p:txBody>
          <a:bodyPr wrap="none" rtlCol="0">
            <a:spAutoFit/>
          </a:bodyPr>
          <a:lstStyle/>
          <a:p>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 </a:t>
            </a:r>
            <a:r>
              <a:rPr lang="en-US" sz="4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mấy</a:t>
            </a:r>
            <a:endPar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934E270D-0E86-FE6D-AC9F-A70C13B3A918}"/>
              </a:ext>
            </a:extLst>
          </p:cNvPr>
          <p:cNvSpPr txBox="1"/>
          <p:nvPr/>
        </p:nvSpPr>
        <p:spPr>
          <a:xfrm>
            <a:off x="5677237" y="5190289"/>
            <a:ext cx="1782860" cy="769441"/>
          </a:xfrm>
          <a:prstGeom prst="rect">
            <a:avLst/>
          </a:prstGeom>
          <a:noFill/>
        </p:spPr>
        <p:txBody>
          <a:bodyPr wrap="none" rtlCol="0">
            <a:spAutoFit/>
          </a:bodyPr>
          <a:lstStyle/>
          <a:p>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 </a:t>
            </a:r>
            <a:r>
              <a:rPr lang="en-US" sz="4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giờ</a:t>
            </a:r>
            <a:endPar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9202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4"/>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Tieng-tinh-tinh-www_tiengdong_com (online-audio-converter.com).wav"/>
                                        </p:tgtEl>
                                      </p:cMediaNode>
                                    </p:audio>
                                  </p:subTnLst>
                                </p:cTn>
                              </p:par>
                              <p:par>
                                <p:cTn id="35" presetID="1" presetClass="exit" presetSubtype="0" fill="hold" grpId="1" nodeType="withEffect">
                                  <p:stCondLst>
                                    <p:cond delay="0"/>
                                  </p:stCondLst>
                                  <p:childTnLst>
                                    <p:set>
                                      <p:cBhvr>
                                        <p:cTn id="36"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Tieng-tinh-tinh-www_tiengdong_com (online-audio-converter.com).wav"/>
                                        </p:tgtEl>
                                      </p:cMediaNode>
                                    </p:audio>
                                  </p:subTnLst>
                                </p:cTn>
                              </p:par>
                              <p:par>
                                <p:cTn id="37" presetID="1" presetClass="exit" presetSubtype="0" fill="hold" nodeType="withEffect">
                                  <p:stCondLst>
                                    <p:cond delay="0"/>
                                  </p:stCondLst>
                                  <p:childTnLst>
                                    <p:set>
                                      <p:cBhvr>
                                        <p:cTn id="38" dur="1" fill="hold">
                                          <p:stCondLst>
                                            <p:cond delay="0"/>
                                          </p:stCondLst>
                                        </p:cTn>
                                        <p:tgtEl>
                                          <p:spTgt spid="27"/>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Tieng-tinh-tinh-www_tiengdong_com (online-audio-converter.com).wav"/>
                                        </p:tgtEl>
                                      </p:cMediaNode>
                                    </p:audio>
                                  </p:subTnLst>
                                </p:cTn>
                              </p:par>
                              <p:par>
                                <p:cTn id="39" presetID="1" presetClass="exit" presetSubtype="0" fill="hold" nodeType="withEffect">
                                  <p:stCondLst>
                                    <p:cond delay="0"/>
                                  </p:stCondLst>
                                  <p:childTnLst>
                                    <p:set>
                                      <p:cBhvr>
                                        <p:cTn id="40" dur="1" fill="hold">
                                          <p:stCondLst>
                                            <p:cond delay="0"/>
                                          </p:stCondLst>
                                        </p:cTn>
                                        <p:tgtEl>
                                          <p:spTgt spid="28"/>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Tieng-tinh-tinh-www_tiengdong_com (online-audio-converter.com).wav"/>
                                        </p:tgtEl>
                                      </p:cMediaNode>
                                    </p:audio>
                                  </p:subTnLst>
                                </p:cTn>
                              </p:par>
                              <p:par>
                                <p:cTn id="41" presetID="1" presetClass="exit" presetSubtype="0" fill="hold" grpId="1" nodeType="withEffect">
                                  <p:stCondLst>
                                    <p:cond delay="0"/>
                                  </p:stCondLst>
                                  <p:childTnLst>
                                    <p:set>
                                      <p:cBhvr>
                                        <p:cTn id="42" dur="1" fill="hold">
                                          <p:stCondLst>
                                            <p:cond delay="0"/>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Tieng-tinh-tinh-www_tiengdong_com (online-audio-converter.com).wav"/>
                                        </p:tgtEl>
                                      </p:cMediaNode>
                                    </p:audio>
                                  </p:subTnLst>
                                </p:cTn>
                              </p:par>
                              <p:par>
                                <p:cTn id="43" presetID="1" presetClass="exit" presetSubtype="0" fill="hold" grpId="1" nodeType="withEffect">
                                  <p:stCondLst>
                                    <p:cond delay="0"/>
                                  </p:stCondLst>
                                  <p:childTnLst>
                                    <p:set>
                                      <p:cBhvr>
                                        <p:cTn id="44" dur="1" fill="hold">
                                          <p:stCondLst>
                                            <p:cond delay="0"/>
                                          </p:stCondLst>
                                        </p:cTn>
                                        <p:tgtEl>
                                          <p:spTgt spid="22"/>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p:bldP spid="17" grpId="0"/>
      <p:bldP spid="17" grpId="1"/>
      <p:bldP spid="18" grpId="0"/>
      <p:bldP spid="18" grpId="1"/>
      <p:bldP spid="20" grpId="0"/>
      <p:bldP spid="22" grpId="0"/>
      <p:bldP spid="22"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3000" r="-13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3C24F08-7E23-3A17-7B6E-BBB0CD75C492}"/>
              </a:ext>
            </a:extLst>
          </p:cNvPr>
          <p:cNvSpPr/>
          <p:nvPr/>
        </p:nvSpPr>
        <p:spPr>
          <a:xfrm>
            <a:off x="562708" y="867508"/>
            <a:ext cx="9519138" cy="5618462"/>
          </a:xfrm>
          <a:prstGeom prst="roundRect">
            <a:avLst>
              <a:gd name="adj" fmla="val 4148"/>
            </a:avLst>
          </a:prstGeom>
          <a:solidFill>
            <a:schemeClr val="bg1"/>
          </a:solidFill>
          <a:ln w="76200">
            <a:solidFill>
              <a:srgbClr val="EAA4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FF8EED1-4BFE-49FC-F0AA-37BD5D6622C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419" b="89972" l="9988" r="89972">
                        <a14:foregroundMark x1="53255" y1="7926" x2="53255" y2="7926"/>
                        <a14:foregroundMark x1="46017" y1="42863" x2="50546" y2="48605"/>
                        <a14:foregroundMark x1="49899" y1="42539" x2="49899" y2="42539"/>
                        <a14:backgroundMark x1="39749" y1="9462" x2="39749" y2="9462"/>
                        <a14:backgroundMark x1="79256" y1="58067" x2="79256" y2="58067"/>
                        <a14:backgroundMark x1="27942" y1="81682" x2="27942" y2="81682"/>
                        <a14:backgroundMark x1="54953" y1="41165" x2="69794" y2="49454"/>
                        <a14:backgroundMark x1="63890" y1="11646" x2="65588" y2="15528"/>
                        <a14:backgroundMark x1="38091" y1="11646" x2="38091" y2="11646"/>
                      </a14:backgroundRemoval>
                    </a14:imgEffect>
                  </a14:imgLayer>
                </a14:imgProps>
              </a:ext>
              <a:ext uri="{28A0092B-C50C-407E-A947-70E740481C1C}">
                <a14:useLocalDpi xmlns:a14="http://schemas.microsoft.com/office/drawing/2010/main" val="0"/>
              </a:ext>
            </a:extLst>
          </a:blip>
          <a:stretch>
            <a:fillRect/>
          </a:stretch>
        </p:blipFill>
        <p:spPr>
          <a:xfrm>
            <a:off x="7492648" y="345475"/>
            <a:ext cx="6973650" cy="6973650"/>
          </a:xfrm>
          <a:prstGeom prst="rect">
            <a:avLst/>
          </a:prstGeom>
        </p:spPr>
      </p:pic>
      <p:pic>
        <p:nvPicPr>
          <p:cNvPr id="5" name="Picture 4">
            <a:extLst>
              <a:ext uri="{FF2B5EF4-FFF2-40B4-BE49-F238E27FC236}">
                <a16:creationId xmlns:a16="http://schemas.microsoft.com/office/drawing/2014/main" id="{1E03BFE6-4659-C78E-D60C-712D3237BE7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834" b="24586" l="4610" r="47675"/>
                    </a14:imgEffect>
                  </a14:imgLayer>
                </a14:imgProps>
              </a:ext>
              <a:ext uri="{28A0092B-C50C-407E-A947-70E740481C1C}">
                <a14:useLocalDpi xmlns:a14="http://schemas.microsoft.com/office/drawing/2010/main" val="0"/>
              </a:ext>
            </a:extLst>
          </a:blip>
          <a:srcRect l="2507" t="4700" r="50408" b="73636"/>
          <a:stretch/>
        </p:blipFill>
        <p:spPr>
          <a:xfrm>
            <a:off x="3193875" y="-143785"/>
            <a:ext cx="4216405" cy="1939951"/>
          </a:xfrm>
          <a:prstGeom prst="rect">
            <a:avLst/>
          </a:prstGeom>
        </p:spPr>
      </p:pic>
      <p:sp>
        <p:nvSpPr>
          <p:cNvPr id="10" name="TextBox 9">
            <a:extLst>
              <a:ext uri="{FF2B5EF4-FFF2-40B4-BE49-F238E27FC236}">
                <a16:creationId xmlns:a16="http://schemas.microsoft.com/office/drawing/2014/main" id="{095B424E-3D15-B2DE-E438-96F77BCC7B9F}"/>
              </a:ext>
            </a:extLst>
          </p:cNvPr>
          <p:cNvSpPr txBox="1"/>
          <p:nvPr/>
        </p:nvSpPr>
        <p:spPr>
          <a:xfrm>
            <a:off x="1858108" y="345475"/>
            <a:ext cx="6928338" cy="1200329"/>
          </a:xfrm>
          <a:prstGeom prst="rect">
            <a:avLst/>
          </a:prstGeom>
          <a:noFill/>
        </p:spPr>
        <p:txBody>
          <a:bodyPr wrap="square">
            <a:spAutoFit/>
          </a:bodyPr>
          <a:lstStyle/>
          <a:p>
            <a:pPr algn="ctr"/>
            <a:r>
              <a:rPr lang="en-US" sz="7200" dirty="0">
                <a:ln>
                  <a:solidFill>
                    <a:schemeClr val="tx1"/>
                  </a:solidFill>
                </a:ln>
                <a:solidFill>
                  <a:schemeClr val="bg1"/>
                </a:solidFill>
                <a:latin typeface="#9Slide07 Crocante" panose="02000000000000000000" pitchFamily="2" charset="0"/>
              </a:rPr>
              <a:t>CÂU 4</a:t>
            </a:r>
          </a:p>
        </p:txBody>
      </p:sp>
      <p:pic>
        <p:nvPicPr>
          <p:cNvPr id="24" name="Picture 23">
            <a:extLst>
              <a:ext uri="{FF2B5EF4-FFF2-40B4-BE49-F238E27FC236}">
                <a16:creationId xmlns:a16="http://schemas.microsoft.com/office/drawing/2014/main" id="{92A34BA0-D439-2263-BCE2-34D7D09650D2}"/>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75334" b="91832" l="48484" r="93449"/>
                    </a14:imgEffect>
                  </a14:imgLayer>
                </a14:imgProps>
              </a:ext>
              <a:ext uri="{28A0092B-C50C-407E-A947-70E740481C1C}">
                <a14:useLocalDpi xmlns:a14="http://schemas.microsoft.com/office/drawing/2010/main" val="0"/>
              </a:ext>
            </a:extLst>
          </a:blip>
          <a:srcRect l="52673" t="73327" r="4623" b="6044"/>
          <a:stretch/>
        </p:blipFill>
        <p:spPr>
          <a:xfrm>
            <a:off x="870950" y="3387810"/>
            <a:ext cx="4362372" cy="1754327"/>
          </a:xfrm>
          <a:prstGeom prst="rect">
            <a:avLst/>
          </a:prstGeom>
        </p:spPr>
      </p:pic>
      <p:sp>
        <p:nvSpPr>
          <p:cNvPr id="11" name="TextBox 10">
            <a:extLst>
              <a:ext uri="{FF2B5EF4-FFF2-40B4-BE49-F238E27FC236}">
                <a16:creationId xmlns:a16="http://schemas.microsoft.com/office/drawing/2014/main" id="{192F5E9F-4F9B-01CB-32CC-60D9119B682A}"/>
              </a:ext>
            </a:extLst>
          </p:cNvPr>
          <p:cNvSpPr txBox="1"/>
          <p:nvPr/>
        </p:nvSpPr>
        <p:spPr>
          <a:xfrm>
            <a:off x="575280" y="1568825"/>
            <a:ext cx="9519138" cy="1754326"/>
          </a:xfrm>
          <a:prstGeom prst="rect">
            <a:avLst/>
          </a:prstGeom>
          <a:noFill/>
        </p:spPr>
        <p:txBody>
          <a:bodyPr wrap="square">
            <a:spAutoFit/>
          </a:bodyPr>
          <a:lstStyle/>
          <a:p>
            <a:pPr algn="ctr"/>
            <a:r>
              <a:rPr lang="vi-VN" sz="3600" b="1" i="0" dirty="0">
                <a:solidFill>
                  <a:srgbClr val="C00000"/>
                </a:solidFill>
                <a:effectLst/>
                <a:highlight>
                  <a:srgbClr val="FFFFFF"/>
                </a:highlight>
                <a:latin typeface="Roboto" panose="02000000000000000000" pitchFamily="2" charset="0"/>
              </a:rPr>
              <a:t>Từ in đậm trong câu sau đây thay thế cho từ ngữ nào đứng trước nó?</a:t>
            </a:r>
            <a:endParaRPr lang="en-US" sz="3600" b="1" i="0" dirty="0">
              <a:solidFill>
                <a:srgbClr val="C00000"/>
              </a:solidFill>
              <a:effectLst/>
              <a:highlight>
                <a:srgbClr val="FFFFFF"/>
              </a:highlight>
              <a:latin typeface="Roboto" panose="02000000000000000000" pitchFamily="2" charset="0"/>
            </a:endParaRPr>
          </a:p>
          <a:p>
            <a:pPr algn="ctr"/>
            <a:r>
              <a:rPr lang="en-US" sz="3600" b="0" i="1" dirty="0" err="1">
                <a:solidFill>
                  <a:srgbClr val="333333"/>
                </a:solidFill>
                <a:effectLst/>
                <a:highlight>
                  <a:srgbClr val="FFFFFF"/>
                </a:highlight>
                <a:latin typeface="Roboto" panose="02000000000000000000" pitchFamily="2" charset="0"/>
              </a:rPr>
              <a:t>Bạn</a:t>
            </a:r>
            <a:r>
              <a:rPr lang="en-US" sz="3600" b="0" i="1" dirty="0">
                <a:solidFill>
                  <a:srgbClr val="333333"/>
                </a:solidFill>
                <a:effectLst/>
                <a:highlight>
                  <a:srgbClr val="FFFFFF"/>
                </a:highlight>
                <a:latin typeface="Roboto" panose="02000000000000000000" pitchFamily="2" charset="0"/>
              </a:rPr>
              <a:t> Lan </a:t>
            </a:r>
            <a:r>
              <a:rPr lang="en-US" sz="3600" b="0" i="1" dirty="0" err="1">
                <a:solidFill>
                  <a:srgbClr val="333333"/>
                </a:solidFill>
                <a:effectLst/>
                <a:highlight>
                  <a:srgbClr val="FFFFFF"/>
                </a:highlight>
                <a:latin typeface="Roboto" panose="02000000000000000000" pitchFamily="2" charset="0"/>
              </a:rPr>
              <a:t>rất</a:t>
            </a:r>
            <a:r>
              <a:rPr lang="en-US" sz="3600" b="0" i="1" dirty="0">
                <a:solidFill>
                  <a:srgbClr val="333333"/>
                </a:solidFill>
                <a:effectLst/>
                <a:highlight>
                  <a:srgbClr val="FFFFFF"/>
                </a:highlight>
                <a:latin typeface="Roboto" panose="02000000000000000000" pitchFamily="2" charset="0"/>
              </a:rPr>
              <a:t> </a:t>
            </a:r>
            <a:r>
              <a:rPr lang="en-US" sz="3600" b="0" i="1" dirty="0" err="1">
                <a:solidFill>
                  <a:srgbClr val="333333"/>
                </a:solidFill>
                <a:effectLst/>
                <a:highlight>
                  <a:srgbClr val="FFFFFF"/>
                </a:highlight>
                <a:latin typeface="Roboto" panose="02000000000000000000" pitchFamily="2" charset="0"/>
              </a:rPr>
              <a:t>thông</a:t>
            </a:r>
            <a:r>
              <a:rPr lang="en-US" sz="3600" b="0" i="1" dirty="0">
                <a:solidFill>
                  <a:srgbClr val="333333"/>
                </a:solidFill>
                <a:effectLst/>
                <a:highlight>
                  <a:srgbClr val="FFFFFF"/>
                </a:highlight>
                <a:latin typeface="Roboto" panose="02000000000000000000" pitchFamily="2" charset="0"/>
              </a:rPr>
              <a:t> </a:t>
            </a:r>
            <a:r>
              <a:rPr lang="en-US" sz="3600" b="0" i="1" dirty="0" err="1">
                <a:solidFill>
                  <a:srgbClr val="333333"/>
                </a:solidFill>
                <a:effectLst/>
                <a:highlight>
                  <a:srgbClr val="FFFFFF"/>
                </a:highlight>
                <a:latin typeface="Roboto" panose="02000000000000000000" pitchFamily="2" charset="0"/>
              </a:rPr>
              <a:t>minh</a:t>
            </a:r>
            <a:r>
              <a:rPr lang="en-US" sz="3600" b="0" i="1" dirty="0">
                <a:solidFill>
                  <a:srgbClr val="333333"/>
                </a:solidFill>
                <a:effectLst/>
                <a:highlight>
                  <a:srgbClr val="FFFFFF"/>
                </a:highlight>
                <a:latin typeface="Roboto" panose="02000000000000000000" pitchFamily="2" charset="0"/>
              </a:rPr>
              <a:t>. </a:t>
            </a:r>
            <a:r>
              <a:rPr lang="en-US" sz="3600" b="0" i="1" dirty="0" err="1">
                <a:solidFill>
                  <a:srgbClr val="333333"/>
                </a:solidFill>
                <a:effectLst/>
                <a:highlight>
                  <a:srgbClr val="FFFFFF"/>
                </a:highlight>
                <a:latin typeface="Roboto" panose="02000000000000000000" pitchFamily="2" charset="0"/>
              </a:rPr>
              <a:t>Bạn</a:t>
            </a:r>
            <a:r>
              <a:rPr lang="en-US" sz="3600" b="0" i="1" dirty="0">
                <a:solidFill>
                  <a:srgbClr val="333333"/>
                </a:solidFill>
                <a:effectLst/>
                <a:highlight>
                  <a:srgbClr val="FFFFFF"/>
                </a:highlight>
                <a:latin typeface="Roboto" panose="02000000000000000000" pitchFamily="2" charset="0"/>
              </a:rPr>
              <a:t> </a:t>
            </a:r>
            <a:r>
              <a:rPr lang="en-US" sz="3600" b="0" i="1" dirty="0" err="1">
                <a:solidFill>
                  <a:srgbClr val="333333"/>
                </a:solidFill>
                <a:effectLst/>
                <a:highlight>
                  <a:srgbClr val="FFFFFF"/>
                </a:highlight>
                <a:latin typeface="Roboto" panose="02000000000000000000" pitchFamily="2" charset="0"/>
              </a:rPr>
              <a:t>Tuấn</a:t>
            </a:r>
            <a:r>
              <a:rPr lang="en-US" sz="3600" b="0" i="1" dirty="0">
                <a:solidFill>
                  <a:srgbClr val="333333"/>
                </a:solidFill>
                <a:effectLst/>
                <a:highlight>
                  <a:srgbClr val="FFFFFF"/>
                </a:highlight>
                <a:latin typeface="Roboto" panose="02000000000000000000" pitchFamily="2" charset="0"/>
              </a:rPr>
              <a:t> </a:t>
            </a:r>
            <a:r>
              <a:rPr lang="en-US" sz="3600" b="0" i="1" dirty="0" err="1">
                <a:solidFill>
                  <a:srgbClr val="333333"/>
                </a:solidFill>
                <a:effectLst/>
                <a:highlight>
                  <a:srgbClr val="FFFFFF"/>
                </a:highlight>
                <a:latin typeface="Roboto" panose="02000000000000000000" pitchFamily="2" charset="0"/>
              </a:rPr>
              <a:t>cũng</a:t>
            </a:r>
            <a:r>
              <a:rPr lang="en-US" sz="3600" b="0" i="1" dirty="0">
                <a:solidFill>
                  <a:srgbClr val="333333"/>
                </a:solidFill>
                <a:effectLst/>
                <a:highlight>
                  <a:srgbClr val="FFFFFF"/>
                </a:highlight>
                <a:latin typeface="Roboto" panose="02000000000000000000" pitchFamily="2" charset="0"/>
              </a:rPr>
              <a:t> </a:t>
            </a:r>
            <a:r>
              <a:rPr lang="en-US" sz="3600" b="1" i="1" dirty="0" err="1">
                <a:solidFill>
                  <a:srgbClr val="333333"/>
                </a:solidFill>
                <a:effectLst/>
                <a:highlight>
                  <a:srgbClr val="FFFFFF"/>
                </a:highlight>
                <a:latin typeface="Roboto" panose="02000000000000000000" pitchFamily="2" charset="0"/>
              </a:rPr>
              <a:t>thế</a:t>
            </a:r>
            <a:r>
              <a:rPr lang="en-US" sz="3600" b="1" i="1" dirty="0">
                <a:solidFill>
                  <a:srgbClr val="333333"/>
                </a:solidFill>
                <a:effectLst/>
                <a:highlight>
                  <a:srgbClr val="FFFFFF"/>
                </a:highlight>
                <a:latin typeface="Roboto" panose="02000000000000000000" pitchFamily="2" charset="0"/>
              </a:rPr>
              <a:t>.</a:t>
            </a:r>
            <a:endParaRPr lang="en-US" sz="3600" dirty="0"/>
          </a:p>
        </p:txBody>
      </p:sp>
      <p:sp>
        <p:nvSpPr>
          <p:cNvPr id="17" name="TextBox 16">
            <a:extLst>
              <a:ext uri="{FF2B5EF4-FFF2-40B4-BE49-F238E27FC236}">
                <a16:creationId xmlns:a16="http://schemas.microsoft.com/office/drawing/2014/main" id="{D60D4E94-29C2-2D9C-4901-18C820F65999}"/>
              </a:ext>
            </a:extLst>
          </p:cNvPr>
          <p:cNvSpPr txBox="1"/>
          <p:nvPr/>
        </p:nvSpPr>
        <p:spPr>
          <a:xfrm>
            <a:off x="1557098" y="3832300"/>
            <a:ext cx="1972015" cy="769441"/>
          </a:xfrm>
          <a:prstGeom prst="rect">
            <a:avLst/>
          </a:prstGeom>
          <a:noFill/>
        </p:spPr>
        <p:txBody>
          <a:bodyPr wrap="none" rtlCol="0">
            <a:spAutoFit/>
          </a:bodyPr>
          <a:lstStyle/>
          <a:p>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en-US" sz="4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Bạn</a:t>
            </a:r>
            <a:endPar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6" name="Picture 25">
            <a:extLst>
              <a:ext uri="{FF2B5EF4-FFF2-40B4-BE49-F238E27FC236}">
                <a16:creationId xmlns:a16="http://schemas.microsoft.com/office/drawing/2014/main" id="{8E6B7913-0F50-C046-D026-0DC2BCB8387F}"/>
              </a:ext>
            </a:extLst>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52851" b="70886" l="4933" r="46664"/>
                    </a14:imgEffect>
                  </a14:imgLayer>
                </a14:imgProps>
              </a:ext>
              <a:ext uri="{28A0092B-C50C-407E-A947-70E740481C1C}">
                <a14:useLocalDpi xmlns:a14="http://schemas.microsoft.com/office/drawing/2010/main" val="0"/>
              </a:ext>
            </a:extLst>
          </a:blip>
          <a:srcRect l="2507" t="50923" r="50408" b="29077"/>
          <a:stretch/>
        </p:blipFill>
        <p:spPr>
          <a:xfrm>
            <a:off x="649650" y="4697330"/>
            <a:ext cx="4672627" cy="1720612"/>
          </a:xfrm>
          <a:prstGeom prst="rect">
            <a:avLst/>
          </a:prstGeom>
        </p:spPr>
      </p:pic>
      <p:pic>
        <p:nvPicPr>
          <p:cNvPr id="27" name="Picture 26">
            <a:extLst>
              <a:ext uri="{FF2B5EF4-FFF2-40B4-BE49-F238E27FC236}">
                <a16:creationId xmlns:a16="http://schemas.microsoft.com/office/drawing/2014/main" id="{988DB249-DA30-61F0-4806-AD53CDBADFC0}"/>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29438" b="48039" l="5661" r="47473"/>
                    </a14:imgEffect>
                  </a14:imgLayer>
                </a14:imgProps>
              </a:ext>
              <a:ext uri="{28A0092B-C50C-407E-A947-70E740481C1C}">
                <a14:useLocalDpi xmlns:a14="http://schemas.microsoft.com/office/drawing/2010/main" val="0"/>
              </a:ext>
            </a:extLst>
          </a:blip>
          <a:srcRect l="2507" t="27306" r="50408" b="51031"/>
          <a:stretch/>
        </p:blipFill>
        <p:spPr>
          <a:xfrm>
            <a:off x="4704416" y="3315713"/>
            <a:ext cx="5215088" cy="1720612"/>
          </a:xfrm>
          <a:prstGeom prst="rect">
            <a:avLst/>
          </a:prstGeom>
        </p:spPr>
      </p:pic>
      <p:pic>
        <p:nvPicPr>
          <p:cNvPr id="28" name="Picture 27">
            <a:extLst>
              <a:ext uri="{FF2B5EF4-FFF2-40B4-BE49-F238E27FC236}">
                <a16:creationId xmlns:a16="http://schemas.microsoft.com/office/drawing/2014/main" id="{ABA9D03F-6881-DB2E-9E94-BB4EFC6BC2C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834" b="24586" l="4610" r="47675"/>
                    </a14:imgEffect>
                  </a14:imgLayer>
                </a14:imgProps>
              </a:ext>
              <a:ext uri="{28A0092B-C50C-407E-A947-70E740481C1C}">
                <a14:useLocalDpi xmlns:a14="http://schemas.microsoft.com/office/drawing/2010/main" val="0"/>
              </a:ext>
            </a:extLst>
          </a:blip>
          <a:srcRect l="2507" t="4700" r="50408" b="73636"/>
          <a:stretch/>
        </p:blipFill>
        <p:spPr>
          <a:xfrm>
            <a:off x="4690746" y="4547253"/>
            <a:ext cx="5349722" cy="1809141"/>
          </a:xfrm>
          <a:prstGeom prst="rect">
            <a:avLst/>
          </a:prstGeom>
        </p:spPr>
      </p:pic>
      <p:sp>
        <p:nvSpPr>
          <p:cNvPr id="18" name="TextBox 17">
            <a:extLst>
              <a:ext uri="{FF2B5EF4-FFF2-40B4-BE49-F238E27FC236}">
                <a16:creationId xmlns:a16="http://schemas.microsoft.com/office/drawing/2014/main" id="{0FDCA7FE-945B-D4DC-39FC-53D3569A1738}"/>
              </a:ext>
            </a:extLst>
          </p:cNvPr>
          <p:cNvSpPr txBox="1"/>
          <p:nvPr/>
        </p:nvSpPr>
        <p:spPr>
          <a:xfrm>
            <a:off x="5647445" y="3839855"/>
            <a:ext cx="3139001" cy="769441"/>
          </a:xfrm>
          <a:prstGeom prst="rect">
            <a:avLst/>
          </a:prstGeom>
          <a:noFill/>
        </p:spPr>
        <p:txBody>
          <a:bodyPr wrap="none" rtlCol="0">
            <a:spAutoFit/>
          </a:bodyPr>
          <a:lstStyle/>
          <a:p>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 </a:t>
            </a:r>
            <a:r>
              <a:rPr lang="en-US" sz="4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Bạn</a:t>
            </a: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Lan</a:t>
            </a:r>
          </a:p>
        </p:txBody>
      </p:sp>
      <p:sp>
        <p:nvSpPr>
          <p:cNvPr id="20" name="TextBox 19">
            <a:extLst>
              <a:ext uri="{FF2B5EF4-FFF2-40B4-BE49-F238E27FC236}">
                <a16:creationId xmlns:a16="http://schemas.microsoft.com/office/drawing/2014/main" id="{E62B9D5B-B987-62F9-8410-40F161512AFF}"/>
              </a:ext>
            </a:extLst>
          </p:cNvPr>
          <p:cNvSpPr txBox="1"/>
          <p:nvPr/>
        </p:nvSpPr>
        <p:spPr>
          <a:xfrm>
            <a:off x="1603538" y="5214233"/>
            <a:ext cx="1693092" cy="769441"/>
          </a:xfrm>
          <a:prstGeom prst="rect">
            <a:avLst/>
          </a:prstGeom>
          <a:noFill/>
        </p:spPr>
        <p:txBody>
          <a:bodyPr wrap="none" rtlCol="0">
            <a:spAutoFit/>
          </a:bodyPr>
          <a:lstStyle/>
          <a:p>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 </a:t>
            </a:r>
            <a:r>
              <a:rPr lang="en-US" sz="4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rất</a:t>
            </a:r>
            <a:endPar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934E270D-0E86-FE6D-AC9F-A70C13B3A918}"/>
              </a:ext>
            </a:extLst>
          </p:cNvPr>
          <p:cNvSpPr txBox="1"/>
          <p:nvPr/>
        </p:nvSpPr>
        <p:spPr>
          <a:xfrm>
            <a:off x="5382426" y="5214233"/>
            <a:ext cx="4257897" cy="769441"/>
          </a:xfrm>
          <a:prstGeom prst="rect">
            <a:avLst/>
          </a:prstGeom>
          <a:noFill/>
        </p:spPr>
        <p:txBody>
          <a:bodyPr wrap="none" rtlCol="0">
            <a:spAutoFit/>
          </a:bodyPr>
          <a:lstStyle/>
          <a:p>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 </a:t>
            </a:r>
            <a:r>
              <a:rPr lang="en-US" sz="4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thông</a:t>
            </a: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4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minh</a:t>
            </a:r>
            <a:endPar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2417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4"/>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Tieng-tinh-tinh-www_tiengdong_com (online-audio-converter.com).wav"/>
                                        </p:tgtEl>
                                      </p:cMediaNode>
                                    </p:audio>
                                  </p:subTnLst>
                                </p:cTn>
                              </p:par>
                              <p:par>
                                <p:cTn id="35" presetID="1" presetClass="exit" presetSubtype="0" fill="hold" grpId="1" nodeType="withEffect">
                                  <p:stCondLst>
                                    <p:cond delay="0"/>
                                  </p:stCondLst>
                                  <p:childTnLst>
                                    <p:set>
                                      <p:cBhvr>
                                        <p:cTn id="36"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Tieng-tinh-tinh-www_tiengdong_com (online-audio-converter.com).wav"/>
                                        </p:tgtEl>
                                      </p:cMediaNode>
                                    </p:audio>
                                  </p:subTnLst>
                                </p:cTn>
                              </p:par>
                              <p:par>
                                <p:cTn id="37" presetID="1" presetClass="exit" presetSubtype="0" fill="hold" nodeType="withEffect">
                                  <p:stCondLst>
                                    <p:cond delay="0"/>
                                  </p:stCondLst>
                                  <p:childTnLst>
                                    <p:set>
                                      <p:cBhvr>
                                        <p:cTn id="38" dur="1" fill="hold">
                                          <p:stCondLst>
                                            <p:cond delay="0"/>
                                          </p:stCondLst>
                                        </p:cTn>
                                        <p:tgtEl>
                                          <p:spTgt spid="2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Tieng-tinh-tinh-www_tiengdong_com (online-audio-converter.com).wav"/>
                                        </p:tgtEl>
                                      </p:cMediaNode>
                                    </p:audio>
                                  </p:subTnLst>
                                </p:cTn>
                              </p:par>
                              <p:par>
                                <p:cTn id="39" presetID="1" presetClass="exit" presetSubtype="0" fill="hold" nodeType="withEffect">
                                  <p:stCondLst>
                                    <p:cond delay="0"/>
                                  </p:stCondLst>
                                  <p:childTnLst>
                                    <p:set>
                                      <p:cBhvr>
                                        <p:cTn id="40" dur="1" fill="hold">
                                          <p:stCondLst>
                                            <p:cond delay="0"/>
                                          </p:stCondLst>
                                        </p:cTn>
                                        <p:tgtEl>
                                          <p:spTgt spid="27"/>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Tieng-tinh-tinh-www_tiengdong_com (online-audio-converter.com).wav"/>
                                        </p:tgtEl>
                                      </p:cMediaNode>
                                    </p:audio>
                                  </p:subTnLst>
                                </p:cTn>
                              </p:par>
                              <p:par>
                                <p:cTn id="41" presetID="1" presetClass="exit" presetSubtype="0" fill="hold" grpId="1" nodeType="withEffect">
                                  <p:stCondLst>
                                    <p:cond delay="0"/>
                                  </p:stCondLst>
                                  <p:childTnLst>
                                    <p:set>
                                      <p:cBhvr>
                                        <p:cTn id="42" dur="1" fill="hold">
                                          <p:stCondLst>
                                            <p:cond delay="0"/>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Tieng-tinh-tinh-www_tiengdong_com (online-audio-converter.com).wav"/>
                                        </p:tgtEl>
                                      </p:cMediaNode>
                                    </p:audio>
                                  </p:subTnLst>
                                </p:cTn>
                              </p:par>
                              <p:par>
                                <p:cTn id="43" presetID="1" presetClass="exit" presetSubtype="0" fill="hold" grpId="1" nodeType="withEffect">
                                  <p:stCondLst>
                                    <p:cond delay="0"/>
                                  </p:stCondLst>
                                  <p:childTnLst>
                                    <p:set>
                                      <p:cBhvr>
                                        <p:cTn id="44"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p:bldP spid="17" grpId="0"/>
      <p:bldP spid="17" grpId="1"/>
      <p:bldP spid="18" grpId="0"/>
      <p:bldP spid="18" grpId="1"/>
      <p:bldP spid="20" grpId="0"/>
      <p:bldP spid="20" grpId="1"/>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2796835-51FC-AB31-9AD3-B166DA515834}"/>
              </a:ext>
            </a:extLst>
          </p:cNvPr>
          <p:cNvPicPr>
            <a:picLocks noChangeAspect="1"/>
          </p:cNvPicPr>
          <p:nvPr/>
        </p:nvPicPr>
        <p:blipFill>
          <a:blip r:embed="rId3"/>
          <a:stretch>
            <a:fillRect/>
          </a:stretch>
        </p:blipFill>
        <p:spPr>
          <a:xfrm>
            <a:off x="-1359876" y="1733771"/>
            <a:ext cx="10996246" cy="5582305"/>
          </a:xfrm>
          <a:prstGeom prst="rect">
            <a:avLst/>
          </a:prstGeom>
        </p:spPr>
      </p:pic>
      <p:grpSp>
        <p:nvGrpSpPr>
          <p:cNvPr id="26" name="Group 25">
            <a:extLst>
              <a:ext uri="{FF2B5EF4-FFF2-40B4-BE49-F238E27FC236}">
                <a16:creationId xmlns:a16="http://schemas.microsoft.com/office/drawing/2014/main" id="{02B77B8A-0E71-B2FC-5015-AA31A1D34E71}"/>
              </a:ext>
            </a:extLst>
          </p:cNvPr>
          <p:cNvGrpSpPr/>
          <p:nvPr/>
        </p:nvGrpSpPr>
        <p:grpSpPr>
          <a:xfrm>
            <a:off x="1992923" y="0"/>
            <a:ext cx="7877534" cy="3192088"/>
            <a:chOff x="1992923" y="0"/>
            <a:chExt cx="7877534" cy="3192088"/>
          </a:xfrm>
        </p:grpSpPr>
        <p:pic>
          <p:nvPicPr>
            <p:cNvPr id="25" name="Picture 24">
              <a:extLst>
                <a:ext uri="{FF2B5EF4-FFF2-40B4-BE49-F238E27FC236}">
                  <a16:creationId xmlns:a16="http://schemas.microsoft.com/office/drawing/2014/main" id="{B892C015-B759-F6F3-7253-050E1077A1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2923" y="0"/>
              <a:ext cx="7877534" cy="3192088"/>
            </a:xfrm>
            <a:prstGeom prst="rect">
              <a:avLst/>
            </a:prstGeom>
          </p:spPr>
        </p:pic>
        <p:sp>
          <p:nvSpPr>
            <p:cNvPr id="23" name="TextBox 22">
              <a:extLst>
                <a:ext uri="{FF2B5EF4-FFF2-40B4-BE49-F238E27FC236}">
                  <a16:creationId xmlns:a16="http://schemas.microsoft.com/office/drawing/2014/main" id="{BCCB5596-A4FE-B357-0FE1-AB0A4CEF54A1}"/>
                </a:ext>
              </a:extLst>
            </p:cNvPr>
            <p:cNvSpPr txBox="1"/>
            <p:nvPr/>
          </p:nvSpPr>
          <p:spPr>
            <a:xfrm>
              <a:off x="3082982" y="995879"/>
              <a:ext cx="5697416" cy="1200329"/>
            </a:xfrm>
            <a:prstGeom prst="rect">
              <a:avLst/>
            </a:prstGeom>
            <a:noFill/>
          </p:spPr>
          <p:txBody>
            <a:bodyPr wrap="square" rtlCol="0">
              <a:spAutoFit/>
            </a:bodyPr>
            <a:lstStyle/>
            <a:p>
              <a:pPr algn="ctr"/>
              <a:r>
                <a:rPr lang="en-US" sz="36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Cảm</a:t>
              </a:r>
              <a:r>
                <a:rPr lang="en-US" sz="36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36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ơn</a:t>
              </a:r>
              <a:r>
                <a:rPr lang="en-US" sz="36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36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các</a:t>
              </a:r>
              <a:r>
                <a:rPr lang="en-US" sz="36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36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bạn</a:t>
              </a:r>
              <a:r>
                <a:rPr lang="en-US" sz="36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36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đã</a:t>
              </a:r>
              <a:r>
                <a:rPr lang="en-US" sz="36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36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phá</a:t>
              </a:r>
              <a:r>
                <a:rPr lang="en-US" sz="36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36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thành</a:t>
              </a:r>
              <a:r>
                <a:rPr lang="en-US" sz="36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36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công</a:t>
              </a:r>
              <a:r>
                <a:rPr lang="en-US" sz="36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36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các</a:t>
              </a:r>
              <a:r>
                <a:rPr lang="en-US" sz="36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36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vụ</a:t>
              </a:r>
              <a:r>
                <a:rPr lang="en-US" sz="36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36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án</a:t>
              </a:r>
              <a:r>
                <a:rPr lang="en-US" sz="36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p>
          </p:txBody>
        </p:sp>
      </p:grpSp>
    </p:spTree>
    <p:extLst>
      <p:ext uri="{BB962C8B-B14F-4D97-AF65-F5344CB8AC3E}">
        <p14:creationId xmlns:p14="http://schemas.microsoft.com/office/powerpoint/2010/main" val="390877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F7DB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F71425-48E0-EBE7-D0CD-EB9467A39C9E}"/>
              </a:ext>
            </a:extLst>
          </p:cNvPr>
          <p:cNvPicPr>
            <a:picLocks noChangeAspect="1"/>
          </p:cNvPicPr>
          <p:nvPr/>
        </p:nvPicPr>
        <p:blipFill>
          <a:blip r:embed="rId3"/>
          <a:stretch>
            <a:fillRect/>
          </a:stretch>
        </p:blipFill>
        <p:spPr>
          <a:xfrm>
            <a:off x="-1307940" y="-914550"/>
            <a:ext cx="13878045" cy="7772550"/>
          </a:xfrm>
          <a:prstGeom prst="rect">
            <a:avLst/>
          </a:prstGeom>
        </p:spPr>
      </p:pic>
    </p:spTree>
    <p:extLst>
      <p:ext uri="{BB962C8B-B14F-4D97-AF65-F5344CB8AC3E}">
        <p14:creationId xmlns:p14="http://schemas.microsoft.com/office/powerpoint/2010/main" val="382542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75FDC8-BF83-33C0-E5BD-E096F59C4F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84332" flipH="1">
            <a:off x="971352" y="104293"/>
            <a:ext cx="9507958" cy="5688030"/>
          </a:xfrm>
          <a:prstGeom prst="rect">
            <a:avLst/>
          </a:prstGeom>
        </p:spPr>
      </p:pic>
      <p:pic>
        <p:nvPicPr>
          <p:cNvPr id="13" name="Picture 12">
            <a:extLst>
              <a:ext uri="{FF2B5EF4-FFF2-40B4-BE49-F238E27FC236}">
                <a16:creationId xmlns:a16="http://schemas.microsoft.com/office/drawing/2014/main" id="{B561C337-6555-9450-4919-39C3C194D8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419" b="89972" l="9988" r="89972">
                        <a14:foregroundMark x1="53255" y1="7926" x2="53255" y2="7926"/>
                        <a14:foregroundMark x1="46017" y1="42863" x2="50546" y2="48605"/>
                        <a14:foregroundMark x1="49899" y1="42539" x2="49899" y2="42539"/>
                        <a14:backgroundMark x1="39749" y1="9462" x2="39749" y2="9462"/>
                        <a14:backgroundMark x1="79256" y1="58067" x2="79256" y2="58067"/>
                        <a14:backgroundMark x1="27942" y1="81682" x2="27942" y2="81682"/>
                        <a14:backgroundMark x1="54953" y1="41165" x2="69794" y2="49454"/>
                        <a14:backgroundMark x1="63890" y1="11646" x2="65588" y2="15528"/>
                        <a14:backgroundMark x1="38091" y1="11646" x2="38091" y2="11646"/>
                      </a14:backgroundRemoval>
                    </a14:imgEffect>
                  </a14:imgLayer>
                </a14:imgProps>
              </a:ext>
              <a:ext uri="{28A0092B-C50C-407E-A947-70E740481C1C}">
                <a14:useLocalDpi xmlns:a14="http://schemas.microsoft.com/office/drawing/2010/main" val="0"/>
              </a:ext>
            </a:extLst>
          </a:blip>
          <a:stretch>
            <a:fillRect/>
          </a:stretch>
        </p:blipFill>
        <p:spPr>
          <a:xfrm>
            <a:off x="6381578" y="845666"/>
            <a:ext cx="6858000" cy="6858000"/>
          </a:xfrm>
          <a:prstGeom prst="rect">
            <a:avLst/>
          </a:prstGeom>
        </p:spPr>
      </p:pic>
      <p:pic>
        <p:nvPicPr>
          <p:cNvPr id="16" name="Picture 15">
            <a:extLst>
              <a:ext uri="{FF2B5EF4-FFF2-40B4-BE49-F238E27FC236}">
                <a16:creationId xmlns:a16="http://schemas.microsoft.com/office/drawing/2014/main" id="{1F9471F9-8658-BF6B-7EEE-AA0F13DA84B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9906" r="89623"/>
                    </a14:imgEffect>
                  </a14:imgLayer>
                </a14:imgProps>
              </a:ext>
            </a:extLst>
          </a:blip>
          <a:stretch>
            <a:fillRect/>
          </a:stretch>
        </p:blipFill>
        <p:spPr>
          <a:xfrm>
            <a:off x="1042320" y="454672"/>
            <a:ext cx="2019582" cy="1667108"/>
          </a:xfrm>
          <a:prstGeom prst="rect">
            <a:avLst/>
          </a:prstGeom>
        </p:spPr>
      </p:pic>
      <p:pic>
        <p:nvPicPr>
          <p:cNvPr id="18" name="Picture 17">
            <a:extLst>
              <a:ext uri="{FF2B5EF4-FFF2-40B4-BE49-F238E27FC236}">
                <a16:creationId xmlns:a16="http://schemas.microsoft.com/office/drawing/2014/main" id="{1A8CED38-6670-BB9A-DE2E-B70C34E23FC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091" b="100000" l="9290" r="94536"/>
                    </a14:imgEffect>
                  </a14:imgLayer>
                </a14:imgProps>
              </a:ext>
            </a:extLst>
          </a:blip>
          <a:stretch>
            <a:fillRect/>
          </a:stretch>
        </p:blipFill>
        <p:spPr>
          <a:xfrm flipH="1">
            <a:off x="6889013" y="1415004"/>
            <a:ext cx="1746177" cy="1154576"/>
          </a:xfrm>
          <a:prstGeom prst="rect">
            <a:avLst/>
          </a:prstGeom>
        </p:spPr>
      </p:pic>
      <p:pic>
        <p:nvPicPr>
          <p:cNvPr id="20" name="Picture 19">
            <a:extLst>
              <a:ext uri="{FF2B5EF4-FFF2-40B4-BE49-F238E27FC236}">
                <a16:creationId xmlns:a16="http://schemas.microsoft.com/office/drawing/2014/main" id="{93EA7954-46E6-4B28-7438-187F31F6CD68}"/>
              </a:ext>
            </a:extLst>
          </p:cNvPr>
          <p:cNvPicPr>
            <a:picLocks noChangeAspect="1"/>
          </p:cNvPicPr>
          <p:nvPr/>
        </p:nvPicPr>
        <p:blipFill>
          <a:blip r:embed="rId9"/>
          <a:stretch>
            <a:fillRect/>
          </a:stretch>
        </p:blipFill>
        <p:spPr>
          <a:xfrm>
            <a:off x="3926473" y="3501342"/>
            <a:ext cx="1057423" cy="933580"/>
          </a:xfrm>
          <a:prstGeom prst="rect">
            <a:avLst/>
          </a:prstGeom>
        </p:spPr>
      </p:pic>
      <p:pic>
        <p:nvPicPr>
          <p:cNvPr id="9" name="Picture 8">
            <a:extLst>
              <a:ext uri="{FF2B5EF4-FFF2-40B4-BE49-F238E27FC236}">
                <a16:creationId xmlns:a16="http://schemas.microsoft.com/office/drawing/2014/main" id="{0B0F0F33-4398-9050-A886-CF824B42718C}"/>
              </a:ext>
            </a:extLst>
          </p:cNvPr>
          <p:cNvPicPr>
            <a:picLocks noChangeAspect="1"/>
          </p:cNvPicPr>
          <p:nvPr/>
        </p:nvPicPr>
        <p:blipFill rotWithShape="1">
          <a:blip r:embed="rId10">
            <a:extLst>
              <a:ext uri="{28A0092B-C50C-407E-A947-70E740481C1C}">
                <a14:useLocalDpi xmlns:a14="http://schemas.microsoft.com/office/drawing/2010/main" val="0"/>
              </a:ext>
            </a:extLst>
          </a:blip>
          <a:srcRect l="34021"/>
          <a:stretch/>
        </p:blipFill>
        <p:spPr>
          <a:xfrm rot="774118">
            <a:off x="2330527" y="2060037"/>
            <a:ext cx="9575493" cy="2763853"/>
          </a:xfrm>
          <a:prstGeom prst="rect">
            <a:avLst/>
          </a:prstGeom>
        </p:spPr>
      </p:pic>
    </p:spTree>
    <p:extLst>
      <p:ext uri="{BB962C8B-B14F-4D97-AF65-F5344CB8AC3E}">
        <p14:creationId xmlns:p14="http://schemas.microsoft.com/office/powerpoint/2010/main" val="132508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17D694-EF81-4BFD-9DF1-AF3C3E652354}">
  <ds:schemaRefs>
    <ds:schemaRef ds:uri="http://purl.org/dc/dcmitype/"/>
    <ds:schemaRef ds:uri="7c7492af-cb43-4cc8-8077-8dbb947c7275"/>
    <ds:schemaRef ds:uri="713bfb74-c79f-4280-9ffd-92eebd7fa6eb"/>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C5530773-2A0E-47C4-8C6A-C398F7A3DCFE}">
  <ds:schemaRefs>
    <ds:schemaRef ds:uri="http://schemas.microsoft.com/sharepoint/v3/contenttype/forms"/>
  </ds:schemaRefs>
</ds:datastoreItem>
</file>

<file path=customXml/itemProps3.xml><?xml version="1.0" encoding="utf-8"?>
<ds:datastoreItem xmlns:ds="http://schemas.openxmlformats.org/officeDocument/2006/customXml" ds:itemID="{113230E4-991F-4248-85BD-E0A7A24EE9F5}"/>
</file>

<file path=docProps/app.xml><?xml version="1.0" encoding="utf-8"?>
<Properties xmlns="http://schemas.openxmlformats.org/officeDocument/2006/extended-properties" xmlns:vt="http://schemas.openxmlformats.org/officeDocument/2006/docPropsVTypes">
  <TotalTime>880</TotalTime>
  <Words>1255</Words>
  <Application>Microsoft Office PowerPoint</Application>
  <PresentationFormat>Widescreen</PresentationFormat>
  <Paragraphs>106</Paragraphs>
  <Slides>26</Slides>
  <Notes>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#9Slide03 IcielPanton Black</vt:lpstr>
      <vt:lpstr>#9Slide07 Crocante</vt:lpstr>
      <vt:lpstr>#9Slide07 IcielCrocante</vt:lpstr>
      <vt:lpstr>Arial</vt:lpstr>
      <vt:lpstr>Calibri</vt:lpstr>
      <vt:lpstr>Calibri Light</vt:lpstr>
      <vt:lpstr>Open Sans</vt:lpstr>
      <vt:lpstr>Roboto</vt:lpstr>
      <vt:lpstr>SVN-Ready</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Mai Linh Trần</cp:lastModifiedBy>
  <cp:revision>8</cp:revision>
  <dcterms:created xsi:type="dcterms:W3CDTF">2024-08-14T13:53:14Z</dcterms:created>
  <dcterms:modified xsi:type="dcterms:W3CDTF">2024-09-26T09:00:48Z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