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34" r:id="rId3"/>
    <p:sldId id="333" r:id="rId4"/>
    <p:sldId id="319" r:id="rId5"/>
    <p:sldId id="332" r:id="rId6"/>
    <p:sldId id="335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4914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280951"/>
              </p:ext>
            </p:extLst>
          </p:nvPr>
        </p:nvGraphicFramePr>
        <p:xfrm>
          <a:off x="1492578" y="1745146"/>
          <a:ext cx="9081653" cy="175407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43208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14209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156385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21661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82899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028805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5330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53300">
                  <a:extLst>
                    <a:ext uri="{9D8B030D-6E8A-4147-A177-3AD203B41FA5}">
                      <a16:colId xmlns:a16="http://schemas.microsoft.com/office/drawing/2014/main" val="235546237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262212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7662"/>
              </p:ext>
            </p:extLst>
          </p:nvPr>
        </p:nvGraphicFramePr>
        <p:xfrm>
          <a:off x="1492577" y="4052758"/>
          <a:ext cx="9081653" cy="17540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7313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934716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53741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52859">
                  <a:extLst>
                    <a:ext uri="{9D8B030D-6E8A-4147-A177-3AD203B41FA5}">
                      <a16:colId xmlns:a16="http://schemas.microsoft.com/office/drawing/2014/main" val="2100804216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743410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Thương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4210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5541894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6592306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7633273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86742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646465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5732951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6766652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7800353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8674240" y="528360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A76759-7E5D-41B5-ABF6-BC8B40CC32CF}"/>
              </a:ext>
            </a:extLst>
          </p:cNvPr>
          <p:cNvSpPr txBox="1"/>
          <p:nvPr/>
        </p:nvSpPr>
        <p:spPr>
          <a:xfrm>
            <a:off x="9716419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A2AD0B-7126-4F9E-9A16-411D077FCE56}"/>
              </a:ext>
            </a:extLst>
          </p:cNvPr>
          <p:cNvSpPr txBox="1"/>
          <p:nvPr/>
        </p:nvSpPr>
        <p:spPr>
          <a:xfrm>
            <a:off x="9830719" y="526455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2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9F00C07-567B-4C8F-918F-E73BE49F908F}"/>
              </a:ext>
            </a:extLst>
          </p:cNvPr>
          <p:cNvSpPr/>
          <p:nvPr/>
        </p:nvSpPr>
        <p:spPr>
          <a:xfrm>
            <a:off x="1030167" y="432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64B432-09BB-412E-95A7-6CC74B99E953}"/>
              </a:ext>
            </a:extLst>
          </p:cNvPr>
          <p:cNvSpPr txBox="1"/>
          <p:nvPr/>
        </p:nvSpPr>
        <p:spPr>
          <a:xfrm>
            <a:off x="1467489" y="301066"/>
            <a:ext cx="9787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1881D0-71C5-47B8-9325-3211A84170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2741" b="53394"/>
          <a:stretch/>
        </p:blipFill>
        <p:spPr>
          <a:xfrm>
            <a:off x="8592907" y="4013661"/>
            <a:ext cx="1485899" cy="22479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FBFF0A7-403C-4517-B01F-33BBE8DC12AC}"/>
              </a:ext>
            </a:extLst>
          </p:cNvPr>
          <p:cNvGrpSpPr/>
          <p:nvPr/>
        </p:nvGrpSpPr>
        <p:grpSpPr>
          <a:xfrm>
            <a:off x="665615" y="1602068"/>
            <a:ext cx="7549471" cy="4823186"/>
            <a:chOff x="665615" y="1602068"/>
            <a:chExt cx="7549471" cy="48231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C7D2A1E-DC84-48AA-82F0-689584079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2307"/>
            <a:stretch/>
          </p:blipFill>
          <p:spPr>
            <a:xfrm>
              <a:off x="665615" y="1602068"/>
              <a:ext cx="7549471" cy="482318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781724-B41F-40F0-A885-C6842A3AEFB3}"/>
                </a:ext>
              </a:extLst>
            </p:cNvPr>
            <p:cNvSpPr/>
            <p:nvPr/>
          </p:nvSpPr>
          <p:spPr>
            <a:xfrm>
              <a:off x="7777764" y="2075543"/>
              <a:ext cx="437322" cy="1683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C57AEB-CA2A-4D7D-B685-D9B4145988D8}"/>
              </a:ext>
            </a:extLst>
          </p:cNvPr>
          <p:cNvCxnSpPr/>
          <p:nvPr/>
        </p:nvCxnSpPr>
        <p:spPr>
          <a:xfrm>
            <a:off x="2979174" y="2600328"/>
            <a:ext cx="398207" cy="1403196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0C9A99-41BE-4DED-AADD-7DE2F549C958}"/>
              </a:ext>
            </a:extLst>
          </p:cNvPr>
          <p:cNvCxnSpPr>
            <a:cxnSpLocks/>
          </p:cNvCxnSpPr>
          <p:nvPr/>
        </p:nvCxnSpPr>
        <p:spPr>
          <a:xfrm flipH="1">
            <a:off x="2999560" y="4406900"/>
            <a:ext cx="367628" cy="768811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B27A22E-211E-4732-91DB-F7487B0BF938}"/>
              </a:ext>
            </a:extLst>
          </p:cNvPr>
          <p:cNvSpPr/>
          <p:nvPr/>
        </p:nvSpPr>
        <p:spPr>
          <a:xfrm>
            <a:off x="3670300" y="4394200"/>
            <a:ext cx="2743200" cy="420631"/>
          </a:xfrm>
          <a:custGeom>
            <a:avLst/>
            <a:gdLst>
              <a:gd name="connsiteX0" fmla="*/ 0 w 2743200"/>
              <a:gd name="connsiteY0" fmla="*/ 0 h 420631"/>
              <a:gd name="connsiteX1" fmla="*/ 1308100 w 2743200"/>
              <a:gd name="connsiteY1" fmla="*/ 419100 h 420631"/>
              <a:gd name="connsiteX2" fmla="*/ 2743200 w 2743200"/>
              <a:gd name="connsiteY2" fmla="*/ 114300 h 42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420631">
                <a:moveTo>
                  <a:pt x="0" y="0"/>
                </a:moveTo>
                <a:cubicBezTo>
                  <a:pt x="425450" y="200025"/>
                  <a:pt x="850900" y="400050"/>
                  <a:pt x="1308100" y="419100"/>
                </a:cubicBezTo>
                <a:cubicBezTo>
                  <a:pt x="1765300" y="438150"/>
                  <a:pt x="2254250" y="276225"/>
                  <a:pt x="2743200" y="114300"/>
                </a:cubicBezTo>
              </a:path>
            </a:pathLst>
          </a:custGeom>
          <a:noFill/>
          <a:ln w="28575">
            <a:solidFill>
              <a:srgbClr val="D95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DB71F26-23E3-49EB-BABB-3EC062A0D633}"/>
              </a:ext>
            </a:extLst>
          </p:cNvPr>
          <p:cNvCxnSpPr/>
          <p:nvPr/>
        </p:nvCxnSpPr>
        <p:spPr>
          <a:xfrm>
            <a:off x="5257800" y="2371725"/>
            <a:ext cx="104775" cy="10572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341C92A-A368-4968-B7C9-36363BF3E454}"/>
              </a:ext>
            </a:extLst>
          </p:cNvPr>
          <p:cNvCxnSpPr>
            <a:cxnSpLocks/>
          </p:cNvCxnSpPr>
          <p:nvPr/>
        </p:nvCxnSpPr>
        <p:spPr>
          <a:xfrm flipH="1">
            <a:off x="5362575" y="2701925"/>
            <a:ext cx="628650" cy="7976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C94FBA8-62EA-437F-8E9E-A7B9C8145766}"/>
              </a:ext>
            </a:extLst>
          </p:cNvPr>
          <p:cNvCxnSpPr>
            <a:cxnSpLocks/>
          </p:cNvCxnSpPr>
          <p:nvPr/>
        </p:nvCxnSpPr>
        <p:spPr>
          <a:xfrm flipV="1">
            <a:off x="2381250" y="4406900"/>
            <a:ext cx="2981325" cy="24017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B316FE8-276B-4B55-BEBA-B9DA581221EB}"/>
              </a:ext>
            </a:extLst>
          </p:cNvPr>
          <p:cNvSpPr/>
          <p:nvPr/>
        </p:nvSpPr>
        <p:spPr>
          <a:xfrm>
            <a:off x="2540000" y="2654300"/>
            <a:ext cx="1908886" cy="571500"/>
          </a:xfrm>
          <a:custGeom>
            <a:avLst/>
            <a:gdLst>
              <a:gd name="connsiteX0" fmla="*/ 0 w 1908886"/>
              <a:gd name="connsiteY0" fmla="*/ 571500 h 571500"/>
              <a:gd name="connsiteX1" fmla="*/ 914400 w 1908886"/>
              <a:gd name="connsiteY1" fmla="*/ 76200 h 571500"/>
              <a:gd name="connsiteX2" fmla="*/ 1828800 w 1908886"/>
              <a:gd name="connsiteY2" fmla="*/ 12700 h 571500"/>
              <a:gd name="connsiteX3" fmla="*/ 1803400 w 1908886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8886" h="571500">
                <a:moveTo>
                  <a:pt x="0" y="571500"/>
                </a:moveTo>
                <a:cubicBezTo>
                  <a:pt x="304800" y="370416"/>
                  <a:pt x="609600" y="169333"/>
                  <a:pt x="914400" y="76200"/>
                </a:cubicBezTo>
                <a:cubicBezTo>
                  <a:pt x="1219200" y="-16933"/>
                  <a:pt x="1680633" y="25400"/>
                  <a:pt x="1828800" y="12700"/>
                </a:cubicBezTo>
                <a:cubicBezTo>
                  <a:pt x="1976967" y="0"/>
                  <a:pt x="1890183" y="0"/>
                  <a:pt x="180340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2C33C6-5EDF-40ED-A795-57A0213172E7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52900"/>
            <a:ext cx="348722" cy="11887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CCDA335-C79E-4D8D-BF00-A6E39682BD65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61000"/>
            <a:ext cx="1896781" cy="97661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E29945C-4A30-4963-9B74-C2C4F421EE33}"/>
              </a:ext>
            </a:extLst>
          </p:cNvPr>
          <p:cNvCxnSpPr>
            <a:cxnSpLocks/>
          </p:cNvCxnSpPr>
          <p:nvPr/>
        </p:nvCxnSpPr>
        <p:spPr>
          <a:xfrm flipH="1" flipV="1">
            <a:off x="4737469" y="2940050"/>
            <a:ext cx="1500633" cy="3340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CF548DA8-693A-4274-B1E2-6A70FD9CA777}"/>
              </a:ext>
            </a:extLst>
          </p:cNvPr>
          <p:cNvSpPr/>
          <p:nvPr/>
        </p:nvSpPr>
        <p:spPr>
          <a:xfrm>
            <a:off x="4008586" y="2307480"/>
            <a:ext cx="1183713" cy="2483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0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 animBg="1"/>
      <p:bldP spid="47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188882" y="3983889"/>
            <a:ext cx="9612834" cy="1911990"/>
            <a:chOff x="1241757" y="1617871"/>
            <a:chExt cx="9612834" cy="191199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9633155" y="1617871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5128415" y="2312540"/>
              <a:ext cx="2003411" cy="665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4879" y="2296899"/>
              <a:ext cx="1822310" cy="5113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20404160">
              <a:off x="2553146" y="205774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: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914066">
              <a:off x="5844541" y="2113582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5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6843971" y="23357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>
              <a:off x="4124771" y="1810718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DC1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5606" y="2405969"/>
              <a:ext cx="1618867" cy="6637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20409562">
              <a:off x="8411396" y="2147628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4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309037" y="4511845"/>
            <a:ext cx="53050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109980" y="5435786"/>
            <a:ext cx="78124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969684" y="4390303"/>
            <a:ext cx="443946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C9694E-49FE-4D43-9283-371B56F11CE3}"/>
              </a:ext>
            </a:extLst>
          </p:cNvPr>
          <p:cNvGrpSpPr/>
          <p:nvPr/>
        </p:nvGrpSpPr>
        <p:grpSpPr>
          <a:xfrm>
            <a:off x="2244271" y="1466342"/>
            <a:ext cx="7257316" cy="1694176"/>
            <a:chOff x="1174345" y="1888782"/>
            <a:chExt cx="7257316" cy="1694176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711065D-3DC1-49FF-82BA-E5BF9BAA4867}"/>
                </a:ext>
              </a:extLst>
            </p:cNvPr>
            <p:cNvSpPr/>
            <p:nvPr/>
          </p:nvSpPr>
          <p:spPr>
            <a:xfrm rot="3068126">
              <a:off x="4198520" y="1888782"/>
              <a:ext cx="1003644" cy="1003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1173AFC-7BED-4213-B905-AF82D7737A64}"/>
                </a:ext>
              </a:extLst>
            </p:cNvPr>
            <p:cNvGrpSpPr/>
            <p:nvPr/>
          </p:nvGrpSpPr>
          <p:grpSpPr>
            <a:xfrm>
              <a:off x="1174345" y="2093044"/>
              <a:ext cx="7257316" cy="1489914"/>
              <a:chOff x="1174345" y="2093044"/>
              <a:chExt cx="7257316" cy="148991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860CF15-2A04-469B-B334-4BF72504556C}"/>
                  </a:ext>
                </a:extLst>
              </p:cNvPr>
              <p:cNvGrpSpPr/>
              <p:nvPr/>
            </p:nvGrpSpPr>
            <p:grpSpPr>
              <a:xfrm>
                <a:off x="1174345" y="2121148"/>
                <a:ext cx="7257316" cy="1461810"/>
                <a:chOff x="1724807" y="2297666"/>
                <a:chExt cx="5610078" cy="1130014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6FF8AFB3-EBED-4912-949C-0015D5B0EF49}"/>
                    </a:ext>
                  </a:extLst>
                </p:cNvPr>
                <p:cNvSpPr/>
                <p:nvPr/>
              </p:nvSpPr>
              <p:spPr>
                <a:xfrm>
                  <a:off x="1724807" y="2483481"/>
                  <a:ext cx="944199" cy="944199"/>
                </a:xfrm>
                <a:prstGeom prst="roundRect">
                  <a:avLst/>
                </a:prstGeom>
                <a:solidFill>
                  <a:srgbClr val="B46A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dirty="0">
                      <a:solidFill>
                        <a:schemeClr val="bg1">
                          <a:lumMod val="95000"/>
                        </a:schemeClr>
                      </a:solidFill>
                    </a:rPr>
                    <a:t>5</a:t>
                  </a:r>
                  <a:endParaRPr lang="en-US" sz="2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4361A3FA-F5BF-400B-B023-0C4343D4CD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9006" y="2682183"/>
                  <a:ext cx="1408958" cy="273397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A3833FCB-C4F3-418D-9AEA-8090A8FA4FDD}"/>
                    </a:ext>
                  </a:extLst>
                </p:cNvPr>
                <p:cNvCxnSpPr>
                  <a:cxnSpLocks/>
                  <a:stCxn id="41" idx="7"/>
                </p:cNvCxnSpPr>
                <p:nvPr/>
              </p:nvCxnSpPr>
              <p:spPr>
                <a:xfrm>
                  <a:off x="4836185" y="2547422"/>
                  <a:ext cx="1511084" cy="343079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7615BA9-DF5B-4300-BBFA-EBF832C30068}"/>
                    </a:ext>
                  </a:extLst>
                </p:cNvPr>
                <p:cNvSpPr txBox="1"/>
                <p:nvPr/>
              </p:nvSpPr>
              <p:spPr>
                <a:xfrm rot="1003038">
                  <a:off x="5410391" y="2297666"/>
                  <a:ext cx="592567" cy="4520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/>
                    <a:t>+ 9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BF3EB03-4EC8-45B5-ABD8-2016B5575E92}"/>
                    </a:ext>
                  </a:extLst>
                </p:cNvPr>
                <p:cNvSpPr txBox="1"/>
                <p:nvPr/>
              </p:nvSpPr>
              <p:spPr>
                <a:xfrm rot="21056098">
                  <a:off x="2949824" y="2408061"/>
                  <a:ext cx="829724" cy="45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x 3</a:t>
                  </a:r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FF2E9694-0435-4352-B894-6972D8943B9E}"/>
                    </a:ext>
                  </a:extLst>
                </p:cNvPr>
                <p:cNvSpPr/>
                <p:nvPr/>
              </p:nvSpPr>
              <p:spPr>
                <a:xfrm>
                  <a:off x="6237952" y="2313701"/>
                  <a:ext cx="1096933" cy="923040"/>
                </a:xfrm>
                <a:prstGeom prst="triangle">
                  <a:avLst/>
                </a:prstGeom>
                <a:solidFill>
                  <a:schemeClr val="bg1"/>
                </a:solidFill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DE82E8A-CBEF-4201-A06F-A4748B3D6B96}"/>
                  </a:ext>
                </a:extLst>
              </p:cNvPr>
              <p:cNvSpPr txBox="1"/>
              <p:nvPr/>
            </p:nvSpPr>
            <p:spPr>
              <a:xfrm>
                <a:off x="4492690" y="2093044"/>
                <a:ext cx="4336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?</a:t>
                </a: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5B8738A-AC19-4737-B11F-67EA82D4F8ED}"/>
              </a:ext>
            </a:extLst>
          </p:cNvPr>
          <p:cNvSpPr txBox="1"/>
          <p:nvPr/>
        </p:nvSpPr>
        <p:spPr>
          <a:xfrm>
            <a:off x="733492" y="17902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80A921-FF88-4CEF-9199-B67E43784F3B}"/>
              </a:ext>
            </a:extLst>
          </p:cNvPr>
          <p:cNvSpPr txBox="1"/>
          <p:nvPr/>
        </p:nvSpPr>
        <p:spPr>
          <a:xfrm>
            <a:off x="683615" y="39151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780BA9F-39F1-413F-B17C-156DFBD847C8}"/>
              </a:ext>
            </a:extLst>
          </p:cNvPr>
          <p:cNvSpPr/>
          <p:nvPr/>
        </p:nvSpPr>
        <p:spPr>
          <a:xfrm>
            <a:off x="5296515" y="1760611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2812FC7-AF46-4256-BA70-8CD8DF3582CF}"/>
              </a:ext>
            </a:extLst>
          </p:cNvPr>
          <p:cNvSpPr/>
          <p:nvPr/>
        </p:nvSpPr>
        <p:spPr>
          <a:xfrm>
            <a:off x="8392486" y="2465612"/>
            <a:ext cx="709227" cy="31945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03D31E5-923E-41B1-83DD-B2CD8E0D1272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9A7ADDB-C445-47C1-94D5-0C4F06EB86BE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04CE934-504C-4A23-9CEE-54134EF13CF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44523E1-54D6-42A2-9C33-DE1E00DEFF3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8F4E595-DF5E-4E11-803F-0B18C9C5F967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ACFBDA9-3EAB-474E-8B94-F77AE8968214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2A9F126-CA23-4FFB-98AD-75F2E7319F82}"/>
              </a:ext>
            </a:extLst>
          </p:cNvPr>
          <p:cNvSpPr/>
          <p:nvPr/>
        </p:nvSpPr>
        <p:spPr>
          <a:xfrm>
            <a:off x="486329" y="68327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FA50D-8ED6-4F4D-8196-E78948AE579D}"/>
              </a:ext>
            </a:extLst>
          </p:cNvPr>
          <p:cNvSpPr txBox="1"/>
          <p:nvPr/>
        </p:nvSpPr>
        <p:spPr>
          <a:xfrm>
            <a:off x="923651" y="392990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5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3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FA9FA-20A9-4DB3-9B25-40C70029FFD0}"/>
              </a:ext>
            </a:extLst>
          </p:cNvPr>
          <p:cNvSpPr txBox="1"/>
          <p:nvPr/>
        </p:nvSpPr>
        <p:spPr>
          <a:xfrm>
            <a:off x="2848602" y="3867183"/>
            <a:ext cx="846727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3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đua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3 = 15 (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15 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B0E563-18B7-48D6-8BEC-26871E736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90" y="1698155"/>
            <a:ext cx="4991100" cy="2797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592D9F-2141-42D8-879A-0FBC11CD808F}"/>
              </a:ext>
            </a:extLst>
          </p:cNvPr>
          <p:cNvSpPr/>
          <p:nvPr/>
        </p:nvSpPr>
        <p:spPr>
          <a:xfrm>
            <a:off x="907243" y="70077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E5538-635E-465A-94BC-E1806F8E83CD}"/>
              </a:ext>
            </a:extLst>
          </p:cNvPr>
          <p:cNvSpPr txBox="1"/>
          <p:nvPr/>
        </p:nvSpPr>
        <p:spPr>
          <a:xfrm>
            <a:off x="1463311" y="468011"/>
            <a:ext cx="926537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Rô</a:t>
            </a:r>
            <a:r>
              <a:rPr lang="en-US" sz="2800" dirty="0"/>
              <a:t> –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đếm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1266" name="Picture 2" descr="Chicken Cartoon Free PNG Image｜Illustoon">
            <a:extLst>
              <a:ext uri="{FF2B5EF4-FFF2-40B4-BE49-F238E27FC236}">
                <a16:creationId xmlns:a16="http://schemas.microsoft.com/office/drawing/2014/main" id="{2C27D57A-18B9-4B82-BB2A-0EDD27E23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r="9871" b="2512"/>
          <a:stretch/>
        </p:blipFill>
        <p:spPr bwMode="auto">
          <a:xfrm>
            <a:off x="1067847" y="1234009"/>
            <a:ext cx="1789136" cy="24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ute Rabbit Cartoon Isolated On White Background Stock Vector -  Illustration of greeting, celebration: 113194593">
            <a:extLst>
              <a:ext uri="{FF2B5EF4-FFF2-40B4-BE49-F238E27FC236}">
                <a16:creationId xmlns:a16="http://schemas.microsoft.com/office/drawing/2014/main" id="{D9A24F8D-AFAC-4CC9-BD72-288B67FC9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47" y="3751370"/>
            <a:ext cx="1783850" cy="26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25A15B-AF3E-41F9-B4DA-C4CBCFBDD054}"/>
              </a:ext>
            </a:extLst>
          </p:cNvPr>
          <p:cNvSpPr txBox="1"/>
          <p:nvPr/>
        </p:nvSpPr>
        <p:spPr>
          <a:xfrm>
            <a:off x="2856983" y="2209756"/>
            <a:ext cx="298705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  <a:r>
              <a:rPr lang="en-US" sz="2800" dirty="0" err="1">
                <a:solidFill>
                  <a:srgbClr val="FF0000"/>
                </a:solidFill>
              </a:rPr>
              <a:t>chân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ED28-EC36-4757-AA03-A969AF58471E}"/>
              </a:ext>
            </a:extLst>
          </p:cNvPr>
          <p:cNvSpPr txBox="1"/>
          <p:nvPr/>
        </p:nvSpPr>
        <p:spPr>
          <a:xfrm>
            <a:off x="2462287" y="5244437"/>
            <a:ext cx="315918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4 </a:t>
            </a:r>
            <a:r>
              <a:rPr lang="en-US" sz="2800" dirty="0" err="1">
                <a:solidFill>
                  <a:srgbClr val="FF0000"/>
                </a:solidFill>
              </a:rPr>
              <a:t>chân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DDE053F-CFF2-407F-B78A-E3722638386D}"/>
              </a:ext>
            </a:extLst>
          </p:cNvPr>
          <p:cNvSpPr/>
          <p:nvPr/>
        </p:nvSpPr>
        <p:spPr>
          <a:xfrm>
            <a:off x="5732757" y="2444735"/>
            <a:ext cx="726485" cy="3435843"/>
          </a:xfrm>
          <a:prstGeom prst="rightBrace">
            <a:avLst>
              <a:gd name="adj1" fmla="val 56282"/>
              <a:gd name="adj2" fmla="val 49578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B9457F-272F-4DED-9A33-4A4180A73A44}"/>
              </a:ext>
            </a:extLst>
          </p:cNvPr>
          <p:cNvSpPr txBox="1"/>
          <p:nvPr/>
        </p:nvSpPr>
        <p:spPr>
          <a:xfrm>
            <a:off x="6470081" y="2776417"/>
            <a:ext cx="449947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D7A2AA-A522-4A61-9FCE-87ECACCFE947}"/>
              </a:ext>
            </a:extLst>
          </p:cNvPr>
          <p:cNvSpPr txBox="1"/>
          <p:nvPr/>
        </p:nvSpPr>
        <p:spPr>
          <a:xfrm>
            <a:off x="6194222" y="4312578"/>
            <a:ext cx="49299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chuồng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2 con </a:t>
            </a: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1 con </a:t>
            </a: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21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7" grpId="0" animBg="1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24728167-6177-4737-8682-F5ADBD386282}"/>
</file>

<file path=customXml/itemProps2.xml><?xml version="1.0" encoding="utf-8"?>
<ds:datastoreItem xmlns:ds="http://schemas.openxmlformats.org/officeDocument/2006/customXml" ds:itemID="{B8904509-104D-45CD-AAE9-E488C7C4C8A8}"/>
</file>

<file path=customXml/itemProps3.xml><?xml version="1.0" encoding="utf-8"?>
<ds:datastoreItem xmlns:ds="http://schemas.openxmlformats.org/officeDocument/2006/customXml" ds:itemID="{8888B027-DCB7-4A3C-8E45-8DD6ADF1AD54}"/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255</Words>
  <Application>Microsoft Office PowerPoint</Application>
  <PresentationFormat>Widescreen</PresentationFormat>
  <Paragraphs>101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fpt .</cp:lastModifiedBy>
  <cp:revision>321</cp:revision>
  <dcterms:created xsi:type="dcterms:W3CDTF">2021-06-02T01:34:28Z</dcterms:created>
  <dcterms:modified xsi:type="dcterms:W3CDTF">2022-05-09T15:03:37Z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