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30" r:id="rId3"/>
    <p:sldId id="331" r:id="rId4"/>
    <p:sldId id="312" r:id="rId5"/>
    <p:sldId id="318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1FA65729-B736-4BDF-B255-01477CC86DBE}"/>
</file>

<file path=customXml/itemProps2.xml><?xml version="1.0" encoding="utf-8"?>
<ds:datastoreItem xmlns:ds="http://schemas.openxmlformats.org/officeDocument/2006/customXml" ds:itemID="{85F7AF34-0B35-47D0-925D-5C3F3A24209C}"/>
</file>

<file path=customXml/itemProps3.xml><?xml version="1.0" encoding="utf-8"?>
<ds:datastoreItem xmlns:ds="http://schemas.openxmlformats.org/officeDocument/2006/customXml" ds:itemID="{CC61E8B2-FCCC-4A2A-BC23-F4ACB9AADA24}"/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149</Words>
  <Application>Microsoft Office PowerPoint</Application>
  <PresentationFormat>Widescreen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321</cp:revision>
  <dcterms:created xsi:type="dcterms:W3CDTF">2021-06-02T01:34:28Z</dcterms:created>
  <dcterms:modified xsi:type="dcterms:W3CDTF">2022-05-09T15:03:21Z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