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4" r:id="rId2"/>
    <p:sldMasterId id="2147483696" r:id="rId3"/>
    <p:sldMasterId id="2147483672" r:id="rId4"/>
    <p:sldMasterId id="2147483660" r:id="rId5"/>
    <p:sldMasterId id="2147483708" r:id="rId6"/>
    <p:sldMasterId id="2147483731" r:id="rId7"/>
  </p:sldMasterIdLst>
  <p:sldIdLst>
    <p:sldId id="277" r:id="rId8"/>
    <p:sldId id="259" r:id="rId9"/>
    <p:sldId id="260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90" r:id="rId20"/>
    <p:sldId id="292" r:id="rId21"/>
    <p:sldId id="293" r:id="rId22"/>
    <p:sldId id="295" r:id="rId23"/>
    <p:sldId id="294" r:id="rId24"/>
    <p:sldId id="296" r:id="rId25"/>
    <p:sldId id="298" r:id="rId26"/>
    <p:sldId id="299" r:id="rId27"/>
    <p:sldId id="300" r:id="rId28"/>
    <p:sldId id="301" r:id="rId29"/>
    <p:sldId id="302" r:id="rId30"/>
    <p:sldId id="276" r:id="rId31"/>
    <p:sldId id="303" r:id="rId32"/>
  </p:sldIdLst>
  <p:sldSz cx="18288000" cy="10287000"/>
  <p:notesSz cx="6858000" cy="9144000"/>
  <p:embeddedFontLst>
    <p:embeddedFont>
      <p:font typeface="#9Slide06 SVNClementine" panose="020B0604020202020204" charset="0"/>
      <p:regular r:id="rId33"/>
    </p:embeddedFont>
    <p:embeddedFont>
      <p:font typeface="Baloo 2" panose="020B0604020202020204" charset="0"/>
      <p:regular r:id="rId34"/>
      <p:bold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Cambria Bold" panose="02040803050406030204" pitchFamily="18" charset="0"/>
      <p:bold r:id="rId40"/>
    </p:embeddedFont>
    <p:embeddedFont>
      <p:font typeface="Cambria Math" panose="02040503050406030204" pitchFamily="18" charset="0"/>
      <p:regular r:id="rId41"/>
    </p:embeddedFont>
    <p:embeddedFont>
      <p:font typeface="Handlee" panose="020B0604020202020204" charset="0"/>
      <p:regular r:id="rId42"/>
    </p:embeddedFont>
    <p:embeddedFont>
      <p:font typeface="SVN-Cookies" panose="020B0604020202020204" charset="0"/>
      <p:regular r:id="rId43"/>
    </p:embeddedFont>
    <p:embeddedFont>
      <p:font typeface="VNI-Cooper" panose="020B0604020202020204" charset="0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BE1"/>
    <a:srgbClr val="FF3399"/>
    <a:srgbClr val="FE9090"/>
    <a:srgbClr val="FF0066"/>
    <a:srgbClr val="FE696A"/>
    <a:srgbClr val="471BE9"/>
    <a:srgbClr val="801A07"/>
    <a:srgbClr val="B6E4F8"/>
    <a:srgbClr val="FE9A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22" autoAdjust="0"/>
  </p:normalViewPr>
  <p:slideViewPr>
    <p:cSldViewPr>
      <p:cViewPr>
        <p:scale>
          <a:sx n="25" d="100"/>
          <a:sy n="25" d="100"/>
        </p:scale>
        <p:origin x="1158" y="40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7.fntdata"/><Relationship Id="rId21" Type="http://schemas.openxmlformats.org/officeDocument/2006/relationships/slide" Target="slides/slide14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50" Type="http://schemas.openxmlformats.org/officeDocument/2006/relationships/customXml" Target="../customXml/item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4.fntdata"/><Relationship Id="rId49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12.fntdata"/><Relationship Id="rId52" Type="http://schemas.openxmlformats.org/officeDocument/2006/relationships/customXml" Target="../customXml/item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customXml" Target="../customXml/item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i Linh Trần" userId="1ca7ee839224ba6e" providerId="LiveId" clId="{8B9C75AD-E506-4878-8F97-1D15E7FF0E28}"/>
    <pc:docChg chg="custSel modMainMaster">
      <pc:chgData name="Mai Linh Trần" userId="1ca7ee839224ba6e" providerId="LiveId" clId="{8B9C75AD-E506-4878-8F97-1D15E7FF0E28}" dt="2024-09-26T09:25:03.196" v="6" actId="478"/>
      <pc:docMkLst>
        <pc:docMk/>
      </pc:docMkLst>
      <pc:sldMasterChg chg="delSp mod">
        <pc:chgData name="Mai Linh Trần" userId="1ca7ee839224ba6e" providerId="LiveId" clId="{8B9C75AD-E506-4878-8F97-1D15E7FF0E28}" dt="2024-09-26T09:23:54.954" v="0" actId="478"/>
        <pc:sldMasterMkLst>
          <pc:docMk/>
          <pc:sldMasterMk cId="0" sldId="2147483648"/>
        </pc:sldMasterMkLst>
        <pc:spChg chg="del">
          <ac:chgData name="Mai Linh Trần" userId="1ca7ee839224ba6e" providerId="LiveId" clId="{8B9C75AD-E506-4878-8F97-1D15E7FF0E28}" dt="2024-09-26T09:23:54.954" v="0" actId="478"/>
          <ac:spMkLst>
            <pc:docMk/>
            <pc:sldMasterMk cId="0" sldId="2147483648"/>
            <ac:spMk id="8" creationId="{07DAF728-7D94-E33E-7F87-8FAE4669A949}"/>
          </ac:spMkLst>
        </pc:spChg>
        <pc:spChg chg="del">
          <ac:chgData name="Mai Linh Trần" userId="1ca7ee839224ba6e" providerId="LiveId" clId="{8B9C75AD-E506-4878-8F97-1D15E7FF0E28}" dt="2024-09-26T09:23:54.954" v="0" actId="478"/>
          <ac:spMkLst>
            <pc:docMk/>
            <pc:sldMasterMk cId="0" sldId="2147483648"/>
            <ac:spMk id="11" creationId="{00000000-0000-0000-0000-000000000000}"/>
          </ac:spMkLst>
        </pc:spChg>
        <pc:picChg chg="del">
          <ac:chgData name="Mai Linh Trần" userId="1ca7ee839224ba6e" providerId="LiveId" clId="{8B9C75AD-E506-4878-8F97-1D15E7FF0E28}" dt="2024-09-26T09:23:54.954" v="0" actId="478"/>
          <ac:picMkLst>
            <pc:docMk/>
            <pc:sldMasterMk cId="0" sldId="2147483648"/>
            <ac:picMk id="9" creationId="{B4CF70CF-4EA6-3E04-12FD-D1D1E8B7C051}"/>
          </ac:picMkLst>
        </pc:picChg>
        <pc:picChg chg="del">
          <ac:chgData name="Mai Linh Trần" userId="1ca7ee839224ba6e" providerId="LiveId" clId="{8B9C75AD-E506-4878-8F97-1D15E7FF0E28}" dt="2024-09-26T09:23:54.954" v="0" actId="478"/>
          <ac:picMkLst>
            <pc:docMk/>
            <pc:sldMasterMk cId="0" sldId="2147483648"/>
            <ac:picMk id="10" creationId="{AC26FD7C-0CBD-D5A8-9737-4E92AA2FEEE8}"/>
          </ac:picMkLst>
        </pc:picChg>
      </pc:sldMasterChg>
      <pc:sldMasterChg chg="delSp mod">
        <pc:chgData name="Mai Linh Trần" userId="1ca7ee839224ba6e" providerId="LiveId" clId="{8B9C75AD-E506-4878-8F97-1D15E7FF0E28}" dt="2024-09-26T09:24:45.079" v="5" actId="478"/>
        <pc:sldMasterMkLst>
          <pc:docMk/>
          <pc:sldMasterMk cId="2583351376" sldId="2147483660"/>
        </pc:sldMasterMkLst>
        <pc:spChg chg="del">
          <ac:chgData name="Mai Linh Trần" userId="1ca7ee839224ba6e" providerId="LiveId" clId="{8B9C75AD-E506-4878-8F97-1D15E7FF0E28}" dt="2024-09-26T09:24:45.079" v="5" actId="478"/>
          <ac:spMkLst>
            <pc:docMk/>
            <pc:sldMasterMk cId="2583351376" sldId="2147483660"/>
            <ac:spMk id="7" creationId="{07DAF728-7D94-E33E-7F87-8FAE4669A949}"/>
          </ac:spMkLst>
        </pc:spChg>
        <pc:spChg chg="del">
          <ac:chgData name="Mai Linh Trần" userId="1ca7ee839224ba6e" providerId="LiveId" clId="{8B9C75AD-E506-4878-8F97-1D15E7FF0E28}" dt="2024-09-26T09:24:45.079" v="5" actId="478"/>
          <ac:spMkLst>
            <pc:docMk/>
            <pc:sldMasterMk cId="2583351376" sldId="2147483660"/>
            <ac:spMk id="10" creationId="{00000000-0000-0000-0000-000000000000}"/>
          </ac:spMkLst>
        </pc:spChg>
        <pc:picChg chg="del">
          <ac:chgData name="Mai Linh Trần" userId="1ca7ee839224ba6e" providerId="LiveId" clId="{8B9C75AD-E506-4878-8F97-1D15E7FF0E28}" dt="2024-09-26T09:24:45.079" v="5" actId="478"/>
          <ac:picMkLst>
            <pc:docMk/>
            <pc:sldMasterMk cId="2583351376" sldId="2147483660"/>
            <ac:picMk id="8" creationId="{B4CF70CF-4EA6-3E04-12FD-D1D1E8B7C051}"/>
          </ac:picMkLst>
        </pc:picChg>
        <pc:picChg chg="del">
          <ac:chgData name="Mai Linh Trần" userId="1ca7ee839224ba6e" providerId="LiveId" clId="{8B9C75AD-E506-4878-8F97-1D15E7FF0E28}" dt="2024-09-26T09:24:45.079" v="5" actId="478"/>
          <ac:picMkLst>
            <pc:docMk/>
            <pc:sldMasterMk cId="2583351376" sldId="2147483660"/>
            <ac:picMk id="9" creationId="{AC26FD7C-0CBD-D5A8-9737-4E92AA2FEEE8}"/>
          </ac:picMkLst>
        </pc:picChg>
      </pc:sldMasterChg>
      <pc:sldMasterChg chg="delSp mod">
        <pc:chgData name="Mai Linh Trần" userId="1ca7ee839224ba6e" providerId="LiveId" clId="{8B9C75AD-E506-4878-8F97-1D15E7FF0E28}" dt="2024-09-26T09:24:33.409" v="4" actId="478"/>
        <pc:sldMasterMkLst>
          <pc:docMk/>
          <pc:sldMasterMk cId="3313180549" sldId="2147483672"/>
        </pc:sldMasterMkLst>
        <pc:spChg chg="del">
          <ac:chgData name="Mai Linh Trần" userId="1ca7ee839224ba6e" providerId="LiveId" clId="{8B9C75AD-E506-4878-8F97-1D15E7FF0E28}" dt="2024-09-26T09:24:33.409" v="4" actId="478"/>
          <ac:spMkLst>
            <pc:docMk/>
            <pc:sldMasterMk cId="3313180549" sldId="2147483672"/>
            <ac:spMk id="13" creationId="{07DAF728-7D94-E33E-7F87-8FAE4669A949}"/>
          </ac:spMkLst>
        </pc:spChg>
        <pc:spChg chg="del">
          <ac:chgData name="Mai Linh Trần" userId="1ca7ee839224ba6e" providerId="LiveId" clId="{8B9C75AD-E506-4878-8F97-1D15E7FF0E28}" dt="2024-09-26T09:24:33.409" v="4" actId="478"/>
          <ac:spMkLst>
            <pc:docMk/>
            <pc:sldMasterMk cId="3313180549" sldId="2147483672"/>
            <ac:spMk id="16" creationId="{00000000-0000-0000-0000-000000000000}"/>
          </ac:spMkLst>
        </pc:spChg>
        <pc:picChg chg="del">
          <ac:chgData name="Mai Linh Trần" userId="1ca7ee839224ba6e" providerId="LiveId" clId="{8B9C75AD-E506-4878-8F97-1D15E7FF0E28}" dt="2024-09-26T09:24:33.409" v="4" actId="478"/>
          <ac:picMkLst>
            <pc:docMk/>
            <pc:sldMasterMk cId="3313180549" sldId="2147483672"/>
            <ac:picMk id="14" creationId="{B4CF70CF-4EA6-3E04-12FD-D1D1E8B7C051}"/>
          </ac:picMkLst>
        </pc:picChg>
        <pc:picChg chg="del">
          <ac:chgData name="Mai Linh Trần" userId="1ca7ee839224ba6e" providerId="LiveId" clId="{8B9C75AD-E506-4878-8F97-1D15E7FF0E28}" dt="2024-09-26T09:24:33.409" v="4" actId="478"/>
          <ac:picMkLst>
            <pc:docMk/>
            <pc:sldMasterMk cId="3313180549" sldId="2147483672"/>
            <ac:picMk id="15" creationId="{AC26FD7C-0CBD-D5A8-9737-4E92AA2FEEE8}"/>
          </ac:picMkLst>
        </pc:picChg>
      </pc:sldMasterChg>
      <pc:sldMasterChg chg="delSp mod">
        <pc:chgData name="Mai Linh Trần" userId="1ca7ee839224ba6e" providerId="LiveId" clId="{8B9C75AD-E506-4878-8F97-1D15E7FF0E28}" dt="2024-09-26T09:24:07.525" v="1" actId="478"/>
        <pc:sldMasterMkLst>
          <pc:docMk/>
          <pc:sldMasterMk cId="1808053197" sldId="2147483684"/>
        </pc:sldMasterMkLst>
        <pc:spChg chg="del">
          <ac:chgData name="Mai Linh Trần" userId="1ca7ee839224ba6e" providerId="LiveId" clId="{8B9C75AD-E506-4878-8F97-1D15E7FF0E28}" dt="2024-09-26T09:24:07.525" v="1" actId="478"/>
          <ac:spMkLst>
            <pc:docMk/>
            <pc:sldMasterMk cId="1808053197" sldId="2147483684"/>
            <ac:spMk id="9" creationId="{07DAF728-7D94-E33E-7F87-8FAE4669A949}"/>
          </ac:spMkLst>
        </pc:spChg>
        <pc:spChg chg="del">
          <ac:chgData name="Mai Linh Trần" userId="1ca7ee839224ba6e" providerId="LiveId" clId="{8B9C75AD-E506-4878-8F97-1D15E7FF0E28}" dt="2024-09-26T09:24:07.525" v="1" actId="478"/>
          <ac:spMkLst>
            <pc:docMk/>
            <pc:sldMasterMk cId="1808053197" sldId="2147483684"/>
            <ac:spMk id="12" creationId="{00000000-0000-0000-0000-000000000000}"/>
          </ac:spMkLst>
        </pc:spChg>
        <pc:picChg chg="del">
          <ac:chgData name="Mai Linh Trần" userId="1ca7ee839224ba6e" providerId="LiveId" clId="{8B9C75AD-E506-4878-8F97-1D15E7FF0E28}" dt="2024-09-26T09:24:07.525" v="1" actId="478"/>
          <ac:picMkLst>
            <pc:docMk/>
            <pc:sldMasterMk cId="1808053197" sldId="2147483684"/>
            <ac:picMk id="10" creationId="{B4CF70CF-4EA6-3E04-12FD-D1D1E8B7C051}"/>
          </ac:picMkLst>
        </pc:picChg>
        <pc:picChg chg="del">
          <ac:chgData name="Mai Linh Trần" userId="1ca7ee839224ba6e" providerId="LiveId" clId="{8B9C75AD-E506-4878-8F97-1D15E7FF0E28}" dt="2024-09-26T09:24:07.525" v="1" actId="478"/>
          <ac:picMkLst>
            <pc:docMk/>
            <pc:sldMasterMk cId="1808053197" sldId="2147483684"/>
            <ac:picMk id="11" creationId="{AC26FD7C-0CBD-D5A8-9737-4E92AA2FEEE8}"/>
          </ac:picMkLst>
        </pc:picChg>
      </pc:sldMasterChg>
      <pc:sldMasterChg chg="delSp mod">
        <pc:chgData name="Mai Linh Trần" userId="1ca7ee839224ba6e" providerId="LiveId" clId="{8B9C75AD-E506-4878-8F97-1D15E7FF0E28}" dt="2024-09-26T09:24:20.215" v="3" actId="478"/>
        <pc:sldMasterMkLst>
          <pc:docMk/>
          <pc:sldMasterMk cId="1983630832" sldId="2147483696"/>
        </pc:sldMasterMkLst>
        <pc:spChg chg="del">
          <ac:chgData name="Mai Linh Trần" userId="1ca7ee839224ba6e" providerId="LiveId" clId="{8B9C75AD-E506-4878-8F97-1D15E7FF0E28}" dt="2024-09-26T09:24:18.337" v="2" actId="478"/>
          <ac:spMkLst>
            <pc:docMk/>
            <pc:sldMasterMk cId="1983630832" sldId="2147483696"/>
            <ac:spMk id="9" creationId="{07DAF728-7D94-E33E-7F87-8FAE4669A949}"/>
          </ac:spMkLst>
        </pc:spChg>
        <pc:spChg chg="del">
          <ac:chgData name="Mai Linh Trần" userId="1ca7ee839224ba6e" providerId="LiveId" clId="{8B9C75AD-E506-4878-8F97-1D15E7FF0E28}" dt="2024-09-26T09:24:20.215" v="3" actId="478"/>
          <ac:spMkLst>
            <pc:docMk/>
            <pc:sldMasterMk cId="1983630832" sldId="2147483696"/>
            <ac:spMk id="12" creationId="{00000000-0000-0000-0000-000000000000}"/>
          </ac:spMkLst>
        </pc:spChg>
        <pc:picChg chg="del">
          <ac:chgData name="Mai Linh Trần" userId="1ca7ee839224ba6e" providerId="LiveId" clId="{8B9C75AD-E506-4878-8F97-1D15E7FF0E28}" dt="2024-09-26T09:24:18.337" v="2" actId="478"/>
          <ac:picMkLst>
            <pc:docMk/>
            <pc:sldMasterMk cId="1983630832" sldId="2147483696"/>
            <ac:picMk id="10" creationId="{B4CF70CF-4EA6-3E04-12FD-D1D1E8B7C051}"/>
          </ac:picMkLst>
        </pc:picChg>
        <pc:picChg chg="del">
          <ac:chgData name="Mai Linh Trần" userId="1ca7ee839224ba6e" providerId="LiveId" clId="{8B9C75AD-E506-4878-8F97-1D15E7FF0E28}" dt="2024-09-26T09:24:18.337" v="2" actId="478"/>
          <ac:picMkLst>
            <pc:docMk/>
            <pc:sldMasterMk cId="1983630832" sldId="2147483696"/>
            <ac:picMk id="11" creationId="{AC26FD7C-0CBD-D5A8-9737-4E92AA2FEEE8}"/>
          </ac:picMkLst>
        </pc:picChg>
      </pc:sldMasterChg>
      <pc:sldMasterChg chg="delSp mod">
        <pc:chgData name="Mai Linh Trần" userId="1ca7ee839224ba6e" providerId="LiveId" clId="{8B9C75AD-E506-4878-8F97-1D15E7FF0E28}" dt="2024-09-26T09:25:03.196" v="6" actId="478"/>
        <pc:sldMasterMkLst>
          <pc:docMk/>
          <pc:sldMasterMk cId="1359366522" sldId="2147483731"/>
        </pc:sldMasterMkLst>
        <pc:spChg chg="del">
          <ac:chgData name="Mai Linh Trần" userId="1ca7ee839224ba6e" providerId="LiveId" clId="{8B9C75AD-E506-4878-8F97-1D15E7FF0E28}" dt="2024-09-26T09:25:03.196" v="6" actId="478"/>
          <ac:spMkLst>
            <pc:docMk/>
            <pc:sldMasterMk cId="1359366522" sldId="2147483731"/>
            <ac:spMk id="7" creationId="{07DAF728-7D94-E33E-7F87-8FAE4669A949}"/>
          </ac:spMkLst>
        </pc:spChg>
        <pc:spChg chg="del">
          <ac:chgData name="Mai Linh Trần" userId="1ca7ee839224ba6e" providerId="LiveId" clId="{8B9C75AD-E506-4878-8F97-1D15E7FF0E28}" dt="2024-09-26T09:25:03.196" v="6" actId="478"/>
          <ac:spMkLst>
            <pc:docMk/>
            <pc:sldMasterMk cId="1359366522" sldId="2147483731"/>
            <ac:spMk id="10" creationId="{00000000-0000-0000-0000-000000000000}"/>
          </ac:spMkLst>
        </pc:spChg>
        <pc:picChg chg="del">
          <ac:chgData name="Mai Linh Trần" userId="1ca7ee839224ba6e" providerId="LiveId" clId="{8B9C75AD-E506-4878-8F97-1D15E7FF0E28}" dt="2024-09-26T09:25:03.196" v="6" actId="478"/>
          <ac:picMkLst>
            <pc:docMk/>
            <pc:sldMasterMk cId="1359366522" sldId="2147483731"/>
            <ac:picMk id="8" creationId="{B4CF70CF-4EA6-3E04-12FD-D1D1E8B7C051}"/>
          </ac:picMkLst>
        </pc:picChg>
        <pc:picChg chg="del">
          <ac:chgData name="Mai Linh Trần" userId="1ca7ee839224ba6e" providerId="LiveId" clId="{8B9C75AD-E506-4878-8F97-1D15E7FF0E28}" dt="2024-09-26T09:25:03.196" v="6" actId="478"/>
          <ac:picMkLst>
            <pc:docMk/>
            <pc:sldMasterMk cId="1359366522" sldId="2147483731"/>
            <ac:picMk id="9" creationId="{AC26FD7C-0CBD-D5A8-9737-4E92AA2FEEE8}"/>
          </ac:picMkLst>
        </pc:pic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4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1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6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0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1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1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0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7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2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3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8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33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1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8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6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21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1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4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6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3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69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4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75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5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8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3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6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26/09/2024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41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26/09/2024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43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26/09/2024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8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26/09/2024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34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26/09/2024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951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26/09/2024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24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26/09/2024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88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26/09/2024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04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26/09/2024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96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26/09/2024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99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4C87-924D-4C1B-BEFF-77BC6A11ECA6}" type="datetimeFigureOut">
              <a:rPr lang="en-GB" smtClean="0"/>
              <a:t>26/09/2024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689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C8F9FD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2"/>
          <p:cNvGrpSpPr/>
          <p:nvPr/>
        </p:nvGrpSpPr>
        <p:grpSpPr>
          <a:xfrm>
            <a:off x="3828900" y="2892563"/>
            <a:ext cx="10858800" cy="5231282"/>
            <a:chOff x="1857300" y="1352550"/>
            <a:chExt cx="5429400" cy="27432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857300" y="1352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857300" y="1657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1857300" y="3486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1857300" y="3790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1857300" y="4095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" name="Google Shape;26;p2"/>
          <p:cNvSpPr/>
          <p:nvPr/>
        </p:nvSpPr>
        <p:spPr>
          <a:xfrm>
            <a:off x="2743200" y="1832050"/>
            <a:ext cx="13068000" cy="704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>
            <a:off x="3847800" y="2916250"/>
            <a:ext cx="10858800" cy="4876800"/>
            <a:chOff x="1857300" y="1657350"/>
            <a:chExt cx="5429400" cy="2438400"/>
          </a:xfrm>
        </p:grpSpPr>
        <p:cxnSp>
          <p:nvCxnSpPr>
            <p:cNvPr id="28" name="Google Shape;28;p2"/>
            <p:cNvCxnSpPr/>
            <p:nvPr/>
          </p:nvCxnSpPr>
          <p:spPr>
            <a:xfrm>
              <a:off x="1857300" y="1657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1857300" y="3486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1857300" y="3790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1857300" y="4095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623400" y="3695700"/>
            <a:ext cx="17041200" cy="20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000">
                <a:solidFill>
                  <a:schemeClr val="accent1"/>
                </a:solidFill>
                <a:latin typeface="#9Slide06 SVNClementine" panose="020F0502020204030203" pitchFamily="34" charset="0"/>
                <a:ea typeface="#9Slide06 SVNClementine" panose="020F0502020204030203" pitchFamily="34" charset="0"/>
                <a:cs typeface="#9Slide06 SVNClementine" panose="020F0502020204030203" pitchFamily="34" charset="0"/>
                <a:sym typeface="Handle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 dirty="0"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623400" y="5858750"/>
            <a:ext cx="17041200" cy="15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loo 2"/>
                <a:ea typeface="Baloo 2"/>
                <a:cs typeface="Baloo 2"/>
                <a:sym typeface="Baloo 2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37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2;p5"/>
          <p:cNvGrpSpPr/>
          <p:nvPr/>
        </p:nvGrpSpPr>
        <p:grpSpPr>
          <a:xfrm>
            <a:off x="2495550" y="2562300"/>
            <a:ext cx="5888400" cy="10287000"/>
            <a:chOff x="1247775" y="1281150"/>
            <a:chExt cx="2944200" cy="5143500"/>
          </a:xfrm>
        </p:grpSpPr>
        <p:sp>
          <p:nvSpPr>
            <p:cNvPr id="53" name="Google Shape;53;p5"/>
            <p:cNvSpPr/>
            <p:nvPr/>
          </p:nvSpPr>
          <p:spPr>
            <a:xfrm>
              <a:off x="1247775" y="1281150"/>
              <a:ext cx="2944200" cy="5143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1651554" y="2468367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1651554" y="2816982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1651554" y="3165597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1651554" y="3514212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1651554" y="3862827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1651554" y="4211442"/>
              <a:ext cx="2187035" cy="18700"/>
            </a:xfrm>
            <a:custGeom>
              <a:avLst/>
              <a:gdLst/>
              <a:ahLst/>
              <a:cxnLst/>
              <a:rect l="l" t="t" r="r" b="b"/>
              <a:pathLst>
                <a:path w="46392" h="1" fill="none" extrusionOk="0">
                  <a:moveTo>
                    <a:pt x="0" y="0"/>
                  </a:moveTo>
                  <a:lnTo>
                    <a:pt x="46391" y="0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miter lim="161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0" name="Google Shape;60;p5"/>
          <p:cNvSpPr txBox="1">
            <a:spLocks noGrp="1"/>
          </p:cNvSpPr>
          <p:nvPr>
            <p:ph type="body" idx="1"/>
          </p:nvPr>
        </p:nvSpPr>
        <p:spPr>
          <a:xfrm>
            <a:off x="2958500" y="4057400"/>
            <a:ext cx="5417400" cy="51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EB7E7C"/>
              </a:buClr>
              <a:buSzPts val="1400"/>
              <a:buChar char="■"/>
              <a:defRPr sz="2801"/>
            </a:lvl1pPr>
            <a:lvl2pPr marL="1828755" lvl="1" indent="-634985" rtl="0">
              <a:spcBef>
                <a:spcPts val="0"/>
              </a:spcBef>
              <a:spcAft>
                <a:spcPts val="0"/>
              </a:spcAft>
              <a:buSzPts val="1400"/>
              <a:buChar char="❏"/>
              <a:defRPr/>
            </a:lvl2pPr>
            <a:lvl3pPr marL="2743131" lvl="2" indent="-634985" rtl="0">
              <a:spcBef>
                <a:spcPts val="3200"/>
              </a:spcBef>
              <a:spcAft>
                <a:spcPts val="0"/>
              </a:spcAft>
              <a:buSzPts val="1400"/>
              <a:buChar char="❏"/>
              <a:defRPr/>
            </a:lvl3pPr>
            <a:lvl4pPr marL="3657509" lvl="3" indent="-634985" rtl="0">
              <a:spcBef>
                <a:spcPts val="3200"/>
              </a:spcBef>
              <a:spcAft>
                <a:spcPts val="0"/>
              </a:spcAft>
              <a:buSzPts val="1400"/>
              <a:buChar char="❏"/>
              <a:defRPr/>
            </a:lvl4pPr>
            <a:lvl5pPr marL="4571886" lvl="4" indent="-634985" rtl="0">
              <a:spcBef>
                <a:spcPts val="3200"/>
              </a:spcBef>
              <a:spcAft>
                <a:spcPts val="0"/>
              </a:spcAft>
              <a:buSzPts val="1400"/>
              <a:buChar char="❏"/>
              <a:defRPr/>
            </a:lvl5pPr>
            <a:lvl6pPr marL="5486264" lvl="5" indent="-634985" rtl="0">
              <a:spcBef>
                <a:spcPts val="3200"/>
              </a:spcBef>
              <a:spcAft>
                <a:spcPts val="0"/>
              </a:spcAft>
              <a:buSzPts val="1400"/>
              <a:buChar char="❏"/>
              <a:defRPr/>
            </a:lvl6pPr>
            <a:lvl7pPr marL="6400640" lvl="6" indent="-634985" rtl="0">
              <a:spcBef>
                <a:spcPts val="3200"/>
              </a:spcBef>
              <a:spcAft>
                <a:spcPts val="0"/>
              </a:spcAft>
              <a:buSzPts val="1400"/>
              <a:buChar char="❏"/>
              <a:defRPr/>
            </a:lvl7pPr>
            <a:lvl8pPr marL="7315017" lvl="7" indent="-634985" rtl="0">
              <a:spcBef>
                <a:spcPts val="3200"/>
              </a:spcBef>
              <a:spcAft>
                <a:spcPts val="0"/>
              </a:spcAft>
              <a:buSzPts val="1400"/>
              <a:buChar char="❏"/>
              <a:defRPr/>
            </a:lvl8pPr>
            <a:lvl9pPr marL="8229395" lvl="8" indent="-634985" rtl="0">
              <a:spcBef>
                <a:spcPts val="3200"/>
              </a:spcBef>
              <a:spcAft>
                <a:spcPts val="3200"/>
              </a:spcAft>
              <a:buSzPts val="1400"/>
              <a:buChar char="❏"/>
              <a:defRPr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3198326" y="3030600"/>
            <a:ext cx="4919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 b="1"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9pPr>
          </a:lstStyle>
          <a:p>
            <a:endParaRPr dirty="0"/>
          </a:p>
        </p:txBody>
      </p:sp>
      <p:sp>
        <p:nvSpPr>
          <p:cNvPr id="62" name="Google Shape;62;p5"/>
          <p:cNvSpPr txBox="1">
            <a:spLocks noGrp="1"/>
          </p:cNvSpPr>
          <p:nvPr>
            <p:ph type="title" idx="2"/>
          </p:nvPr>
        </p:nvSpPr>
        <p:spPr>
          <a:xfrm>
            <a:off x="1426451" y="1138601"/>
            <a:ext cx="15416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  <p:grpSp>
        <p:nvGrpSpPr>
          <p:cNvPr id="63" name="Google Shape;63;p5"/>
          <p:cNvGrpSpPr/>
          <p:nvPr/>
        </p:nvGrpSpPr>
        <p:grpSpPr>
          <a:xfrm>
            <a:off x="-1592989" y="-3615581"/>
            <a:ext cx="23401043" cy="10418220"/>
            <a:chOff x="-796495" y="-1807790"/>
            <a:chExt cx="11700521" cy="5209110"/>
          </a:xfrm>
        </p:grpSpPr>
        <p:sp>
          <p:nvSpPr>
            <p:cNvPr id="64" name="Google Shape;64;p5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63475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rgbClr val="E7AE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6" name="Google Shape;66;p5"/>
          <p:cNvSpPr/>
          <p:nvPr/>
        </p:nvSpPr>
        <p:spPr>
          <a:xfrm>
            <a:off x="9467850" y="2562300"/>
            <a:ext cx="5888400" cy="1028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67;p5"/>
          <p:cNvSpPr/>
          <p:nvPr/>
        </p:nvSpPr>
        <p:spPr>
          <a:xfrm>
            <a:off x="10275408" y="4936735"/>
            <a:ext cx="4374071" cy="374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68;p5"/>
          <p:cNvSpPr/>
          <p:nvPr/>
        </p:nvSpPr>
        <p:spPr>
          <a:xfrm>
            <a:off x="10275408" y="5633965"/>
            <a:ext cx="4374071" cy="374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69;p5"/>
          <p:cNvSpPr/>
          <p:nvPr/>
        </p:nvSpPr>
        <p:spPr>
          <a:xfrm>
            <a:off x="10275408" y="6331195"/>
            <a:ext cx="4374071" cy="374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70;p5"/>
          <p:cNvSpPr/>
          <p:nvPr/>
        </p:nvSpPr>
        <p:spPr>
          <a:xfrm>
            <a:off x="10275408" y="7028425"/>
            <a:ext cx="4374071" cy="374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71;p5"/>
          <p:cNvSpPr/>
          <p:nvPr/>
        </p:nvSpPr>
        <p:spPr>
          <a:xfrm>
            <a:off x="10275408" y="7725655"/>
            <a:ext cx="4374071" cy="374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72;p5"/>
          <p:cNvSpPr/>
          <p:nvPr/>
        </p:nvSpPr>
        <p:spPr>
          <a:xfrm>
            <a:off x="10275408" y="8422885"/>
            <a:ext cx="4374071" cy="37400"/>
          </a:xfrm>
          <a:custGeom>
            <a:avLst/>
            <a:gdLst/>
            <a:ahLst/>
            <a:cxnLst/>
            <a:rect l="l" t="t" r="r" b="b"/>
            <a:pathLst>
              <a:path w="46392" h="1" fill="none" extrusionOk="0">
                <a:moveTo>
                  <a:pt x="0" y="0"/>
                </a:moveTo>
                <a:lnTo>
                  <a:pt x="46391" y="0"/>
                </a:lnTo>
              </a:path>
            </a:pathLst>
          </a:custGeom>
          <a:noFill/>
          <a:ln w="9525" cap="flat" cmpd="sng">
            <a:solidFill>
              <a:srgbClr val="D9D9D9"/>
            </a:solidFill>
            <a:prstDash val="solid"/>
            <a:miter lim="1613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73;p5"/>
          <p:cNvSpPr txBox="1">
            <a:spLocks noGrp="1"/>
          </p:cNvSpPr>
          <p:nvPr>
            <p:ph type="body" idx="3"/>
          </p:nvPr>
        </p:nvSpPr>
        <p:spPr>
          <a:xfrm>
            <a:off x="9912101" y="4057400"/>
            <a:ext cx="5417400" cy="51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EB7E7C"/>
              </a:buClr>
              <a:buSzPts val="1400"/>
              <a:buChar char="■"/>
              <a:defRPr sz="2801"/>
            </a:lvl1pPr>
            <a:lvl2pPr marL="1828755" lvl="1" indent="-63498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 rtl="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 rtl="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 rtl="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 rtl="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 rtl="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 rtl="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 rtl="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title" idx="4"/>
          </p:nvPr>
        </p:nvSpPr>
        <p:spPr>
          <a:xfrm>
            <a:off x="10151927" y="3030600"/>
            <a:ext cx="4919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 b="1"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 b="1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145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"/>
          <p:cNvSpPr/>
          <p:nvPr/>
        </p:nvSpPr>
        <p:spPr>
          <a:xfrm>
            <a:off x="-25322" y="-84234"/>
            <a:ext cx="18608472" cy="10555937"/>
          </a:xfrm>
          <a:custGeom>
            <a:avLst/>
            <a:gdLst/>
            <a:ahLst/>
            <a:cxnLst/>
            <a:rect l="l" t="t" r="r" b="b"/>
            <a:pathLst>
              <a:path w="198766" h="112753" extrusionOk="0">
                <a:moveTo>
                  <a:pt x="1" y="0"/>
                </a:moveTo>
                <a:lnTo>
                  <a:pt x="1" y="112753"/>
                </a:lnTo>
                <a:lnTo>
                  <a:pt x="198766" y="112753"/>
                </a:lnTo>
                <a:lnTo>
                  <a:pt x="198766" y="0"/>
                </a:lnTo>
                <a:close/>
              </a:path>
            </a:pathLst>
          </a:custGeom>
          <a:solidFill>
            <a:srgbClr val="B3C4B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1426451" y="1138601"/>
            <a:ext cx="15416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  <p:sp>
        <p:nvSpPr>
          <p:cNvPr id="78" name="Google Shape;78;p6"/>
          <p:cNvSpPr/>
          <p:nvPr/>
        </p:nvSpPr>
        <p:spPr>
          <a:xfrm>
            <a:off x="-1592990" y="1228412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79;p6"/>
          <p:cNvSpPr/>
          <p:nvPr/>
        </p:nvSpPr>
        <p:spPr>
          <a:xfrm>
            <a:off x="5379830" y="6879410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75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latin typeface="#9Slide06 SVNClementine" panose="020F0502020204030203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 dirty="0"/>
          </a:p>
        </p:txBody>
      </p:sp>
      <p:sp>
        <p:nvSpPr>
          <p:cNvPr id="82" name="Google Shape;82;p7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09585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83" name="Google Shape;83;p7"/>
          <p:cNvSpPr/>
          <p:nvPr/>
        </p:nvSpPr>
        <p:spPr>
          <a:xfrm>
            <a:off x="5379830" y="6879410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84;p7"/>
          <p:cNvSpPr/>
          <p:nvPr/>
        </p:nvSpPr>
        <p:spPr>
          <a:xfrm>
            <a:off x="-1154313" y="8601737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85;p7"/>
          <p:cNvSpPr/>
          <p:nvPr/>
        </p:nvSpPr>
        <p:spPr>
          <a:xfrm>
            <a:off x="10256775" y="-3615581"/>
            <a:ext cx="9112878" cy="1041822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553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8"/>
          <p:cNvGrpSpPr/>
          <p:nvPr/>
        </p:nvGrpSpPr>
        <p:grpSpPr>
          <a:xfrm>
            <a:off x="-1592989" y="-3615580"/>
            <a:ext cx="20962643" cy="19601969"/>
            <a:chOff x="-796495" y="-1807790"/>
            <a:chExt cx="10481321" cy="9800984"/>
          </a:xfrm>
        </p:grpSpPr>
        <p:sp>
          <p:nvSpPr>
            <p:cNvPr id="88" name="Google Shape;88;p8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rgbClr val="B3C4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rgbClr val="FFD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rgbClr val="E7AE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980501" y="900300"/>
            <a:ext cx="12735600" cy="81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>
                <a:latin typeface="#9Slide06 SVNClementine" panose="020F0502020204030203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113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9"/>
          <p:cNvSpPr/>
          <p:nvPr/>
        </p:nvSpPr>
        <p:spPr>
          <a:xfrm rot="10800000" flipH="1">
            <a:off x="8955338" y="-945285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96;p9"/>
          <p:cNvSpPr/>
          <p:nvPr/>
        </p:nvSpPr>
        <p:spPr>
          <a:xfrm rot="10800000" flipH="1">
            <a:off x="83411" y="6534385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97;p9"/>
          <p:cNvSpPr/>
          <p:nvPr/>
        </p:nvSpPr>
        <p:spPr>
          <a:xfrm rot="10800000">
            <a:off x="13361780" y="1743737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98;p9"/>
          <p:cNvSpPr txBox="1">
            <a:spLocks noGrp="1"/>
          </p:cNvSpPr>
          <p:nvPr>
            <p:ph type="body" idx="1"/>
          </p:nvPr>
        </p:nvSpPr>
        <p:spPr>
          <a:xfrm>
            <a:off x="8833451" y="4545593"/>
            <a:ext cx="6673800" cy="47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 sz="2801"/>
            </a:lvl1pPr>
            <a:lvl2pPr marL="1828755" lvl="1" indent="-634985" rtl="0">
              <a:spcBef>
                <a:spcPts val="2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○"/>
              <a:defRPr/>
            </a:lvl2pPr>
            <a:lvl3pPr marL="2743131" lvl="2" indent="-634985" rtl="0">
              <a:spcBef>
                <a:spcPts val="3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■"/>
              <a:defRPr/>
            </a:lvl3pPr>
            <a:lvl4pPr marL="3657509" lvl="3" indent="-634985" rtl="0">
              <a:spcBef>
                <a:spcPts val="3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●"/>
              <a:defRPr/>
            </a:lvl4pPr>
            <a:lvl5pPr marL="4571886" lvl="4" indent="-634985" rtl="0">
              <a:spcBef>
                <a:spcPts val="3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○"/>
              <a:defRPr/>
            </a:lvl5pPr>
            <a:lvl6pPr marL="5486264" lvl="5" indent="-634985" rtl="0">
              <a:spcBef>
                <a:spcPts val="3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■"/>
              <a:defRPr/>
            </a:lvl6pPr>
            <a:lvl7pPr marL="6400640" lvl="6" indent="-634985" rtl="0">
              <a:spcBef>
                <a:spcPts val="3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●"/>
              <a:defRPr/>
            </a:lvl7pPr>
            <a:lvl8pPr marL="7315017" lvl="7" indent="-634985" rtl="0">
              <a:spcBef>
                <a:spcPts val="32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○"/>
              <a:defRPr/>
            </a:lvl8pPr>
            <a:lvl9pPr marL="8229395" lvl="8" indent="-634985" rtl="0">
              <a:spcBef>
                <a:spcPts val="3200"/>
              </a:spcBef>
              <a:spcAft>
                <a:spcPts val="3200"/>
              </a:spcAft>
              <a:buClr>
                <a:schemeClr val="dk2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subTitle" idx="2"/>
          </p:nvPr>
        </p:nvSpPr>
        <p:spPr>
          <a:xfrm>
            <a:off x="8955350" y="3048000"/>
            <a:ext cx="7474800" cy="11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Handlee"/>
              <a:buNone/>
              <a:defRPr sz="4001" b="1">
                <a:solidFill>
                  <a:schemeClr val="accent1"/>
                </a:solidFill>
                <a:latin typeface="#9Slide06 SVNClementine" panose="020F0502020204030203" pitchFamily="34" charset="0"/>
                <a:ea typeface="#9Slide06 SVNClementine" panose="020F0502020204030203" pitchFamily="34" charset="0"/>
                <a:cs typeface="#9Slide06 SVNClementine" panose="020F0502020204030203" pitchFamily="34" charset="0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9pPr>
          </a:lstStyle>
          <a:p>
            <a:endParaRPr dirty="0"/>
          </a:p>
        </p:txBody>
      </p:sp>
      <p:sp>
        <p:nvSpPr>
          <p:cNvPr id="100" name="Google Shape;100;p9"/>
          <p:cNvSpPr txBox="1">
            <a:spLocks noGrp="1"/>
          </p:cNvSpPr>
          <p:nvPr>
            <p:ph type="title"/>
          </p:nvPr>
        </p:nvSpPr>
        <p:spPr>
          <a:xfrm>
            <a:off x="1426451" y="1138601"/>
            <a:ext cx="15416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807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0"/>
          <p:cNvSpPr txBox="1">
            <a:spLocks noGrp="1"/>
          </p:cNvSpPr>
          <p:nvPr>
            <p:ph type="title"/>
          </p:nvPr>
        </p:nvSpPr>
        <p:spPr>
          <a:xfrm>
            <a:off x="1606800" y="7560000"/>
            <a:ext cx="15074400" cy="16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 b="1"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120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1"/>
          <p:cNvGrpSpPr/>
          <p:nvPr/>
        </p:nvGrpSpPr>
        <p:grpSpPr>
          <a:xfrm flipH="1">
            <a:off x="-1116739" y="-3558430"/>
            <a:ext cx="20962643" cy="19601969"/>
            <a:chOff x="-796495" y="-1807790"/>
            <a:chExt cx="10481321" cy="9800984"/>
          </a:xfrm>
        </p:grpSpPr>
        <p:sp>
          <p:nvSpPr>
            <p:cNvPr id="105" name="Google Shape;105;p11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rgbClr val="B3C4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06;p11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07;p11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08;p11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rgbClr val="FFD1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09;p11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rgbClr val="E7AE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0" name="Google Shape;110;p11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>
                <a:latin typeface="#9Slide06 SVNClementine" panose="020F0502020204030203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rPr dirty="0"/>
              <a:t>xx%</a:t>
            </a:r>
          </a:p>
        </p:txBody>
      </p:sp>
      <p:sp>
        <p:nvSpPr>
          <p:cNvPr id="111" name="Google Shape;111;p11"/>
          <p:cNvSpPr txBox="1">
            <a:spLocks noGrp="1"/>
          </p:cNvSpPr>
          <p:nvPr>
            <p:ph type="body" idx="1"/>
          </p:nvPr>
        </p:nvSpPr>
        <p:spPr>
          <a:xfrm>
            <a:off x="623400" y="6304451"/>
            <a:ext cx="17041200" cy="26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207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28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3"/>
          <p:cNvSpPr/>
          <p:nvPr/>
        </p:nvSpPr>
        <p:spPr>
          <a:xfrm>
            <a:off x="5379830" y="6879410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15;p13"/>
          <p:cNvSpPr/>
          <p:nvPr/>
        </p:nvSpPr>
        <p:spPr>
          <a:xfrm>
            <a:off x="-1592990" y="1228412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16;p13"/>
          <p:cNvSpPr/>
          <p:nvPr/>
        </p:nvSpPr>
        <p:spPr>
          <a:xfrm>
            <a:off x="11628375" y="-3767981"/>
            <a:ext cx="9112878" cy="1041822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/>
          </p:nvPr>
        </p:nvSpPr>
        <p:spPr>
          <a:xfrm>
            <a:off x="1762451" y="2785451"/>
            <a:ext cx="4467000" cy="926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 dirty="0"/>
          </a:p>
        </p:txBody>
      </p:sp>
      <p:sp>
        <p:nvSpPr>
          <p:cNvPr id="118" name="Google Shape;118;p13"/>
          <p:cNvSpPr txBox="1">
            <a:spLocks noGrp="1"/>
          </p:cNvSpPr>
          <p:nvPr>
            <p:ph type="subTitle" idx="1"/>
          </p:nvPr>
        </p:nvSpPr>
        <p:spPr>
          <a:xfrm>
            <a:off x="1762451" y="3559451"/>
            <a:ext cx="4467000" cy="1188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 dirty="0"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2"/>
          </p:nvPr>
        </p:nvSpPr>
        <p:spPr>
          <a:xfrm>
            <a:off x="6910500" y="2785451"/>
            <a:ext cx="4467000" cy="926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 dirty="0"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3"/>
          </p:nvPr>
        </p:nvSpPr>
        <p:spPr>
          <a:xfrm>
            <a:off x="6910500" y="3559451"/>
            <a:ext cx="4467000" cy="1188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4"/>
          </p:nvPr>
        </p:nvSpPr>
        <p:spPr>
          <a:xfrm>
            <a:off x="12058550" y="2785451"/>
            <a:ext cx="4467000" cy="926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 dirty="0"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5"/>
          </p:nvPr>
        </p:nvSpPr>
        <p:spPr>
          <a:xfrm>
            <a:off x="12058550" y="3559451"/>
            <a:ext cx="4467000" cy="1188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6"/>
          </p:nvPr>
        </p:nvSpPr>
        <p:spPr>
          <a:xfrm>
            <a:off x="1762451" y="5641301"/>
            <a:ext cx="4467000" cy="926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 dirty="0"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7"/>
          </p:nvPr>
        </p:nvSpPr>
        <p:spPr>
          <a:xfrm>
            <a:off x="1762451" y="6415301"/>
            <a:ext cx="4467000" cy="1188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8"/>
          </p:nvPr>
        </p:nvSpPr>
        <p:spPr>
          <a:xfrm>
            <a:off x="6910500" y="5641301"/>
            <a:ext cx="4467000" cy="926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 dirty="0"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9"/>
          </p:nvPr>
        </p:nvSpPr>
        <p:spPr>
          <a:xfrm>
            <a:off x="6910500" y="6415301"/>
            <a:ext cx="4467000" cy="1188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13"/>
          </p:nvPr>
        </p:nvSpPr>
        <p:spPr>
          <a:xfrm>
            <a:off x="12058550" y="5641301"/>
            <a:ext cx="4467000" cy="926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 dirty="0"/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14"/>
          </p:nvPr>
        </p:nvSpPr>
        <p:spPr>
          <a:xfrm>
            <a:off x="12058550" y="6415301"/>
            <a:ext cx="4467000" cy="1188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15"/>
          </p:nvPr>
        </p:nvSpPr>
        <p:spPr>
          <a:xfrm>
            <a:off x="1426451" y="1138601"/>
            <a:ext cx="15416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872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4"/>
          <p:cNvSpPr txBox="1">
            <a:spLocks noGrp="1"/>
          </p:cNvSpPr>
          <p:nvPr>
            <p:ph type="title"/>
          </p:nvPr>
        </p:nvSpPr>
        <p:spPr>
          <a:xfrm>
            <a:off x="2764884" y="2838900"/>
            <a:ext cx="5292600" cy="617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 b="1">
                <a:solidFill>
                  <a:schemeClr val="lt1"/>
                </a:solidFill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endParaRPr dirty="0"/>
          </a:p>
        </p:txBody>
      </p:sp>
      <p:sp>
        <p:nvSpPr>
          <p:cNvPr id="132" name="Google Shape;132;p14"/>
          <p:cNvSpPr txBox="1">
            <a:spLocks noGrp="1"/>
          </p:cNvSpPr>
          <p:nvPr>
            <p:ph type="subTitle" idx="1"/>
          </p:nvPr>
        </p:nvSpPr>
        <p:spPr>
          <a:xfrm>
            <a:off x="2778089" y="3475250"/>
            <a:ext cx="5279400" cy="22722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4"/>
          <p:cNvSpPr txBox="1">
            <a:spLocks noGrp="1"/>
          </p:cNvSpPr>
          <p:nvPr>
            <p:ph type="title" idx="2"/>
          </p:nvPr>
        </p:nvSpPr>
        <p:spPr>
          <a:xfrm>
            <a:off x="10867889" y="2838900"/>
            <a:ext cx="4151400" cy="6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 b="1"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endParaRPr dirty="0"/>
          </a:p>
        </p:txBody>
      </p:sp>
      <p:sp>
        <p:nvSpPr>
          <p:cNvPr id="134" name="Google Shape;134;p14"/>
          <p:cNvSpPr txBox="1">
            <a:spLocks noGrp="1"/>
          </p:cNvSpPr>
          <p:nvPr>
            <p:ph type="subTitle" idx="3"/>
          </p:nvPr>
        </p:nvSpPr>
        <p:spPr>
          <a:xfrm>
            <a:off x="10013105" y="3475250"/>
            <a:ext cx="5279400" cy="6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title" idx="4"/>
          </p:nvPr>
        </p:nvSpPr>
        <p:spPr>
          <a:xfrm>
            <a:off x="3831696" y="6339150"/>
            <a:ext cx="5386800" cy="6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1" b="1">
                <a:latin typeface="#9Slide06 SVNClementine" panose="020F0502020204030203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Handlee"/>
              <a:buNone/>
              <a:defRPr sz="4001" b="1"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endParaRPr dirty="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5"/>
          </p:nvPr>
        </p:nvSpPr>
        <p:spPr>
          <a:xfrm>
            <a:off x="2935241" y="6977850"/>
            <a:ext cx="5279400" cy="6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title" idx="6"/>
          </p:nvPr>
        </p:nvSpPr>
        <p:spPr>
          <a:xfrm>
            <a:off x="1426451" y="1138601"/>
            <a:ext cx="15416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  <p:sp>
        <p:nvSpPr>
          <p:cNvPr id="138" name="Google Shape;138;p14"/>
          <p:cNvSpPr/>
          <p:nvPr/>
        </p:nvSpPr>
        <p:spPr>
          <a:xfrm rot="10800000">
            <a:off x="15662102" y="8560666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39;p14"/>
          <p:cNvSpPr/>
          <p:nvPr/>
        </p:nvSpPr>
        <p:spPr>
          <a:xfrm rot="10800000">
            <a:off x="15796403" y="754735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40;p14"/>
          <p:cNvSpPr/>
          <p:nvPr/>
        </p:nvSpPr>
        <p:spPr>
          <a:xfrm rot="1127693">
            <a:off x="-2640874" y="-1583016"/>
            <a:ext cx="5700302" cy="7173848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061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/>
          <p:nvPr/>
        </p:nvSpPr>
        <p:spPr>
          <a:xfrm rot="10800000" flipH="1">
            <a:off x="6294238" y="8655916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3" name="Google Shape;143;p15"/>
          <p:cNvSpPr txBox="1">
            <a:spLocks noGrp="1"/>
          </p:cNvSpPr>
          <p:nvPr>
            <p:ph type="title"/>
          </p:nvPr>
        </p:nvSpPr>
        <p:spPr>
          <a:xfrm>
            <a:off x="1426451" y="1138601"/>
            <a:ext cx="15416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  <p:sp>
        <p:nvSpPr>
          <p:cNvPr id="144" name="Google Shape;144;p15"/>
          <p:cNvSpPr/>
          <p:nvPr/>
        </p:nvSpPr>
        <p:spPr>
          <a:xfrm rot="10800000" flipH="1">
            <a:off x="83411" y="6534385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5" name="Google Shape;145;p15"/>
          <p:cNvSpPr/>
          <p:nvPr/>
        </p:nvSpPr>
        <p:spPr>
          <a:xfrm rot="10800000" flipH="1">
            <a:off x="12428330" y="-3647414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11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6"/>
          <p:cNvSpPr txBox="1">
            <a:spLocks noGrp="1"/>
          </p:cNvSpPr>
          <p:nvPr>
            <p:ph type="title"/>
          </p:nvPr>
        </p:nvSpPr>
        <p:spPr>
          <a:xfrm>
            <a:off x="1426451" y="1138601"/>
            <a:ext cx="15416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  <p:grpSp>
        <p:nvGrpSpPr>
          <p:cNvPr id="148" name="Google Shape;148;p16"/>
          <p:cNvGrpSpPr/>
          <p:nvPr/>
        </p:nvGrpSpPr>
        <p:grpSpPr>
          <a:xfrm flipH="1">
            <a:off x="8208475" y="1228412"/>
            <a:ext cx="11161176" cy="14605577"/>
            <a:chOff x="-796495" y="614206"/>
            <a:chExt cx="5580588" cy="7302788"/>
          </a:xfrm>
        </p:grpSpPr>
        <p:sp>
          <p:nvSpPr>
            <p:cNvPr id="149" name="Google Shape;149;p16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50;p16"/>
            <p:cNvSpPr/>
            <p:nvPr/>
          </p:nvSpPr>
          <p:spPr>
            <a:xfrm>
              <a:off x="1165914" y="33635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rgbClr val="E89F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1" name="Google Shape;151;p16"/>
          <p:cNvSpPr/>
          <p:nvPr/>
        </p:nvSpPr>
        <p:spPr>
          <a:xfrm rot="10800000" flipH="1">
            <a:off x="-765904" y="-374662"/>
            <a:ext cx="4062908" cy="327025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625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7"/>
          <p:cNvSpPr/>
          <p:nvPr/>
        </p:nvSpPr>
        <p:spPr>
          <a:xfrm rot="10800000">
            <a:off x="8534966" y="7589116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4" name="Google Shape;154;p17"/>
          <p:cNvSpPr txBox="1">
            <a:spLocks noGrp="1"/>
          </p:cNvSpPr>
          <p:nvPr>
            <p:ph type="title"/>
          </p:nvPr>
        </p:nvSpPr>
        <p:spPr>
          <a:xfrm flipH="1">
            <a:off x="1426451" y="1138601"/>
            <a:ext cx="140946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  <p:sp>
        <p:nvSpPr>
          <p:cNvPr id="155" name="Google Shape;155;p17"/>
          <p:cNvSpPr/>
          <p:nvPr/>
        </p:nvSpPr>
        <p:spPr>
          <a:xfrm rot="10800000">
            <a:off x="15051017" y="5467585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Google Shape;156;p17"/>
          <p:cNvSpPr/>
          <p:nvPr/>
        </p:nvSpPr>
        <p:spPr>
          <a:xfrm rot="10800000">
            <a:off x="4157675" y="-5952464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623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8"/>
          <p:cNvSpPr/>
          <p:nvPr/>
        </p:nvSpPr>
        <p:spPr>
          <a:xfrm rot="10800000" flipH="1">
            <a:off x="160138" y="-373785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9" name="Google Shape;159;p18"/>
          <p:cNvSpPr/>
          <p:nvPr/>
        </p:nvSpPr>
        <p:spPr>
          <a:xfrm rot="10800000" flipH="1">
            <a:off x="83411" y="6534385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" name="Google Shape;160;p18"/>
          <p:cNvSpPr/>
          <p:nvPr/>
        </p:nvSpPr>
        <p:spPr>
          <a:xfrm rot="10800000" flipH="1">
            <a:off x="12428330" y="-3647414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1" name="Google Shape;161;p18"/>
          <p:cNvSpPr txBox="1">
            <a:spLocks noGrp="1"/>
          </p:cNvSpPr>
          <p:nvPr>
            <p:ph type="title"/>
          </p:nvPr>
        </p:nvSpPr>
        <p:spPr>
          <a:xfrm>
            <a:off x="1426451" y="1138601"/>
            <a:ext cx="15416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650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9"/>
          <p:cNvSpPr/>
          <p:nvPr/>
        </p:nvSpPr>
        <p:spPr>
          <a:xfrm rot="10800000">
            <a:off x="9970363" y="8522566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4" name="Google Shape;164;p19"/>
          <p:cNvSpPr txBox="1">
            <a:spLocks noGrp="1"/>
          </p:cNvSpPr>
          <p:nvPr>
            <p:ph type="title"/>
          </p:nvPr>
        </p:nvSpPr>
        <p:spPr>
          <a:xfrm>
            <a:off x="1426451" y="1138601"/>
            <a:ext cx="15416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  <p:sp>
        <p:nvSpPr>
          <p:cNvPr id="165" name="Google Shape;165;p19"/>
          <p:cNvSpPr/>
          <p:nvPr/>
        </p:nvSpPr>
        <p:spPr>
          <a:xfrm rot="10800000">
            <a:off x="15724415" y="6401035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6" name="Google Shape;166;p19"/>
          <p:cNvSpPr/>
          <p:nvPr/>
        </p:nvSpPr>
        <p:spPr>
          <a:xfrm rot="10800000">
            <a:off x="-2811672" y="-3304514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350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"/>
          <p:cNvSpPr/>
          <p:nvPr/>
        </p:nvSpPr>
        <p:spPr>
          <a:xfrm rot="10800000" flipH="1">
            <a:off x="160138" y="-373785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9" name="Google Shape;169;p20"/>
          <p:cNvSpPr/>
          <p:nvPr/>
        </p:nvSpPr>
        <p:spPr>
          <a:xfrm rot="10800000" flipH="1">
            <a:off x="83411" y="6534385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/>
          </p:nvPr>
        </p:nvSpPr>
        <p:spPr>
          <a:xfrm>
            <a:off x="1426451" y="1138601"/>
            <a:ext cx="154164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>
                <a:solidFill>
                  <a:srgbClr val="EB7E7C"/>
                </a:solidFill>
                <a:latin typeface="#9Slide06 SVNClementine" panose="020F0502020204030203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1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754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1"/>
          <p:cNvSpPr/>
          <p:nvPr/>
        </p:nvSpPr>
        <p:spPr>
          <a:xfrm>
            <a:off x="-25322" y="-84234"/>
            <a:ext cx="18608472" cy="10555937"/>
          </a:xfrm>
          <a:custGeom>
            <a:avLst/>
            <a:gdLst/>
            <a:ahLst/>
            <a:cxnLst/>
            <a:rect l="l" t="t" r="r" b="b"/>
            <a:pathLst>
              <a:path w="198766" h="112753" extrusionOk="0">
                <a:moveTo>
                  <a:pt x="1" y="0"/>
                </a:moveTo>
                <a:lnTo>
                  <a:pt x="1" y="112753"/>
                </a:lnTo>
                <a:lnTo>
                  <a:pt x="198766" y="112753"/>
                </a:lnTo>
                <a:lnTo>
                  <a:pt x="198766" y="0"/>
                </a:lnTo>
                <a:close/>
              </a:path>
            </a:pathLst>
          </a:custGeom>
          <a:solidFill>
            <a:srgbClr val="B3C4B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3" name="Google Shape;173;p21"/>
          <p:cNvSpPr/>
          <p:nvPr/>
        </p:nvSpPr>
        <p:spPr>
          <a:xfrm rot="-1164508" flipH="1">
            <a:off x="13035567" y="6709427"/>
            <a:ext cx="7236366" cy="9106988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4" name="Google Shape;174;p21"/>
          <p:cNvSpPr/>
          <p:nvPr/>
        </p:nvSpPr>
        <p:spPr>
          <a:xfrm flipH="1">
            <a:off x="-4593596" y="-4557131"/>
            <a:ext cx="9112878" cy="1041822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5" name="Google Shape;175;p21"/>
          <p:cNvGrpSpPr/>
          <p:nvPr/>
        </p:nvGrpSpPr>
        <p:grpSpPr>
          <a:xfrm>
            <a:off x="2743200" y="-114314"/>
            <a:ext cx="13068000" cy="9334890"/>
            <a:chOff x="1371600" y="916025"/>
            <a:chExt cx="6534000" cy="3522600"/>
          </a:xfrm>
        </p:grpSpPr>
        <p:sp>
          <p:nvSpPr>
            <p:cNvPr id="176" name="Google Shape;176;p21"/>
            <p:cNvSpPr txBox="1"/>
            <p:nvPr/>
          </p:nvSpPr>
          <p:spPr>
            <a:xfrm>
              <a:off x="2879400" y="3531475"/>
              <a:ext cx="3385200" cy="7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1828755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4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Baloo 2"/>
                  <a:ea typeface="Baloo 2"/>
                  <a:cs typeface="Baloo 2"/>
                  <a:sym typeface="Baloo 2"/>
                </a:rPr>
                <a:t>CREDITS: This presentation template was created by </a:t>
              </a:r>
              <a:r>
                <a:rPr kumimoji="0" lang="en" sz="2400" b="1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>
                    <a:noFill/>
                  </a:uFill>
                  <a:latin typeface="Baloo 2"/>
                  <a:ea typeface="Baloo 2"/>
                  <a:cs typeface="Baloo 2"/>
                  <a:sym typeface="Baloo 2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Slidesgo</a:t>
              </a:r>
              <a:r>
                <a:rPr kumimoji="0" lang="en" sz="24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Baloo 2"/>
                  <a:ea typeface="Baloo 2"/>
                  <a:cs typeface="Baloo 2"/>
                  <a:sym typeface="Baloo 2"/>
                </a:rPr>
                <a:t>, including icons by </a:t>
              </a:r>
              <a:r>
                <a:rPr kumimoji="0" lang="en" sz="2400" b="1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>
                    <a:noFill/>
                  </a:uFill>
                  <a:latin typeface="Baloo 2"/>
                  <a:ea typeface="Baloo 2"/>
                  <a:cs typeface="Baloo 2"/>
                  <a:sym typeface="Baloo 2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Flaticon</a:t>
              </a:r>
              <a:r>
                <a:rPr kumimoji="0" lang="en" sz="24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Baloo 2"/>
                  <a:ea typeface="Baloo 2"/>
                  <a:cs typeface="Baloo 2"/>
                  <a:sym typeface="Baloo 2"/>
                </a:rPr>
                <a:t>, and infographics &amp; images by </a:t>
              </a:r>
              <a:r>
                <a:rPr kumimoji="0" lang="en" sz="2400" b="1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>
                    <a:noFill/>
                  </a:uFill>
                  <a:latin typeface="Baloo 2"/>
                  <a:ea typeface="Baloo 2"/>
                  <a:cs typeface="Baloo 2"/>
                  <a:sym typeface="Baloo 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Freepik</a:t>
              </a:r>
              <a:r>
                <a:rPr kumimoji="0" lang="en" sz="24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Baloo 2"/>
                  <a:ea typeface="Baloo 2"/>
                  <a:cs typeface="Baloo 2"/>
                  <a:sym typeface="Baloo 2"/>
                </a:rPr>
                <a:t>. </a:t>
              </a: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endParaRPr>
            </a:p>
            <a:p>
              <a:pPr marL="0" marR="0" lvl="0" indent="0" algn="ctr" defTabSz="1828755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3F3C3B"/>
                </a:solidFill>
                <a:effectLst/>
                <a:uLnTx/>
                <a:uFillTx/>
                <a:latin typeface="Catamaran"/>
                <a:ea typeface="Catamaran"/>
                <a:cs typeface="Catamaran"/>
                <a:sym typeface="Catamaran"/>
              </a:endParaRPr>
            </a:p>
          </p:txBody>
        </p:sp>
        <p:sp>
          <p:nvSpPr>
            <p:cNvPr id="177" name="Google Shape;177;p21"/>
            <p:cNvSpPr/>
            <p:nvPr/>
          </p:nvSpPr>
          <p:spPr>
            <a:xfrm>
              <a:off x="1371600" y="916025"/>
              <a:ext cx="6534000" cy="352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8" name="Google Shape;178;p21"/>
          <p:cNvGrpSpPr/>
          <p:nvPr/>
        </p:nvGrpSpPr>
        <p:grpSpPr>
          <a:xfrm>
            <a:off x="3847800" y="3525851"/>
            <a:ext cx="10858800" cy="4267200"/>
            <a:chOff x="1857300" y="1962150"/>
            <a:chExt cx="5429400" cy="2133600"/>
          </a:xfrm>
        </p:grpSpPr>
        <p:cxnSp>
          <p:nvCxnSpPr>
            <p:cNvPr id="179" name="Google Shape;179;p21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21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21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21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21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21"/>
            <p:cNvCxnSpPr/>
            <p:nvPr/>
          </p:nvCxnSpPr>
          <p:spPr>
            <a:xfrm>
              <a:off x="1857300" y="3486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21"/>
            <p:cNvCxnSpPr/>
            <p:nvPr/>
          </p:nvCxnSpPr>
          <p:spPr>
            <a:xfrm>
              <a:off x="1857300" y="3790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21"/>
            <p:cNvCxnSpPr/>
            <p:nvPr/>
          </p:nvCxnSpPr>
          <p:spPr>
            <a:xfrm>
              <a:off x="1857300" y="4095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7" name="Google Shape;187;p21"/>
          <p:cNvSpPr txBox="1">
            <a:spLocks noGrp="1"/>
          </p:cNvSpPr>
          <p:nvPr>
            <p:ph type="ctrTitle"/>
          </p:nvPr>
        </p:nvSpPr>
        <p:spPr>
          <a:xfrm>
            <a:off x="3695700" y="1295400"/>
            <a:ext cx="10972800" cy="20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>
                <a:solidFill>
                  <a:srgbClr val="EB7E7C"/>
                </a:solidFill>
                <a:latin typeface="#9Slide06 SVNClementine" panose="020F0502020204030203" pitchFamily="34" charset="0"/>
                <a:ea typeface="#9Slide06 SVNClementine" panose="020F0502020204030203" pitchFamily="34" charset="0"/>
                <a:cs typeface="#9Slide06 SVNClementine" panose="020F0502020204030203" pitchFamily="34" charset="0"/>
                <a:sym typeface="Handle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 dirty="0"/>
          </a:p>
        </p:txBody>
      </p:sp>
      <p:sp>
        <p:nvSpPr>
          <p:cNvPr id="188" name="Google Shape;188;p21"/>
          <p:cNvSpPr txBox="1">
            <a:spLocks noGrp="1"/>
          </p:cNvSpPr>
          <p:nvPr>
            <p:ph type="subTitle" idx="1"/>
          </p:nvPr>
        </p:nvSpPr>
        <p:spPr>
          <a:xfrm>
            <a:off x="5238900" y="3477500"/>
            <a:ext cx="7886400" cy="27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66666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89" name="Google Shape;189;p21"/>
          <p:cNvGrpSpPr/>
          <p:nvPr/>
        </p:nvGrpSpPr>
        <p:grpSpPr>
          <a:xfrm>
            <a:off x="3847800" y="2916251"/>
            <a:ext cx="10858800" cy="3048000"/>
            <a:chOff x="1857300" y="1657350"/>
            <a:chExt cx="5429400" cy="1524000"/>
          </a:xfrm>
        </p:grpSpPr>
        <p:cxnSp>
          <p:nvCxnSpPr>
            <p:cNvPr id="190" name="Google Shape;190;p21"/>
            <p:cNvCxnSpPr/>
            <p:nvPr/>
          </p:nvCxnSpPr>
          <p:spPr>
            <a:xfrm>
              <a:off x="1857300" y="1657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21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21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21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21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21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96" name="Google Shape;196;p21"/>
          <p:cNvSpPr txBox="1"/>
          <p:nvPr/>
        </p:nvSpPr>
        <p:spPr>
          <a:xfrm>
            <a:off x="4057800" y="6453350"/>
            <a:ext cx="10248600" cy="1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.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Baloo 2"/>
              <a:ea typeface="Baloo 2"/>
              <a:cs typeface="Baloo 2"/>
              <a:sym typeface="Baloo 2"/>
            </a:endParaRPr>
          </a:p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310092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2"/>
          <p:cNvSpPr/>
          <p:nvPr/>
        </p:nvSpPr>
        <p:spPr>
          <a:xfrm rot="10800000" flipH="1">
            <a:off x="-1592990" y="5880419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9" name="Google Shape;199;p22"/>
          <p:cNvSpPr/>
          <p:nvPr/>
        </p:nvSpPr>
        <p:spPr>
          <a:xfrm rot="10800000" flipH="1">
            <a:off x="5379830" y="-5539631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0" name="Google Shape;200;p22"/>
          <p:cNvSpPr/>
          <p:nvPr/>
        </p:nvSpPr>
        <p:spPr>
          <a:xfrm rot="10800000" flipH="1">
            <a:off x="5379838" y="8001952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1" name="Google Shape;201;p22"/>
          <p:cNvSpPr/>
          <p:nvPr/>
        </p:nvSpPr>
        <p:spPr>
          <a:xfrm rot="10800000" flipH="1">
            <a:off x="10256775" y="3644118"/>
            <a:ext cx="9112878" cy="1041822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639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/>
          <p:nvPr/>
        </p:nvSpPr>
        <p:spPr>
          <a:xfrm rot="10800000">
            <a:off x="16053819" y="5880419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4" name="Google Shape;204;p23"/>
          <p:cNvSpPr/>
          <p:nvPr/>
        </p:nvSpPr>
        <p:spPr>
          <a:xfrm rot="10800000">
            <a:off x="5160478" y="-5539631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5" name="Google Shape;205;p23"/>
          <p:cNvSpPr/>
          <p:nvPr/>
        </p:nvSpPr>
        <p:spPr>
          <a:xfrm rot="10800000">
            <a:off x="9537769" y="8001952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96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/>
          <p:nvPr/>
        </p:nvSpPr>
        <p:spPr>
          <a:xfrm rot="10800000">
            <a:off x="16053819" y="5880419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8" name="Google Shape;208;p24"/>
          <p:cNvSpPr/>
          <p:nvPr/>
        </p:nvSpPr>
        <p:spPr>
          <a:xfrm rot="10800000">
            <a:off x="5160478" y="-5539631"/>
            <a:ext cx="7236359" cy="910698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9" name="Google Shape;209;p24"/>
          <p:cNvSpPr/>
          <p:nvPr/>
        </p:nvSpPr>
        <p:spPr>
          <a:xfrm rot="10800000">
            <a:off x="-2012090" y="3339318"/>
            <a:ext cx="9112878" cy="1041822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rgbClr val="E7AE5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714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"/>
          <p:cNvSpPr/>
          <p:nvPr/>
        </p:nvSpPr>
        <p:spPr>
          <a:xfrm rot="10800000" flipH="1">
            <a:off x="-1454084" y="5556569"/>
            <a:ext cx="3315834" cy="3337928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rgbClr val="FFD1B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2" name="Google Shape;212;p25"/>
          <p:cNvSpPr/>
          <p:nvPr/>
        </p:nvSpPr>
        <p:spPr>
          <a:xfrm rot="10800000" flipH="1">
            <a:off x="3842342" y="-703899"/>
            <a:ext cx="2859062" cy="2301275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3" name="Google Shape;213;p25"/>
          <p:cNvSpPr/>
          <p:nvPr/>
        </p:nvSpPr>
        <p:spPr>
          <a:xfrm rot="1398376">
            <a:off x="8485106" y="5698271"/>
            <a:ext cx="7236282" cy="9106884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rgbClr val="E89F8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31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60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70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88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91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21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93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37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90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93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80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02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9222" b="-9222"/>
            </a:stretch>
          </a:blipFill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9222" b="-9222"/>
            </a:stretch>
          </a:blipFill>
        </p:spPr>
      </p:sp>
      <p:sp>
        <p:nvSpPr>
          <p:cNvPr id="8" name="Freeform 20"/>
          <p:cNvSpPr/>
          <p:nvPr userDrawn="1"/>
        </p:nvSpPr>
        <p:spPr>
          <a:xfrm>
            <a:off x="3821902" y="1071675"/>
            <a:ext cx="13868399" cy="8037357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B0F0"/>
            </a:solidFill>
            <a:prstDash val="lgDash"/>
            <a:miter/>
          </a:ln>
        </p:spPr>
      </p:sp>
    </p:spTree>
    <p:extLst>
      <p:ext uri="{BB962C8B-B14F-4D97-AF65-F5344CB8AC3E}">
        <p14:creationId xmlns:p14="http://schemas.microsoft.com/office/powerpoint/2010/main" val="1808053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9222" b="-9222"/>
            </a:stretch>
          </a:blipFill>
        </p:spPr>
      </p:sp>
      <p:sp>
        <p:nvSpPr>
          <p:cNvPr id="8" name="Freeform 20"/>
          <p:cNvSpPr/>
          <p:nvPr userDrawn="1"/>
        </p:nvSpPr>
        <p:spPr>
          <a:xfrm>
            <a:off x="3886200" y="647700"/>
            <a:ext cx="13868399" cy="91440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B0F0"/>
            </a:solidFill>
            <a:prstDash val="lgDash"/>
            <a:miter/>
          </a:ln>
        </p:spPr>
      </p:sp>
    </p:spTree>
    <p:extLst>
      <p:ext uri="{BB962C8B-B14F-4D97-AF65-F5344CB8AC3E}">
        <p14:creationId xmlns:p14="http://schemas.microsoft.com/office/powerpoint/2010/main" val="1983630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9222" b="-9222"/>
            </a:stretch>
          </a:blipFill>
        </p:spPr>
      </p:sp>
      <p:sp>
        <p:nvSpPr>
          <p:cNvPr id="8" name="Freeform 20"/>
          <p:cNvSpPr/>
          <p:nvPr userDrawn="1"/>
        </p:nvSpPr>
        <p:spPr>
          <a:xfrm>
            <a:off x="457200" y="611343"/>
            <a:ext cx="17297399" cy="92202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B0F0"/>
            </a:solidFill>
            <a:prstDash val="lgDash"/>
            <a:miter/>
          </a:ln>
        </p:spPr>
      </p:sp>
    </p:spTree>
    <p:extLst>
      <p:ext uri="{BB962C8B-B14F-4D97-AF65-F5344CB8AC3E}">
        <p14:creationId xmlns:p14="http://schemas.microsoft.com/office/powerpoint/2010/main" val="3313180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D4C87-924D-4C1B-BEFF-77BC6A11ECA6}" type="datetimeFigureOut">
              <a:rPr lang="en-GB" smtClean="0"/>
              <a:t>26/09/2024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61DF6-F8D2-43DA-B215-938BFC9A52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351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BFB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2D1FC2-A4F1-4B17-976E-0B03DDA8DC00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41249"/>
            <a:ext cx="18349865" cy="1225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929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#9Slide06 SVNClementine" panose="020F0502020204030203" pitchFamily="34" charset="0"/>
          <a:ea typeface="#9Slide06 SVNClementine" panose="020F0502020204030203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366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image" Target="../media/image3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0.png"/><Relationship Id="rId7" Type="http://schemas.openxmlformats.org/officeDocument/2006/relationships/image" Target="../media/image350.png"/><Relationship Id="rId12" Type="http://schemas.openxmlformats.org/officeDocument/2006/relationships/image" Target="../media/image40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0.png"/><Relationship Id="rId11" Type="http://schemas.openxmlformats.org/officeDocument/2006/relationships/image" Target="../media/image39.png"/><Relationship Id="rId5" Type="http://schemas.openxmlformats.org/officeDocument/2006/relationships/image" Target="../media/image330.png"/><Relationship Id="rId10" Type="http://schemas.openxmlformats.org/officeDocument/2006/relationships/image" Target="../media/image38.png"/><Relationship Id="rId4" Type="http://schemas.openxmlformats.org/officeDocument/2006/relationships/image" Target="../media/image320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1.svg"/><Relationship Id="rId3" Type="http://schemas.openxmlformats.org/officeDocument/2006/relationships/image" Target="../media/image4.svg"/><Relationship Id="rId7" Type="http://schemas.openxmlformats.org/officeDocument/2006/relationships/image" Target="../media/image14.svg"/><Relationship Id="rId12" Type="http://schemas.openxmlformats.org/officeDocument/2006/relationships/image" Target="../media/image20.png"/><Relationship Id="rId2" Type="http://schemas.openxmlformats.org/officeDocument/2006/relationships/image" Target="../media/image3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9.svg"/><Relationship Id="rId5" Type="http://schemas.openxmlformats.org/officeDocument/2006/relationships/image" Target="../media/image12.sv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10.svg"/><Relationship Id="rId1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1.svg"/><Relationship Id="rId3" Type="http://schemas.openxmlformats.org/officeDocument/2006/relationships/image" Target="../media/image4.svg"/><Relationship Id="rId7" Type="http://schemas.openxmlformats.org/officeDocument/2006/relationships/image" Target="../media/image14.svg"/><Relationship Id="rId12" Type="http://schemas.openxmlformats.org/officeDocument/2006/relationships/image" Target="../media/image20.png"/><Relationship Id="rId2" Type="http://schemas.openxmlformats.org/officeDocument/2006/relationships/image" Target="../media/image3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9.svg"/><Relationship Id="rId5" Type="http://schemas.openxmlformats.org/officeDocument/2006/relationships/image" Target="../media/image12.sv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10.svg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2.png"/><Relationship Id="rId5" Type="http://schemas.openxmlformats.org/officeDocument/2006/relationships/image" Target="../media/image61.jp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2.png"/><Relationship Id="rId5" Type="http://schemas.openxmlformats.org/officeDocument/2006/relationships/image" Target="../media/image61.jp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2.png"/><Relationship Id="rId5" Type="http://schemas.openxmlformats.org/officeDocument/2006/relationships/image" Target="../media/image61.jp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4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3.png"/><Relationship Id="rId7" Type="http://schemas.openxmlformats.org/officeDocument/2006/relationships/image" Target="../media/image6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10" Type="http://schemas.openxmlformats.org/officeDocument/2006/relationships/image" Target="../media/image12.svg"/><Relationship Id="rId4" Type="http://schemas.openxmlformats.org/officeDocument/2006/relationships/image" Target="../media/image4.svg"/><Relationship Id="rId9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20.png"/><Relationship Id="rId3" Type="http://schemas.openxmlformats.org/officeDocument/2006/relationships/image" Target="../media/image26.svg"/><Relationship Id="rId25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8" Type="http://schemas.openxmlformats.org/officeDocument/2006/relationships/image" Target="../media/image30.png"/><Relationship Id="rId27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1.svg"/><Relationship Id="rId3" Type="http://schemas.openxmlformats.org/officeDocument/2006/relationships/image" Target="../media/image4.svg"/><Relationship Id="rId7" Type="http://schemas.openxmlformats.org/officeDocument/2006/relationships/image" Target="../media/image14.svg"/><Relationship Id="rId12" Type="http://schemas.openxmlformats.org/officeDocument/2006/relationships/image" Target="../media/image20.png"/><Relationship Id="rId2" Type="http://schemas.openxmlformats.org/officeDocument/2006/relationships/image" Target="../media/image3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9.svg"/><Relationship Id="rId5" Type="http://schemas.openxmlformats.org/officeDocument/2006/relationships/image" Target="../media/image12.sv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10.sv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53986" y="1000505"/>
            <a:ext cx="15380028" cy="828599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847413" y="5291795"/>
            <a:ext cx="5983589" cy="5200283"/>
          </a:xfrm>
          <a:custGeom>
            <a:avLst/>
            <a:gdLst/>
            <a:ahLst/>
            <a:cxnLst/>
            <a:rect l="l" t="t" r="r" b="b"/>
            <a:pathLst>
              <a:path w="5983589" h="5200283">
                <a:moveTo>
                  <a:pt x="0" y="0"/>
                </a:moveTo>
                <a:lnTo>
                  <a:pt x="5983589" y="0"/>
                </a:lnTo>
                <a:lnTo>
                  <a:pt x="5983589" y="5200283"/>
                </a:lnTo>
                <a:lnTo>
                  <a:pt x="0" y="5200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861497" y="7396700"/>
            <a:ext cx="7315200" cy="3438144"/>
          </a:xfrm>
          <a:custGeom>
            <a:avLst/>
            <a:gdLst/>
            <a:ahLst/>
            <a:cxnLst/>
            <a:rect l="l" t="t" r="r" b="b"/>
            <a:pathLst>
              <a:path w="7315200" h="3438144">
                <a:moveTo>
                  <a:pt x="0" y="0"/>
                </a:moveTo>
                <a:lnTo>
                  <a:pt x="7315200" y="0"/>
                </a:lnTo>
                <a:lnTo>
                  <a:pt x="7315200" y="3438144"/>
                </a:lnTo>
                <a:lnTo>
                  <a:pt x="0" y="34381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84563" y="7286972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716202" y="-60350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446494" y="-453391"/>
            <a:ext cx="7315200" cy="2907792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2" y="11091"/>
            <a:ext cx="1908258" cy="1908258"/>
          </a:xfrm>
          <a:prstGeom prst="rect">
            <a:avLst/>
          </a:prstGeom>
        </p:spPr>
      </p:pic>
      <p:sp>
        <p:nvSpPr>
          <p:cNvPr id="15" name="Freeform 6"/>
          <p:cNvSpPr/>
          <p:nvPr/>
        </p:nvSpPr>
        <p:spPr>
          <a:xfrm>
            <a:off x="1251114" y="1239258"/>
            <a:ext cx="3429000" cy="1868648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 l="-26605" t="2132" r="-86729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20" b="98305" l="2330" r="93204">
                        <a14:foregroundMark x1="10097" y1="47458" x2="10097" y2="47458"/>
                        <a14:foregroundMark x1="22136" y1="41431" x2="22136" y2="41431"/>
                        <a14:foregroundMark x1="13981" y1="48964" x2="18252" y2="54237"/>
                        <a14:foregroundMark x1="20194" y1="46328" x2="23689" y2="38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46434" y="9207233"/>
            <a:ext cx="941566" cy="9708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33593" y="576749"/>
            <a:ext cx="12692972" cy="82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8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457200" y="611343"/>
            <a:ext cx="17297399" cy="92202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B0F0"/>
            </a:solidFill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955431" y="571500"/>
            <a:ext cx="13397701" cy="706547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302987" y="2134944"/>
                <a:ext cx="1107996" cy="16535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GB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2987" y="2134944"/>
                <a:ext cx="1107996" cy="165353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3711100" y="2119151"/>
                <a:ext cx="1107996" cy="16535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GB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1100" y="2119151"/>
                <a:ext cx="1107996" cy="16535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6526460" y="2088342"/>
                <a:ext cx="1107996" cy="16504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GB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6460" y="2088342"/>
                <a:ext cx="1107996" cy="16504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8006121" y="2089148"/>
                <a:ext cx="1107996" cy="16703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GB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6121" y="2089148"/>
                <a:ext cx="1107996" cy="16703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9453488" y="2113608"/>
                <a:ext cx="1107996" cy="16535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GB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3488" y="2113608"/>
                <a:ext cx="1107996" cy="16535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2359764" y="2103838"/>
                <a:ext cx="1107996" cy="16535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8</m:t>
                              </m:r>
                            </m:num>
                            <m:den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GB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59764" y="2103838"/>
                <a:ext cx="1107996" cy="16535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13799134" y="2103838"/>
                <a:ext cx="1107996" cy="16535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GB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9134" y="2103838"/>
                <a:ext cx="1107996" cy="16535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/>
          <p:cNvGrpSpPr/>
          <p:nvPr/>
        </p:nvGrpSpPr>
        <p:grpSpPr>
          <a:xfrm>
            <a:off x="6839840" y="4767883"/>
            <a:ext cx="900000" cy="902582"/>
            <a:chOff x="6912196" y="5479186"/>
            <a:chExt cx="1080000" cy="1083099"/>
          </a:xfrm>
        </p:grpSpPr>
        <p:sp>
          <p:nvSpPr>
            <p:cNvPr id="35" name="Rounded Rectangle 34"/>
            <p:cNvSpPr/>
            <p:nvPr/>
          </p:nvSpPr>
          <p:spPr>
            <a:xfrm>
              <a:off x="6912196" y="5482285"/>
              <a:ext cx="1080000" cy="1080000"/>
            </a:xfrm>
            <a:prstGeom prst="roundRect">
              <a:avLst/>
            </a:prstGeom>
            <a:solidFill>
              <a:schemeClr val="bg1"/>
            </a:solidFill>
            <a:ln w="666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175738" y="5479186"/>
              <a:ext cx="47641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7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443299" y="3984900"/>
            <a:ext cx="15646099" cy="360000"/>
            <a:chOff x="1911460" y="2832124"/>
            <a:chExt cx="15646099" cy="360000"/>
          </a:xfrm>
        </p:grpSpPr>
        <p:cxnSp>
          <p:nvCxnSpPr>
            <p:cNvPr id="38" name="Straight Arrow Connector 37"/>
            <p:cNvCxnSpPr/>
            <p:nvPr/>
          </p:nvCxnSpPr>
          <p:spPr>
            <a:xfrm>
              <a:off x="1911460" y="3032886"/>
              <a:ext cx="15646099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9114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33592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48070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62548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77026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1504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05982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20460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34938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149416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6389460" y="2832124"/>
              <a:ext cx="0" cy="36000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0" name="Rectangle 49"/>
          <p:cNvSpPr/>
          <p:nvPr/>
        </p:nvSpPr>
        <p:spPr>
          <a:xfrm>
            <a:off x="2258477" y="4720335"/>
            <a:ext cx="1093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latin typeface="Cambria" panose="02040503050406030204" pitchFamily="18" charset="0"/>
                <a:ea typeface="Cambria" panose="02040503050406030204" pitchFamily="18" charset="0"/>
              </a:rPr>
              <a:t>0,1</a:t>
            </a:r>
            <a:endParaRPr lang="en-GB" sz="7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/>
              <p:cNvSpPr/>
              <p:nvPr/>
            </p:nvSpPr>
            <p:spPr>
              <a:xfrm>
                <a:off x="5118780" y="2113924"/>
                <a:ext cx="1107996" cy="16535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GB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2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8780" y="2113924"/>
                <a:ext cx="1107996" cy="16535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10919743" y="2109288"/>
                <a:ext cx="1107996" cy="16480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5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boxPr>
                        <m:e>
                          <m:f>
                            <m:fPr>
                              <m:ctrlPr>
                                <a:rPr lang="en-US" sz="5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GB" sz="5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GB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9743" y="2109288"/>
                <a:ext cx="1107996" cy="164808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/>
          <p:cNvGrpSpPr/>
          <p:nvPr/>
        </p:nvGrpSpPr>
        <p:grpSpPr>
          <a:xfrm>
            <a:off x="619238" y="800100"/>
            <a:ext cx="1066800" cy="1066800"/>
            <a:chOff x="486300" y="452437"/>
            <a:chExt cx="1066800" cy="1066800"/>
          </a:xfrm>
        </p:grpSpPr>
        <p:sp>
          <p:nvSpPr>
            <p:cNvPr id="55" name="Oval 54"/>
            <p:cNvSpPr/>
            <p:nvPr/>
          </p:nvSpPr>
          <p:spPr>
            <a:xfrm>
              <a:off x="486300" y="452437"/>
              <a:ext cx="1066800" cy="1066800"/>
            </a:xfrm>
            <a:prstGeom prst="ellipse">
              <a:avLst/>
            </a:prstGeom>
            <a:solidFill>
              <a:srgbClr val="E97F93"/>
            </a:solidFill>
            <a:ln>
              <a:solidFill>
                <a:srgbClr val="E97F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Oval 55"/>
            <p:cNvSpPr/>
            <p:nvPr/>
          </p:nvSpPr>
          <p:spPr>
            <a:xfrm>
              <a:off x="568960" y="535940"/>
              <a:ext cx="914400" cy="914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TextBox 18"/>
            <p:cNvSpPr txBox="1"/>
            <p:nvPr/>
          </p:nvSpPr>
          <p:spPr>
            <a:xfrm>
              <a:off x="819895" y="681119"/>
              <a:ext cx="404447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514"/>
                </a:lnSpc>
                <a:spcBef>
                  <a:spcPct val="0"/>
                </a:spcBef>
              </a:pPr>
              <a:r>
                <a:rPr lang="en-US" sz="6000" dirty="0">
                  <a:solidFill>
                    <a:schemeClr val="bg1"/>
                  </a:solidFill>
                  <a:latin typeface="Cambria Bold"/>
                </a:rPr>
                <a:t>1</a:t>
              </a: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1795591" y="903106"/>
            <a:ext cx="15806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vạch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tia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9" name="Rectangle 58"/>
          <p:cNvSpPr/>
          <p:nvPr/>
        </p:nvSpPr>
        <p:spPr>
          <a:xfrm>
            <a:off x="3713202" y="4720335"/>
            <a:ext cx="1093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latin typeface="Cambria" panose="02040503050406030204" pitchFamily="18" charset="0"/>
                <a:ea typeface="Cambria" panose="02040503050406030204" pitchFamily="18" charset="0"/>
              </a:rPr>
              <a:t>0,2</a:t>
            </a:r>
            <a:endParaRPr lang="en-GB" sz="7200" dirty="0"/>
          </a:p>
        </p:txBody>
      </p:sp>
      <p:sp>
        <p:nvSpPr>
          <p:cNvPr id="60" name="Rectangle 59"/>
          <p:cNvSpPr/>
          <p:nvPr/>
        </p:nvSpPr>
        <p:spPr>
          <a:xfrm>
            <a:off x="5210433" y="4720335"/>
            <a:ext cx="1093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latin typeface="Cambria" panose="02040503050406030204" pitchFamily="18" charset="0"/>
                <a:ea typeface="Cambria" panose="02040503050406030204" pitchFamily="18" charset="0"/>
              </a:rPr>
              <a:t>0,3</a:t>
            </a:r>
            <a:endParaRPr lang="en-GB" sz="7200" dirty="0"/>
          </a:p>
        </p:txBody>
      </p:sp>
      <p:sp>
        <p:nvSpPr>
          <p:cNvPr id="61" name="Rectangle 60"/>
          <p:cNvSpPr/>
          <p:nvPr/>
        </p:nvSpPr>
        <p:spPr>
          <a:xfrm>
            <a:off x="6745854" y="4720335"/>
            <a:ext cx="1093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</a:t>
            </a:r>
            <a:endParaRPr lang="en-GB" sz="7200" dirty="0">
              <a:solidFill>
                <a:srgbClr val="FF0066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8138152" y="4720335"/>
            <a:ext cx="1093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</a:t>
            </a:r>
            <a:endParaRPr lang="en-GB" sz="7200" dirty="0">
              <a:solidFill>
                <a:srgbClr val="FF0066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9585952" y="4720335"/>
            <a:ext cx="1093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0,6</a:t>
            </a:r>
            <a:endParaRPr lang="en-GB" sz="7200" dirty="0">
              <a:solidFill>
                <a:srgbClr val="FF0066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0957552" y="4720335"/>
            <a:ext cx="1093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0,7</a:t>
            </a:r>
            <a:endParaRPr lang="en-GB" sz="7200" dirty="0">
              <a:solidFill>
                <a:srgbClr val="FF0066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12449433" y="4720335"/>
            <a:ext cx="1093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latin typeface="Cambria" panose="02040503050406030204" pitchFamily="18" charset="0"/>
                <a:ea typeface="Cambria" panose="02040503050406030204" pitchFamily="18" charset="0"/>
              </a:rPr>
              <a:t>0,8</a:t>
            </a:r>
            <a:endParaRPr lang="en-GB" sz="7200" dirty="0"/>
          </a:p>
        </p:txBody>
      </p:sp>
      <p:sp>
        <p:nvSpPr>
          <p:cNvPr id="66" name="Rectangle 65"/>
          <p:cNvSpPr/>
          <p:nvPr/>
        </p:nvSpPr>
        <p:spPr>
          <a:xfrm>
            <a:off x="13897233" y="4720335"/>
            <a:ext cx="1093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latin typeface="Cambria" panose="02040503050406030204" pitchFamily="18" charset="0"/>
                <a:ea typeface="Cambria" panose="02040503050406030204" pitchFamily="18" charset="0"/>
              </a:rPr>
              <a:t>0,9</a:t>
            </a:r>
            <a:endParaRPr lang="en-GB" sz="7200" dirty="0"/>
          </a:p>
        </p:txBody>
      </p:sp>
      <p:sp>
        <p:nvSpPr>
          <p:cNvPr id="67" name="Rectangle 66"/>
          <p:cNvSpPr/>
          <p:nvPr/>
        </p:nvSpPr>
        <p:spPr>
          <a:xfrm>
            <a:off x="15566018" y="4720335"/>
            <a:ext cx="5677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GB" sz="7200" dirty="0"/>
          </a:p>
        </p:txBody>
      </p:sp>
      <p:sp>
        <p:nvSpPr>
          <p:cNvPr id="68" name="Rectangle 67"/>
          <p:cNvSpPr/>
          <p:nvPr/>
        </p:nvSpPr>
        <p:spPr>
          <a:xfrm>
            <a:off x="1143655" y="4720335"/>
            <a:ext cx="5677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GB" sz="7200" dirty="0"/>
          </a:p>
        </p:txBody>
      </p:sp>
      <p:grpSp>
        <p:nvGrpSpPr>
          <p:cNvPr id="69" name="Group 68"/>
          <p:cNvGrpSpPr/>
          <p:nvPr/>
        </p:nvGrpSpPr>
        <p:grpSpPr>
          <a:xfrm>
            <a:off x="8185662" y="4724377"/>
            <a:ext cx="900000" cy="902582"/>
            <a:chOff x="6912196" y="5479186"/>
            <a:chExt cx="1080000" cy="1083099"/>
          </a:xfrm>
        </p:grpSpPr>
        <p:sp>
          <p:nvSpPr>
            <p:cNvPr id="70" name="Rounded Rectangle 69"/>
            <p:cNvSpPr/>
            <p:nvPr/>
          </p:nvSpPr>
          <p:spPr>
            <a:xfrm>
              <a:off x="6912196" y="5482285"/>
              <a:ext cx="1080000" cy="1080000"/>
            </a:xfrm>
            <a:prstGeom prst="roundRect">
              <a:avLst/>
            </a:prstGeom>
            <a:solidFill>
              <a:schemeClr val="bg1"/>
            </a:solidFill>
            <a:ln w="666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7175738" y="5479186"/>
              <a:ext cx="47641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7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9690432" y="4725808"/>
            <a:ext cx="900000" cy="902582"/>
            <a:chOff x="6912196" y="5479186"/>
            <a:chExt cx="1080000" cy="1083099"/>
          </a:xfrm>
        </p:grpSpPr>
        <p:sp>
          <p:nvSpPr>
            <p:cNvPr id="73" name="Rounded Rectangle 72"/>
            <p:cNvSpPr/>
            <p:nvPr/>
          </p:nvSpPr>
          <p:spPr>
            <a:xfrm>
              <a:off x="6912196" y="5482285"/>
              <a:ext cx="1080000" cy="1080000"/>
            </a:xfrm>
            <a:prstGeom prst="roundRect">
              <a:avLst/>
            </a:prstGeom>
            <a:solidFill>
              <a:schemeClr val="bg1"/>
            </a:solidFill>
            <a:ln w="666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7175738" y="5479186"/>
              <a:ext cx="47641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7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1195202" y="4727239"/>
            <a:ext cx="900000" cy="902582"/>
            <a:chOff x="6912196" y="5479186"/>
            <a:chExt cx="1080000" cy="1083099"/>
          </a:xfrm>
        </p:grpSpPr>
        <p:sp>
          <p:nvSpPr>
            <p:cNvPr id="76" name="Rounded Rectangle 75"/>
            <p:cNvSpPr/>
            <p:nvPr/>
          </p:nvSpPr>
          <p:spPr>
            <a:xfrm>
              <a:off x="6912196" y="5482285"/>
              <a:ext cx="1080000" cy="1080000"/>
            </a:xfrm>
            <a:prstGeom prst="roundRect">
              <a:avLst/>
            </a:prstGeom>
            <a:solidFill>
              <a:schemeClr val="bg1"/>
            </a:solidFill>
            <a:ln w="666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7175738" y="5479186"/>
              <a:ext cx="47641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7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858229" y="5834287"/>
            <a:ext cx="9717866" cy="4029805"/>
            <a:chOff x="4285067" y="3128597"/>
            <a:chExt cx="9717866" cy="402980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85067" y="3128597"/>
              <a:ext cx="9717866" cy="4029805"/>
            </a:xfrm>
            <a:prstGeom prst="rect">
              <a:avLst/>
            </a:prstGeom>
          </p:spPr>
        </p:pic>
        <p:sp>
          <p:nvSpPr>
            <p:cNvPr id="82" name="TextBox 18"/>
            <p:cNvSpPr txBox="1"/>
            <p:nvPr/>
          </p:nvSpPr>
          <p:spPr>
            <a:xfrm>
              <a:off x="4655092" y="5528188"/>
              <a:ext cx="9242346" cy="13542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GB" sz="4400" b="1" dirty="0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GB" sz="4400" b="1" dirty="0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lang="en-GB" sz="4400" b="1" dirty="0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GB" sz="4400" b="1" dirty="0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chia </a:t>
              </a: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4400" b="1" dirty="0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GB" sz="4400" b="1" dirty="0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GB" sz="4400" b="1" dirty="0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GB" sz="4400" b="1" dirty="0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GB" sz="4400" b="1" dirty="0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GB" sz="4400" b="1" dirty="0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ln>
                    <a:solidFill>
                      <a:schemeClr val="tx1"/>
                    </a:solidFill>
                  </a:ln>
                  <a:solidFill>
                    <a:srgbClr val="9A34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bàn</a:t>
              </a:r>
              <a:endParaRPr lang="en-US" sz="4400" b="1" dirty="0">
                <a:ln>
                  <a:solidFill>
                    <a:schemeClr val="tx1"/>
                  </a:solidFill>
                </a:ln>
                <a:solidFill>
                  <a:srgbClr val="9A340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79571" y="6165885"/>
            <a:ext cx="8212024" cy="4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9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9" grpId="0"/>
      <p:bldP spid="22" grpId="0"/>
      <p:bldP spid="28" grpId="0"/>
      <p:bldP spid="29" grpId="0"/>
      <p:bldP spid="50" grpId="0"/>
      <p:bldP spid="52" grpId="0"/>
      <p:bldP spid="53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01898" y="984260"/>
            <a:ext cx="1066800" cy="1066800"/>
            <a:chOff x="486300" y="452437"/>
            <a:chExt cx="1066800" cy="1066800"/>
          </a:xfrm>
        </p:grpSpPr>
        <p:sp>
          <p:nvSpPr>
            <p:cNvPr id="3" name="Oval 2"/>
            <p:cNvSpPr/>
            <p:nvPr/>
          </p:nvSpPr>
          <p:spPr>
            <a:xfrm>
              <a:off x="486300" y="452437"/>
              <a:ext cx="1066800" cy="1066800"/>
            </a:xfrm>
            <a:prstGeom prst="ellipse">
              <a:avLst/>
            </a:prstGeom>
            <a:solidFill>
              <a:srgbClr val="E97F93"/>
            </a:solidFill>
            <a:ln>
              <a:solidFill>
                <a:srgbClr val="E97F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Oval 3"/>
            <p:cNvSpPr/>
            <p:nvPr/>
          </p:nvSpPr>
          <p:spPr>
            <a:xfrm>
              <a:off x="568960" y="535940"/>
              <a:ext cx="914400" cy="914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18"/>
            <p:cNvSpPr txBox="1"/>
            <p:nvPr/>
          </p:nvSpPr>
          <p:spPr>
            <a:xfrm>
              <a:off x="819895" y="681119"/>
              <a:ext cx="404447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514"/>
                </a:lnSpc>
                <a:spcBef>
                  <a:spcPct val="0"/>
                </a:spcBef>
              </a:pPr>
              <a:r>
                <a:rPr lang="en-US" sz="6000" dirty="0">
                  <a:solidFill>
                    <a:schemeClr val="bg1"/>
                  </a:solidFill>
                  <a:latin typeface="Cambria Bold"/>
                </a:rPr>
                <a:t>1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768698" y="1102162"/>
            <a:ext cx="15806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0,4; 0,5; 0,04; 0,05 (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628900" y="2460535"/>
            <a:ext cx="14365293" cy="2804192"/>
            <a:chOff x="4079640" y="4244308"/>
            <a:chExt cx="14365293" cy="2804192"/>
          </a:xfrm>
        </p:grpSpPr>
        <p:sp>
          <p:nvSpPr>
            <p:cNvPr id="14" name="Freeform 20"/>
            <p:cNvSpPr/>
            <p:nvPr/>
          </p:nvSpPr>
          <p:spPr>
            <a:xfrm>
              <a:off x="4079640" y="4244308"/>
              <a:ext cx="13335000" cy="280419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6E4F8"/>
            </a:solidFill>
            <a:ln w="38100" cap="sq">
              <a:noFill/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501680" y="4700329"/>
              <a:ext cx="1249092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Mẫu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: 0,4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đọc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là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không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phẩy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bốn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.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954013" y="5531326"/>
              <a:ext cx="1249092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0,04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đọc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là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không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phẩy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không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bốn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438400" y="5394136"/>
            <a:ext cx="16252478" cy="4115157"/>
            <a:chOff x="2362200" y="5324261"/>
            <a:chExt cx="16252478" cy="4115157"/>
          </a:xfrm>
        </p:grpSpPr>
        <p:grpSp>
          <p:nvGrpSpPr>
            <p:cNvPr id="8" name="Group 7"/>
            <p:cNvGrpSpPr/>
            <p:nvPr/>
          </p:nvGrpSpPr>
          <p:grpSpPr>
            <a:xfrm>
              <a:off x="5410200" y="7013575"/>
              <a:ext cx="13204478" cy="2197773"/>
              <a:chOff x="5656459" y="4914359"/>
              <a:chExt cx="13204478" cy="2197773"/>
            </a:xfrm>
          </p:grpSpPr>
          <p:sp>
            <p:nvSpPr>
              <p:cNvPr id="9" name="Freeform 20"/>
              <p:cNvSpPr/>
              <p:nvPr/>
            </p:nvSpPr>
            <p:spPr>
              <a:xfrm>
                <a:off x="5656459" y="4914359"/>
                <a:ext cx="10393827" cy="219777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E9090"/>
              </a:solidFill>
              <a:ln w="38100" cap="sq">
                <a:noFill/>
                <a:prstDash val="lg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370017" y="5185087"/>
                <a:ext cx="1249092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0,5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đọc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là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không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phẩy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năm</a:t>
                </a:r>
                <a:endPara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370017" y="6023287"/>
                <a:ext cx="1249092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0,05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đọc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là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không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phẩu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không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năm</a:t>
                </a:r>
                <a:endPara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endParaRPr>
              </a:p>
            </p:txBody>
          </p: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2200" y="5324261"/>
              <a:ext cx="3761558" cy="4115157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96" y="4361872"/>
            <a:ext cx="5331460" cy="535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0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01898" y="984260"/>
            <a:ext cx="1066800" cy="1066800"/>
            <a:chOff x="486300" y="452437"/>
            <a:chExt cx="1066800" cy="1066800"/>
          </a:xfrm>
        </p:grpSpPr>
        <p:sp>
          <p:nvSpPr>
            <p:cNvPr id="4" name="Oval 3"/>
            <p:cNvSpPr/>
            <p:nvPr/>
          </p:nvSpPr>
          <p:spPr>
            <a:xfrm>
              <a:off x="486300" y="452437"/>
              <a:ext cx="1066800" cy="1066800"/>
            </a:xfrm>
            <a:prstGeom prst="ellipse">
              <a:avLst/>
            </a:prstGeom>
            <a:solidFill>
              <a:srgbClr val="E97F93"/>
            </a:solidFill>
            <a:ln>
              <a:solidFill>
                <a:srgbClr val="E97F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Oval 4"/>
            <p:cNvSpPr/>
            <p:nvPr/>
          </p:nvSpPr>
          <p:spPr>
            <a:xfrm>
              <a:off x="568960" y="535940"/>
              <a:ext cx="914400" cy="914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18"/>
            <p:cNvSpPr txBox="1"/>
            <p:nvPr/>
          </p:nvSpPr>
          <p:spPr>
            <a:xfrm>
              <a:off x="819895" y="681119"/>
              <a:ext cx="404447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514"/>
                </a:lnSpc>
                <a:spcBef>
                  <a:spcPct val="0"/>
                </a:spcBef>
              </a:pPr>
              <a:r>
                <a:rPr lang="en-US" sz="6000" dirty="0">
                  <a:solidFill>
                    <a:schemeClr val="bg1"/>
                  </a:solidFill>
                  <a:latin typeface="Cambria Bold"/>
                </a:rPr>
                <a:t>2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949893" y="1102161"/>
            <a:ext cx="1355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</a:p>
        </p:txBody>
      </p:sp>
      <p:sp>
        <p:nvSpPr>
          <p:cNvPr id="9" name="Freeform 20"/>
          <p:cNvSpPr/>
          <p:nvPr/>
        </p:nvSpPr>
        <p:spPr>
          <a:xfrm>
            <a:off x="1698958" y="2134563"/>
            <a:ext cx="15522242" cy="3161337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B6E4F8"/>
          </a:solidFill>
          <a:ln w="38100" cap="sq">
            <a:noFill/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946368" y="2362618"/>
            <a:ext cx="1785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Mẫu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946368" y="3497319"/>
                <a:ext cx="7072757" cy="14018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1 g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</m:t>
                        </m:r>
                      </m:num>
                      <m:den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1 000</m:t>
                        </m:r>
                      </m:den>
                    </m:f>
                  </m:oMath>
                </a14:m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kg = 0,001 kg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368" y="3497319"/>
                <a:ext cx="7072757" cy="1401859"/>
              </a:xfrm>
              <a:prstGeom prst="rect">
                <a:avLst/>
              </a:prstGeom>
              <a:blipFill>
                <a:blip r:embed="rId2"/>
                <a:stretch>
                  <a:fillRect l="-3876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991504" y="2085938"/>
            <a:ext cx="1355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454115" y="2355872"/>
            <a:ext cx="4132012" cy="907969"/>
            <a:chOff x="4831227" y="2400299"/>
            <a:chExt cx="4132012" cy="907969"/>
          </a:xfrm>
        </p:grpSpPr>
        <p:grpSp>
          <p:nvGrpSpPr>
            <p:cNvPr id="13" name="Group 12"/>
            <p:cNvGrpSpPr/>
            <p:nvPr/>
          </p:nvGrpSpPr>
          <p:grpSpPr>
            <a:xfrm>
              <a:off x="6705600" y="2400299"/>
              <a:ext cx="792000" cy="875501"/>
              <a:chOff x="6912196" y="5364994"/>
              <a:chExt cx="1080000" cy="1197291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6912196" y="548228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7175738" y="5364994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7607737" y="2477271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831227" y="2462952"/>
              <a:ext cx="193867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54013" indent="-354013">
                <a:buFont typeface="Arial" panose="020B0604020202020204" pitchFamily="34" charset="0"/>
                <a:buChar char="•"/>
              </a:pP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1 g = </a:t>
              </a:r>
              <a:endParaRPr lang="en-GB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552687" y="2432844"/>
            <a:ext cx="5644406" cy="885151"/>
            <a:chOff x="4831227" y="2423117"/>
            <a:chExt cx="4132012" cy="885151"/>
          </a:xfrm>
        </p:grpSpPr>
        <p:grpSp>
          <p:nvGrpSpPr>
            <p:cNvPr id="21" name="Group 20"/>
            <p:cNvGrpSpPr/>
            <p:nvPr/>
          </p:nvGrpSpPr>
          <p:grpSpPr>
            <a:xfrm>
              <a:off x="6984012" y="2423117"/>
              <a:ext cx="579787" cy="836649"/>
              <a:chOff x="7291871" y="5396195"/>
              <a:chExt cx="790621" cy="1144158"/>
            </a:xfrm>
          </p:grpSpPr>
          <p:sp>
            <p:nvSpPr>
              <p:cNvPr id="24" name="Rounded Rectangle 23"/>
              <p:cNvSpPr/>
              <p:nvPr/>
            </p:nvSpPr>
            <p:spPr>
              <a:xfrm>
                <a:off x="7291871" y="5457253"/>
                <a:ext cx="790621" cy="10831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7476880" y="5396195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7607737" y="2477271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831227" y="2462952"/>
              <a:ext cx="219371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54013" indent="-354013">
                <a:buFont typeface="Arial" panose="020B0604020202020204" pitchFamily="34" charset="0"/>
                <a:buChar char="•"/>
              </a:pP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148 ml = </a:t>
              </a:r>
              <a:endParaRPr lang="en-GB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9195865" y="3508053"/>
                <a:ext cx="7072757" cy="14037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148 ml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148</m:t>
                        </m:r>
                      </m:num>
                      <m:den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1 000</m:t>
                        </m:r>
                      </m:den>
                    </m:f>
                  </m:oMath>
                </a14:m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</a:t>
                </a:r>
                <a:r>
                  <a:rPr lang="en-US" sz="4800" i="1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l</a:t>
                </a:r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= 0,148 </a:t>
                </a:r>
                <a:r>
                  <a:rPr lang="en-US" sz="4800" i="1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l</a:t>
                </a: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865" y="3508053"/>
                <a:ext cx="7072757" cy="1403782"/>
              </a:xfrm>
              <a:prstGeom prst="rect">
                <a:avLst/>
              </a:prstGeom>
              <a:blipFill>
                <a:blip r:embed="rId3"/>
                <a:stretch>
                  <a:fillRect l="-3966" b="-38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3732296" y="5752135"/>
            <a:ext cx="4132012" cy="907969"/>
            <a:chOff x="4831227" y="2400299"/>
            <a:chExt cx="4132012" cy="907969"/>
          </a:xfrm>
        </p:grpSpPr>
        <p:grpSp>
          <p:nvGrpSpPr>
            <p:cNvPr id="28" name="Group 27"/>
            <p:cNvGrpSpPr/>
            <p:nvPr/>
          </p:nvGrpSpPr>
          <p:grpSpPr>
            <a:xfrm>
              <a:off x="6705600" y="2400299"/>
              <a:ext cx="792000" cy="875501"/>
              <a:chOff x="6912196" y="5364994"/>
              <a:chExt cx="1080000" cy="1197291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6912196" y="548228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7175738" y="5364994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7607737" y="2477271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endParaRPr lang="en-GB" sz="4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831227" y="2462952"/>
              <a:ext cx="189859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1 kg = </a:t>
              </a:r>
              <a:endParaRPr lang="en-GB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9052203" y="5719667"/>
            <a:ext cx="4648603" cy="907969"/>
            <a:chOff x="4314636" y="2400299"/>
            <a:chExt cx="4648603" cy="907969"/>
          </a:xfrm>
        </p:grpSpPr>
        <p:grpSp>
          <p:nvGrpSpPr>
            <p:cNvPr id="34" name="Group 33"/>
            <p:cNvGrpSpPr/>
            <p:nvPr/>
          </p:nvGrpSpPr>
          <p:grpSpPr>
            <a:xfrm>
              <a:off x="6705600" y="2400299"/>
              <a:ext cx="792000" cy="875501"/>
              <a:chOff x="6912196" y="5364994"/>
              <a:chExt cx="1080000" cy="1197291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6912196" y="548228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7175738" y="5364994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7607737" y="2477271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km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314636" y="2464153"/>
              <a:ext cx="233589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564 m= </a:t>
              </a:r>
              <a:endParaRPr lang="en-GB" dirty="0"/>
            </a:p>
          </p:txBody>
        </p:sp>
      </p:grpSp>
      <p:sp>
        <p:nvSpPr>
          <p:cNvPr id="39" name="Freeform 20"/>
          <p:cNvSpPr/>
          <p:nvPr/>
        </p:nvSpPr>
        <p:spPr>
          <a:xfrm>
            <a:off x="1698958" y="6851074"/>
            <a:ext cx="15522242" cy="1546576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B6E4F8"/>
          </a:solidFill>
          <a:ln w="38100" cap="sq">
            <a:noFill/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946368" y="7212453"/>
            <a:ext cx="1785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Mẫu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: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91504" y="6935773"/>
            <a:ext cx="1355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3445660" y="6899484"/>
                <a:ext cx="11444159" cy="14037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2,3 km = 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3</m:t>
                        </m:r>
                      </m:num>
                      <m:den>
                        <m:r>
                          <a:rPr lang="en-GB" sz="6000" i="1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</m:t>
                        </m:r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km = 2 km 300 m = 2 300 m. </a:t>
                </a:r>
                <a:endParaRPr lang="en-GB" dirty="0"/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5660" y="6899484"/>
                <a:ext cx="11444159" cy="1403782"/>
              </a:xfrm>
              <a:prstGeom prst="rect">
                <a:avLst/>
              </a:prstGeom>
              <a:blipFill>
                <a:blip r:embed="rId4"/>
                <a:stretch>
                  <a:fillRect l="-2396" r="-1438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/>
          <p:cNvGrpSpPr/>
          <p:nvPr/>
        </p:nvGrpSpPr>
        <p:grpSpPr>
          <a:xfrm>
            <a:off x="3593907" y="8686024"/>
            <a:ext cx="4281995" cy="907969"/>
            <a:chOff x="4681244" y="2400299"/>
            <a:chExt cx="4281995" cy="907969"/>
          </a:xfrm>
        </p:grpSpPr>
        <p:grpSp>
          <p:nvGrpSpPr>
            <p:cNvPr id="49" name="Group 48"/>
            <p:cNvGrpSpPr/>
            <p:nvPr/>
          </p:nvGrpSpPr>
          <p:grpSpPr>
            <a:xfrm>
              <a:off x="6705600" y="2400299"/>
              <a:ext cx="792000" cy="875501"/>
              <a:chOff x="6912196" y="5364994"/>
              <a:chExt cx="1080000" cy="1197291"/>
            </a:xfrm>
          </p:grpSpPr>
          <p:sp>
            <p:nvSpPr>
              <p:cNvPr id="52" name="Rounded Rectangle 51"/>
              <p:cNvSpPr/>
              <p:nvPr/>
            </p:nvSpPr>
            <p:spPr>
              <a:xfrm>
                <a:off x="6912196" y="548228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7175738" y="5364994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7607737" y="2477271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mm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681244" y="2462952"/>
              <a:ext cx="212109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3,2 m= </a:t>
              </a:r>
              <a:endParaRPr lang="en-GB" dirty="0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9063797" y="8653556"/>
            <a:ext cx="4648603" cy="907969"/>
            <a:chOff x="4314636" y="2400299"/>
            <a:chExt cx="4648603" cy="907969"/>
          </a:xfrm>
        </p:grpSpPr>
        <p:grpSp>
          <p:nvGrpSpPr>
            <p:cNvPr id="55" name="Group 54"/>
            <p:cNvGrpSpPr/>
            <p:nvPr/>
          </p:nvGrpSpPr>
          <p:grpSpPr>
            <a:xfrm>
              <a:off x="6705600" y="2400299"/>
              <a:ext cx="792000" cy="875501"/>
              <a:chOff x="6912196" y="5364994"/>
              <a:chExt cx="1080000" cy="1197291"/>
            </a:xfrm>
          </p:grpSpPr>
          <p:sp>
            <p:nvSpPr>
              <p:cNvPr id="58" name="Rounded Rectangle 57"/>
              <p:cNvSpPr/>
              <p:nvPr/>
            </p:nvSpPr>
            <p:spPr>
              <a:xfrm>
                <a:off x="6912196" y="548228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7175738" y="5364994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7607737" y="2477271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g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314636" y="2464153"/>
              <a:ext cx="223041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4,5 kg =</a:t>
              </a:r>
              <a:endParaRPr lang="en-GB" dirty="0"/>
            </a:p>
          </p:txBody>
        </p:sp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891" y="4010525"/>
            <a:ext cx="3080908" cy="638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9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26" grpId="0"/>
      <p:bldP spid="40" grpId="0"/>
      <p:bldP spid="41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9594808" y="1273633"/>
                <a:ext cx="7909815" cy="14018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1 kg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</m:t>
                        </m:r>
                      </m:num>
                      <m:den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1 000</m:t>
                        </m:r>
                      </m:den>
                    </m:f>
                  </m:oMath>
                </a14:m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tấn = 0,001 </a:t>
                </a:r>
                <a:r>
                  <a:rPr lang="en-US" sz="4800" dirty="0" err="1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tấn</a:t>
                </a:r>
                <a:endPara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4808" y="1273633"/>
                <a:ext cx="7909815" cy="1401859"/>
              </a:xfrm>
              <a:prstGeom prst="rect">
                <a:avLst/>
              </a:prstGeom>
              <a:blipFill>
                <a:blip r:embed="rId2"/>
                <a:stretch>
                  <a:fillRect l="-3547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536695" y="5191117"/>
                <a:ext cx="7933292" cy="14169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564 m=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564</m:t>
                        </m:r>
                      </m:num>
                      <m:den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1 000</m:t>
                        </m:r>
                      </m:den>
                    </m:f>
                  </m:oMath>
                </a14:m>
                <a:r>
                  <a:rPr lang="en-US" sz="4800" dirty="0"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km = 0,564 km</a:t>
                </a:r>
                <a:endParaRPr lang="en-US" sz="4800" i="1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6695" y="5191117"/>
                <a:ext cx="7933292" cy="1416926"/>
              </a:xfrm>
              <a:prstGeom prst="rect">
                <a:avLst/>
              </a:prstGeom>
              <a:blipFill>
                <a:blip r:embed="rId3"/>
                <a:stretch>
                  <a:fillRect l="-3456" r="-998" b="-43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4788910" y="1587062"/>
            <a:ext cx="4434704" cy="907969"/>
            <a:chOff x="4528535" y="2400299"/>
            <a:chExt cx="4434704" cy="907969"/>
          </a:xfrm>
        </p:grpSpPr>
        <p:grpSp>
          <p:nvGrpSpPr>
            <p:cNvPr id="5" name="Group 4"/>
            <p:cNvGrpSpPr/>
            <p:nvPr/>
          </p:nvGrpSpPr>
          <p:grpSpPr>
            <a:xfrm>
              <a:off x="6705600" y="2400299"/>
              <a:ext cx="792000" cy="875501"/>
              <a:chOff x="6912196" y="5364994"/>
              <a:chExt cx="1080000" cy="1197291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6912196" y="548228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7175738" y="5364994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7607737" y="2477271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endParaRPr lang="en-GB" sz="4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528535" y="2462952"/>
              <a:ext cx="225638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54013" indent="-354013">
                <a:buFont typeface="Arial" panose="020B0604020202020204" pitchFamily="34" charset="0"/>
                <a:buChar char="•"/>
              </a:pP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1 kg = </a:t>
              </a:r>
              <a:endParaRPr lang="en-GB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88910" y="5380626"/>
            <a:ext cx="4812290" cy="907969"/>
            <a:chOff x="4150949" y="2400299"/>
            <a:chExt cx="4812290" cy="907969"/>
          </a:xfrm>
        </p:grpSpPr>
        <p:grpSp>
          <p:nvGrpSpPr>
            <p:cNvPr id="11" name="Group 10"/>
            <p:cNvGrpSpPr/>
            <p:nvPr/>
          </p:nvGrpSpPr>
          <p:grpSpPr>
            <a:xfrm>
              <a:off x="6705600" y="2400299"/>
              <a:ext cx="792000" cy="875501"/>
              <a:chOff x="6912196" y="5364994"/>
              <a:chExt cx="1080000" cy="1197291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6912196" y="548228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7175738" y="5364994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7607737" y="2477271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km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50949" y="2464153"/>
              <a:ext cx="269368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54013" indent="-354013">
                <a:buFont typeface="Arial" panose="020B0604020202020204" pitchFamily="34" charset="0"/>
                <a:buChar char="•"/>
              </a:pP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564 m= </a:t>
              </a:r>
              <a:endParaRPr lang="en-GB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30" y="1974563"/>
            <a:ext cx="4048095" cy="823031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057936" y="1093650"/>
            <a:ext cx="1355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8458878" y="7317786"/>
            <a:ext cx="6095999" cy="848111"/>
            <a:chOff x="4756248" y="2384937"/>
            <a:chExt cx="4231915" cy="848111"/>
          </a:xfrm>
        </p:grpSpPr>
        <p:sp>
          <p:nvSpPr>
            <p:cNvPr id="19" name="Rectangle 18"/>
            <p:cNvSpPr/>
            <p:nvPr/>
          </p:nvSpPr>
          <p:spPr>
            <a:xfrm>
              <a:off x="6445606" y="2402051"/>
              <a:ext cx="116423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4800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0,564</a:t>
              </a:r>
              <a:endParaRPr lang="en-GB" sz="6600" dirty="0">
                <a:solidFill>
                  <a:srgbClr val="FF0066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632661" y="2385417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km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756248" y="2384937"/>
              <a:ext cx="171619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564 m = </a:t>
              </a:r>
              <a:endParaRPr lang="en-GB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028788" y="3314679"/>
            <a:ext cx="5957828" cy="1487962"/>
            <a:chOff x="9709469" y="2247900"/>
            <a:chExt cx="5957828" cy="1487962"/>
          </a:xfrm>
        </p:grpSpPr>
        <p:grpSp>
          <p:nvGrpSpPr>
            <p:cNvPr id="23" name="Group 22"/>
            <p:cNvGrpSpPr/>
            <p:nvPr/>
          </p:nvGrpSpPr>
          <p:grpSpPr>
            <a:xfrm>
              <a:off x="10125703" y="2541128"/>
              <a:ext cx="5541594" cy="830997"/>
              <a:chOff x="5095441" y="2594762"/>
              <a:chExt cx="3847040" cy="830997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6366132" y="2594762"/>
                <a:ext cx="1164236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4800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0,001</a:t>
                </a:r>
                <a:endParaRPr lang="en-GB" sz="6600" dirty="0">
                  <a:solidFill>
                    <a:srgbClr val="FF0066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586979" y="2594762"/>
                <a:ext cx="135550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tấn</a:t>
                </a:r>
                <a:endParaRPr lang="en-GB" sz="4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5095441" y="2594762"/>
                <a:ext cx="1898597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1 kg = </a:t>
                </a:r>
                <a:endParaRPr lang="en-GB" dirty="0"/>
              </a:p>
            </p:txBody>
          </p:sp>
        </p:grpSp>
        <p:sp>
          <p:nvSpPr>
            <p:cNvPr id="24" name="Freeform 20"/>
            <p:cNvSpPr/>
            <p:nvPr/>
          </p:nvSpPr>
          <p:spPr>
            <a:xfrm>
              <a:off x="9709469" y="2247900"/>
              <a:ext cx="5839612" cy="148796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noFill/>
            <a:ln w="38100" cap="sq">
              <a:solidFill>
                <a:srgbClr val="FF3399"/>
              </a:solidFill>
              <a:prstDash val="sysDash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0"/>
          <p:cNvSpPr/>
          <p:nvPr/>
        </p:nvSpPr>
        <p:spPr>
          <a:xfrm>
            <a:off x="8118522" y="7060867"/>
            <a:ext cx="5749878" cy="1432133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noFill/>
          <a:ln w="38100" cap="sq">
            <a:solidFill>
              <a:srgbClr val="FF3399"/>
            </a:solidFill>
            <a:prstDash val="sysDash"/>
            <a:miter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7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0" y="1974563"/>
            <a:ext cx="4048095" cy="82303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87425" y="780785"/>
            <a:ext cx="1355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215856" y="2095500"/>
                <a:ext cx="12016431" cy="14037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3,2 m = 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2</m:t>
                        </m:r>
                      </m:num>
                      <m:den>
                        <m:r>
                          <a:rPr lang="en-GB" sz="6000" i="1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</m:t>
                        </m:r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mm = 3 m 200 mm = 3 200 mm. </a:t>
                </a:r>
                <a:endParaRPr lang="en-GB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5856" y="2095500"/>
                <a:ext cx="12016431" cy="1403782"/>
              </a:xfrm>
              <a:prstGeom prst="rect">
                <a:avLst/>
              </a:prstGeom>
              <a:blipFill>
                <a:blip r:embed="rId3"/>
                <a:stretch>
                  <a:fillRect l="-2334" r="-1319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4876800" y="1266312"/>
            <a:ext cx="4648200" cy="907969"/>
            <a:chOff x="4315039" y="2400299"/>
            <a:chExt cx="4648200" cy="907969"/>
          </a:xfrm>
        </p:grpSpPr>
        <p:grpSp>
          <p:nvGrpSpPr>
            <p:cNvPr id="6" name="Group 5"/>
            <p:cNvGrpSpPr/>
            <p:nvPr/>
          </p:nvGrpSpPr>
          <p:grpSpPr>
            <a:xfrm>
              <a:off x="6705600" y="2400299"/>
              <a:ext cx="792000" cy="875501"/>
              <a:chOff x="6912196" y="5364994"/>
              <a:chExt cx="1080000" cy="1197291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6912196" y="548228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7175738" y="5364994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7607737" y="2477271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mm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315039" y="2462952"/>
              <a:ext cx="247888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54013" indent="-354013">
                <a:buFont typeface="Arial" panose="020B0604020202020204" pitchFamily="34" charset="0"/>
                <a:buChar char="•"/>
              </a:pP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3,2 m= </a:t>
              </a:r>
              <a:endParaRPr lang="en-GB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76800" y="5378531"/>
            <a:ext cx="4880977" cy="907969"/>
            <a:chOff x="4082262" y="2400299"/>
            <a:chExt cx="4880977" cy="907969"/>
          </a:xfrm>
        </p:grpSpPr>
        <p:grpSp>
          <p:nvGrpSpPr>
            <p:cNvPr id="12" name="Group 11"/>
            <p:cNvGrpSpPr/>
            <p:nvPr/>
          </p:nvGrpSpPr>
          <p:grpSpPr>
            <a:xfrm>
              <a:off x="6705600" y="2400299"/>
              <a:ext cx="792000" cy="875501"/>
              <a:chOff x="6912196" y="5364994"/>
              <a:chExt cx="1080000" cy="1197291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6912196" y="548228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7175738" y="5364994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7607737" y="2477271"/>
              <a:ext cx="13555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g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082262" y="2464153"/>
              <a:ext cx="25882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54013" indent="-354013">
                <a:buFont typeface="Arial" panose="020B0604020202020204" pitchFamily="34" charset="0"/>
                <a:buChar char="•"/>
              </a:pP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4,5 kg =</a:t>
              </a:r>
              <a:endParaRPr lang="en-GB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032212" y="3695605"/>
            <a:ext cx="5957828" cy="1302708"/>
            <a:chOff x="9709469" y="2247900"/>
            <a:chExt cx="5957828" cy="1302708"/>
          </a:xfrm>
        </p:grpSpPr>
        <p:grpSp>
          <p:nvGrpSpPr>
            <p:cNvPr id="18" name="Group 17"/>
            <p:cNvGrpSpPr/>
            <p:nvPr/>
          </p:nvGrpSpPr>
          <p:grpSpPr>
            <a:xfrm>
              <a:off x="10125703" y="2483808"/>
              <a:ext cx="5541594" cy="830997"/>
              <a:chOff x="5095441" y="2537442"/>
              <a:chExt cx="3847040" cy="830997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6366132" y="2537442"/>
                <a:ext cx="117091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4800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3 200</a:t>
                </a:r>
                <a:endParaRPr lang="en-GB" sz="6600" dirty="0">
                  <a:solidFill>
                    <a:srgbClr val="FF0066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586979" y="2537442"/>
                <a:ext cx="135550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mm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095441" y="2537442"/>
                <a:ext cx="1472488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3,2 m= </a:t>
                </a:r>
                <a:endParaRPr lang="en-GB" dirty="0"/>
              </a:p>
            </p:txBody>
          </p:sp>
        </p:grpSp>
        <p:sp>
          <p:nvSpPr>
            <p:cNvPr id="19" name="Freeform 20"/>
            <p:cNvSpPr/>
            <p:nvPr/>
          </p:nvSpPr>
          <p:spPr>
            <a:xfrm>
              <a:off x="9709469" y="2247900"/>
              <a:ext cx="5839612" cy="1302708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noFill/>
            <a:ln w="38100" cap="sq">
              <a:solidFill>
                <a:srgbClr val="FF3399"/>
              </a:solidFill>
              <a:prstDash val="sysDash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5181600" y="6289882"/>
                <a:ext cx="9808134" cy="14169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4,5 kg = 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5</m:t>
                        </m:r>
                      </m:num>
                      <m:den>
                        <m:r>
                          <a:rPr lang="en-GB" sz="6000" i="1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</m:t>
                        </m:r>
                        <m:r>
                          <a:rPr lang="en-GB" sz="6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g = 4 kg 500 g = 4 500 g</a:t>
                </a:r>
                <a:endParaRPr lang="en-GB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6289882"/>
                <a:ext cx="9808134" cy="1416926"/>
              </a:xfrm>
              <a:prstGeom prst="rect">
                <a:avLst/>
              </a:prstGeom>
              <a:blipFill>
                <a:blip r:embed="rId4"/>
                <a:stretch>
                  <a:fillRect l="-2797" r="-1802" b="-43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8150356" y="7889987"/>
            <a:ext cx="5718044" cy="1302708"/>
            <a:chOff x="9709469" y="2247900"/>
            <a:chExt cx="5718044" cy="1302708"/>
          </a:xfrm>
        </p:grpSpPr>
        <p:grpSp>
          <p:nvGrpSpPr>
            <p:cNvPr id="25" name="Group 24"/>
            <p:cNvGrpSpPr/>
            <p:nvPr/>
          </p:nvGrpSpPr>
          <p:grpSpPr>
            <a:xfrm>
              <a:off x="10093514" y="2459634"/>
              <a:ext cx="5333999" cy="855171"/>
              <a:chOff x="5073094" y="2513268"/>
              <a:chExt cx="3702925" cy="855171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6675761" y="2537442"/>
                <a:ext cx="117091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4800" dirty="0">
                    <a:solidFill>
                      <a:srgbClr val="FF00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4 500</a:t>
                </a:r>
                <a:endParaRPr lang="en-GB" sz="6600" dirty="0">
                  <a:solidFill>
                    <a:srgbClr val="FF0066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896607" y="2513268"/>
                <a:ext cx="87941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g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5073094" y="2537442"/>
                <a:ext cx="154838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4,5 kg =</a:t>
                </a:r>
                <a:endParaRPr lang="en-GB" dirty="0"/>
              </a:p>
            </p:txBody>
          </p:sp>
        </p:grpSp>
        <p:sp>
          <p:nvSpPr>
            <p:cNvPr id="26" name="Freeform 20"/>
            <p:cNvSpPr/>
            <p:nvPr/>
          </p:nvSpPr>
          <p:spPr>
            <a:xfrm>
              <a:off x="9709469" y="2247900"/>
              <a:ext cx="5718044" cy="1302708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noFill/>
            <a:ln w="38100" cap="sq">
              <a:solidFill>
                <a:srgbClr val="FF3399"/>
              </a:solidFill>
              <a:prstDash val="sysDash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330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613" t="44146" r="31811" b="10040"/>
          <a:stretch/>
        </p:blipFill>
        <p:spPr>
          <a:xfrm>
            <a:off x="9246681" y="2598360"/>
            <a:ext cx="7983358" cy="566934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01898" y="984260"/>
            <a:ext cx="1066800" cy="1066800"/>
            <a:chOff x="486300" y="452437"/>
            <a:chExt cx="1066800" cy="1066800"/>
          </a:xfrm>
        </p:grpSpPr>
        <p:sp>
          <p:nvSpPr>
            <p:cNvPr id="4" name="Oval 3"/>
            <p:cNvSpPr/>
            <p:nvPr/>
          </p:nvSpPr>
          <p:spPr>
            <a:xfrm>
              <a:off x="486300" y="452437"/>
              <a:ext cx="1066800" cy="1066800"/>
            </a:xfrm>
            <a:prstGeom prst="ellipse">
              <a:avLst/>
            </a:prstGeom>
            <a:solidFill>
              <a:srgbClr val="E97F93"/>
            </a:solidFill>
            <a:ln>
              <a:solidFill>
                <a:srgbClr val="E97F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Oval 4"/>
            <p:cNvSpPr/>
            <p:nvPr/>
          </p:nvSpPr>
          <p:spPr>
            <a:xfrm>
              <a:off x="568960" y="535940"/>
              <a:ext cx="914400" cy="9144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18"/>
            <p:cNvSpPr txBox="1"/>
            <p:nvPr/>
          </p:nvSpPr>
          <p:spPr>
            <a:xfrm>
              <a:off x="819895" y="681119"/>
              <a:ext cx="404447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5514"/>
                </a:lnSpc>
                <a:spcBef>
                  <a:spcPct val="0"/>
                </a:spcBef>
              </a:pPr>
              <a:r>
                <a:rPr lang="en-US" sz="6000" dirty="0">
                  <a:solidFill>
                    <a:schemeClr val="bg1"/>
                  </a:solidFill>
                  <a:latin typeface="Cambria Bold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949892" y="1028700"/>
            <a:ext cx="15499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7743" y="2817048"/>
            <a:ext cx="1165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035493" y="4706218"/>
            <a:ext cx="7821837" cy="950471"/>
            <a:chOff x="4049027" y="7097089"/>
            <a:chExt cx="7821837" cy="950471"/>
          </a:xfrm>
        </p:grpSpPr>
        <p:grpSp>
          <p:nvGrpSpPr>
            <p:cNvPr id="11" name="Group 10"/>
            <p:cNvGrpSpPr/>
            <p:nvPr/>
          </p:nvGrpSpPr>
          <p:grpSpPr>
            <a:xfrm>
              <a:off x="9790428" y="7097089"/>
              <a:ext cx="792000" cy="875501"/>
              <a:chOff x="6912196" y="5364994"/>
              <a:chExt cx="1080000" cy="1197291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6912196" y="548228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7175738" y="5364994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4049027" y="7182658"/>
              <a:ext cx="562602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Độ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dài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cái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bút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máy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là</a:t>
              </a:r>
              <a:endParaRPr lang="en-GB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75692" y="7216563"/>
              <a:ext cx="109517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cm.</a:t>
              </a:r>
              <a:endParaRPr lang="en-GB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839200" y="2817047"/>
            <a:ext cx="1165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685865" y="8444778"/>
            <a:ext cx="5068264" cy="916764"/>
            <a:chOff x="5293975" y="7055480"/>
            <a:chExt cx="5068264" cy="916764"/>
          </a:xfrm>
        </p:grpSpPr>
        <p:grpSp>
          <p:nvGrpSpPr>
            <p:cNvPr id="20" name="Group 19"/>
            <p:cNvGrpSpPr/>
            <p:nvPr/>
          </p:nvGrpSpPr>
          <p:grpSpPr>
            <a:xfrm>
              <a:off x="8552710" y="7055480"/>
              <a:ext cx="792000" cy="875501"/>
              <a:chOff x="5224399" y="5308092"/>
              <a:chExt cx="1080000" cy="1197291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5224399" y="5425383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  <a:ln w="666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487941" y="5308092"/>
                <a:ext cx="47641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GB" sz="7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5293975" y="7141247"/>
              <a:ext cx="306205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Xà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đơn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cao</a:t>
              </a:r>
              <a:endParaRPr lang="en-GB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537974" y="7141247"/>
              <a:ext cx="82426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m.</a:t>
              </a:r>
              <a:endParaRPr lang="en-GB" dirty="0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942" y="5400439"/>
            <a:ext cx="4455256" cy="4455256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502318" y="2804658"/>
            <a:ext cx="7218066" cy="1663294"/>
            <a:chOff x="1502318" y="2804658"/>
            <a:chExt cx="7218066" cy="1663294"/>
          </a:xfrm>
        </p:grpSpPr>
        <p:grpSp>
          <p:nvGrpSpPr>
            <p:cNvPr id="26" name="Group 25"/>
            <p:cNvGrpSpPr/>
            <p:nvPr/>
          </p:nvGrpSpPr>
          <p:grpSpPr>
            <a:xfrm>
              <a:off x="1905000" y="3771900"/>
              <a:ext cx="6289087" cy="696052"/>
              <a:chOff x="6489825" y="4376775"/>
              <a:chExt cx="8915401" cy="832385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6489825" y="4376775"/>
                <a:ext cx="8915401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tangle 28"/>
              <p:cNvSpPr/>
              <p:nvPr/>
            </p:nvSpPr>
            <p:spPr>
              <a:xfrm>
                <a:off x="9816596" y="4436234"/>
                <a:ext cx="2579645" cy="7729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132 mm</a:t>
                </a:r>
                <a:endParaRPr lang="en-GB" sz="4800" dirty="0"/>
              </a:p>
            </p:txBody>
          </p:sp>
        </p:grpSp>
        <p:sp>
          <p:nvSpPr>
            <p:cNvPr id="30" name="Freeform 2"/>
            <p:cNvSpPr/>
            <p:nvPr/>
          </p:nvSpPr>
          <p:spPr>
            <a:xfrm>
              <a:off x="1502318" y="2804658"/>
              <a:ext cx="7218066" cy="914400"/>
            </a:xfrm>
            <a:custGeom>
              <a:avLst/>
              <a:gdLst/>
              <a:ahLst/>
              <a:cxnLst/>
              <a:rect l="l" t="t" r="r" b="b"/>
              <a:pathLst>
                <a:path w="13573712" h="1961595">
                  <a:moveTo>
                    <a:pt x="0" y="0"/>
                  </a:moveTo>
                  <a:lnTo>
                    <a:pt x="13573713" y="0"/>
                  </a:lnTo>
                  <a:lnTo>
                    <a:pt x="13573713" y="1961595"/>
                  </a:lnTo>
                  <a:lnTo>
                    <a:pt x="0" y="1961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9007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0" y="1974563"/>
            <a:ext cx="4048095" cy="823031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187425" y="1409700"/>
            <a:ext cx="1355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2474513" y="6153511"/>
            <a:ext cx="1335622" cy="875501"/>
            <a:chOff x="6281666" y="5364994"/>
            <a:chExt cx="1821302" cy="1197291"/>
          </a:xfrm>
        </p:grpSpPr>
        <p:sp>
          <p:nvSpPr>
            <p:cNvPr id="34" name="Rounded Rectangle 33"/>
            <p:cNvSpPr/>
            <p:nvPr/>
          </p:nvSpPr>
          <p:spPr>
            <a:xfrm>
              <a:off x="6281666" y="5482285"/>
              <a:ext cx="1821302" cy="1080000"/>
            </a:xfrm>
            <a:prstGeom prst="roundRect">
              <a:avLst/>
            </a:prstGeom>
            <a:solidFill>
              <a:schemeClr val="bg1"/>
            </a:solidFill>
            <a:ln w="666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844343" y="5364994"/>
              <a:ext cx="47641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7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683312" y="6218646"/>
            <a:ext cx="8234588" cy="851431"/>
            <a:chOff x="6683312" y="6218646"/>
            <a:chExt cx="8234588" cy="851431"/>
          </a:xfrm>
        </p:grpSpPr>
        <p:sp>
          <p:nvSpPr>
            <p:cNvPr id="32" name="Rectangle 31"/>
            <p:cNvSpPr/>
            <p:nvPr/>
          </p:nvSpPr>
          <p:spPr>
            <a:xfrm>
              <a:off x="6683312" y="6239080"/>
              <a:ext cx="562602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Độ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dài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cái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bút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máy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là</a:t>
              </a:r>
              <a:endParaRPr lang="en-GB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3822728" y="6218646"/>
              <a:ext cx="109517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cm.</a:t>
              </a:r>
              <a:endParaRPr lang="en-GB" dirty="0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12474513" y="6218646"/>
            <a:ext cx="13356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13,2</a:t>
            </a:r>
            <a:endParaRPr lang="en-GB" sz="6600" dirty="0">
              <a:solidFill>
                <a:srgbClr val="FF0066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572000" y="2476500"/>
            <a:ext cx="12496799" cy="2971800"/>
            <a:chOff x="4572000" y="2476500"/>
            <a:chExt cx="12496799" cy="2971800"/>
          </a:xfrm>
        </p:grpSpPr>
        <p:grpSp>
          <p:nvGrpSpPr>
            <p:cNvPr id="42" name="Group 41"/>
            <p:cNvGrpSpPr/>
            <p:nvPr/>
          </p:nvGrpSpPr>
          <p:grpSpPr>
            <a:xfrm>
              <a:off x="5337345" y="4524970"/>
              <a:ext cx="10822523" cy="923330"/>
              <a:chOff x="6553200" y="4305300"/>
              <a:chExt cx="8991600" cy="656211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6553200" y="4305300"/>
                <a:ext cx="89916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/>
              <p:cNvSpPr/>
              <p:nvPr/>
            </p:nvSpPr>
            <p:spPr>
              <a:xfrm>
                <a:off x="9953452" y="4305300"/>
                <a:ext cx="2191096" cy="6562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5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132 mm</a:t>
                </a:r>
                <a:endParaRPr lang="en-GB" sz="7200" dirty="0"/>
              </a:p>
            </p:txBody>
          </p:sp>
        </p:grpSp>
        <p:sp>
          <p:nvSpPr>
            <p:cNvPr id="46" name="Freeform 2"/>
            <p:cNvSpPr/>
            <p:nvPr/>
          </p:nvSpPr>
          <p:spPr>
            <a:xfrm>
              <a:off x="4572000" y="2476500"/>
              <a:ext cx="12496799" cy="1959592"/>
            </a:xfrm>
            <a:custGeom>
              <a:avLst/>
              <a:gdLst/>
              <a:ahLst/>
              <a:cxnLst/>
              <a:rect l="l" t="t" r="r" b="b"/>
              <a:pathLst>
                <a:path w="13573712" h="1961595">
                  <a:moveTo>
                    <a:pt x="0" y="0"/>
                  </a:moveTo>
                  <a:lnTo>
                    <a:pt x="13573713" y="0"/>
                  </a:lnTo>
                  <a:lnTo>
                    <a:pt x="13573713" y="1961595"/>
                  </a:lnTo>
                  <a:lnTo>
                    <a:pt x="0" y="1961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0361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0" y="1974563"/>
            <a:ext cx="4048095" cy="82303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87425" y="780785"/>
            <a:ext cx="1355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p:sp>
        <p:nvSpPr>
          <p:cNvPr id="58" name="Freeform 3"/>
          <p:cNvSpPr/>
          <p:nvPr/>
        </p:nvSpPr>
        <p:spPr>
          <a:xfrm>
            <a:off x="5334000" y="742603"/>
            <a:ext cx="11172981" cy="7587612"/>
          </a:xfrm>
          <a:custGeom>
            <a:avLst/>
            <a:gdLst/>
            <a:ahLst/>
            <a:cxnLst/>
            <a:rect l="l" t="t" r="r" b="b"/>
            <a:pathLst>
              <a:path w="9253618" h="6574381">
                <a:moveTo>
                  <a:pt x="0" y="0"/>
                </a:moveTo>
                <a:lnTo>
                  <a:pt x="9253618" y="0"/>
                </a:lnTo>
                <a:lnTo>
                  <a:pt x="9253618" y="6574381"/>
                </a:lnTo>
                <a:lnTo>
                  <a:pt x="0" y="65743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10972800" y="8463667"/>
            <a:ext cx="1335622" cy="875501"/>
            <a:chOff x="6281666" y="5364994"/>
            <a:chExt cx="1821302" cy="1197291"/>
          </a:xfrm>
        </p:grpSpPr>
        <p:sp>
          <p:nvSpPr>
            <p:cNvPr id="70" name="Rounded Rectangle 69"/>
            <p:cNvSpPr/>
            <p:nvPr/>
          </p:nvSpPr>
          <p:spPr>
            <a:xfrm>
              <a:off x="6281666" y="5482285"/>
              <a:ext cx="1821302" cy="1080000"/>
            </a:xfrm>
            <a:prstGeom prst="roundRect">
              <a:avLst/>
            </a:prstGeom>
            <a:solidFill>
              <a:schemeClr val="bg1"/>
            </a:solidFill>
            <a:ln w="666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844343" y="5364994"/>
              <a:ext cx="47641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7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7924800" y="8608786"/>
            <a:ext cx="5396265" cy="830997"/>
            <a:chOff x="6683312" y="6239080"/>
            <a:chExt cx="5396265" cy="830997"/>
          </a:xfrm>
        </p:grpSpPr>
        <p:sp>
          <p:nvSpPr>
            <p:cNvPr id="73" name="Rectangle 72"/>
            <p:cNvSpPr/>
            <p:nvPr/>
          </p:nvSpPr>
          <p:spPr>
            <a:xfrm>
              <a:off x="6683312" y="6239080"/>
              <a:ext cx="306205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Xà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đơn</a:t>
              </a: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cao</a:t>
              </a:r>
              <a:endParaRPr lang="en-GB" dirty="0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1255312" y="6239080"/>
              <a:ext cx="82426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KG Primary Penmanship"/>
                </a:rPr>
                <a:t>m.</a:t>
              </a:r>
              <a:endParaRPr lang="en-GB" dirty="0"/>
            </a:p>
          </p:txBody>
        </p:sp>
      </p:grpSp>
      <p:sp>
        <p:nvSpPr>
          <p:cNvPr id="75" name="Rectangle 74"/>
          <p:cNvSpPr/>
          <p:nvPr/>
        </p:nvSpPr>
        <p:spPr>
          <a:xfrm>
            <a:off x="10972800" y="8608786"/>
            <a:ext cx="13356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1,65</a:t>
            </a:r>
            <a:endParaRPr lang="en-GB" sz="66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09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73642" y="1871223"/>
            <a:ext cx="14869063" cy="594105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716202" y="-60350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63962" y="-145501"/>
            <a:ext cx="7315200" cy="2907792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53509" y="539496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55300" y="6162094"/>
            <a:ext cx="5010095" cy="4380158"/>
          </a:xfrm>
          <a:custGeom>
            <a:avLst/>
            <a:gdLst/>
            <a:ahLst/>
            <a:cxnLst/>
            <a:rect l="l" t="t" r="r" b="b"/>
            <a:pathLst>
              <a:path w="4158473" h="3455313">
                <a:moveTo>
                  <a:pt x="0" y="0"/>
                </a:moveTo>
                <a:lnTo>
                  <a:pt x="4158474" y="0"/>
                </a:lnTo>
                <a:lnTo>
                  <a:pt x="4158474" y="3455313"/>
                </a:lnTo>
                <a:lnTo>
                  <a:pt x="0" y="34553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335000" y="5676900"/>
            <a:ext cx="4777252" cy="4610100"/>
          </a:xfrm>
          <a:custGeom>
            <a:avLst/>
            <a:gdLst/>
            <a:ahLst/>
            <a:cxnLst/>
            <a:rect l="l" t="t" r="r" b="b"/>
            <a:pathLst>
              <a:path w="3980134" h="4114800">
                <a:moveTo>
                  <a:pt x="0" y="0"/>
                </a:moveTo>
                <a:lnTo>
                  <a:pt x="3980134" y="0"/>
                </a:lnTo>
                <a:lnTo>
                  <a:pt x="3980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0"/>
          <p:cNvSpPr/>
          <p:nvPr/>
        </p:nvSpPr>
        <p:spPr>
          <a:xfrm>
            <a:off x="724003" y="130077"/>
            <a:ext cx="4101530" cy="3609346"/>
          </a:xfrm>
          <a:custGeom>
            <a:avLst/>
            <a:gdLst/>
            <a:ahLst/>
            <a:cxnLst/>
            <a:rect l="l" t="t" r="r" b="b"/>
            <a:pathLst>
              <a:path w="4101530" h="3609346">
                <a:moveTo>
                  <a:pt x="0" y="0"/>
                </a:moveTo>
                <a:lnTo>
                  <a:pt x="4101530" y="0"/>
                </a:lnTo>
                <a:lnTo>
                  <a:pt x="4101530" y="3609346"/>
                </a:lnTo>
                <a:lnTo>
                  <a:pt x="0" y="36093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16084" y="2762291"/>
            <a:ext cx="15509568" cy="722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36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C2083E-F9AC-4FD6-B4AD-A90B82C45541}"/>
              </a:ext>
            </a:extLst>
          </p:cNvPr>
          <p:cNvSpPr/>
          <p:nvPr/>
        </p:nvSpPr>
        <p:spPr>
          <a:xfrm>
            <a:off x="6625121" y="647699"/>
            <a:ext cx="11166396" cy="460945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endParaRPr lang="en-US" sz="27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CD7CC58-D5F2-47C2-95BC-FAFF431546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8"/>
          <a:stretch/>
        </p:blipFill>
        <p:spPr>
          <a:xfrm>
            <a:off x="8279905" y="4108682"/>
            <a:ext cx="12207257" cy="579446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1EDC4C-C390-4696-B1CC-B56B70A44B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870" y="385025"/>
            <a:ext cx="7200800" cy="911554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1189F5-B088-4FBD-97A7-B827034891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45"/>
          <a:stretch/>
        </p:blipFill>
        <p:spPr>
          <a:xfrm>
            <a:off x="-314169" y="6422357"/>
            <a:ext cx="13298705" cy="489613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5177B4E-9698-4631-88B9-E9503F43BE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8"/>
          <a:stretch/>
        </p:blipFill>
        <p:spPr>
          <a:xfrm>
            <a:off x="-649087" y="5094311"/>
            <a:ext cx="12081188" cy="5245928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6E78D56-F003-421B-8BDA-BE6704BA20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8"/>
          <a:stretch/>
        </p:blipFill>
        <p:spPr>
          <a:xfrm>
            <a:off x="9296210" y="5419991"/>
            <a:ext cx="11275620" cy="4896131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569" y="900243"/>
            <a:ext cx="17335500" cy="486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1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73642" y="1871223"/>
            <a:ext cx="14869063" cy="594105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716202" y="-60350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63962" y="-145501"/>
            <a:ext cx="7315200" cy="2907792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53509" y="539496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19305" y="7287545"/>
            <a:ext cx="4158473" cy="3455313"/>
          </a:xfrm>
          <a:custGeom>
            <a:avLst/>
            <a:gdLst/>
            <a:ahLst/>
            <a:cxnLst/>
            <a:rect l="l" t="t" r="r" b="b"/>
            <a:pathLst>
              <a:path w="4158473" h="3455313">
                <a:moveTo>
                  <a:pt x="0" y="0"/>
                </a:moveTo>
                <a:lnTo>
                  <a:pt x="4158474" y="0"/>
                </a:lnTo>
                <a:lnTo>
                  <a:pt x="4158474" y="3455313"/>
                </a:lnTo>
                <a:lnTo>
                  <a:pt x="0" y="34553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132118" y="6172200"/>
            <a:ext cx="3980134" cy="4114800"/>
          </a:xfrm>
          <a:custGeom>
            <a:avLst/>
            <a:gdLst/>
            <a:ahLst/>
            <a:cxnLst/>
            <a:rect l="l" t="t" r="r" b="b"/>
            <a:pathLst>
              <a:path w="3980134" h="4114800">
                <a:moveTo>
                  <a:pt x="0" y="0"/>
                </a:moveTo>
                <a:lnTo>
                  <a:pt x="3980134" y="0"/>
                </a:lnTo>
                <a:lnTo>
                  <a:pt x="3980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0"/>
          <p:cNvSpPr/>
          <p:nvPr/>
        </p:nvSpPr>
        <p:spPr>
          <a:xfrm>
            <a:off x="724003" y="130077"/>
            <a:ext cx="4101530" cy="3609346"/>
          </a:xfrm>
          <a:custGeom>
            <a:avLst/>
            <a:gdLst/>
            <a:ahLst/>
            <a:cxnLst/>
            <a:rect l="l" t="t" r="r" b="b"/>
            <a:pathLst>
              <a:path w="4101530" h="3609346">
                <a:moveTo>
                  <a:pt x="0" y="0"/>
                </a:moveTo>
                <a:lnTo>
                  <a:pt x="4101530" y="0"/>
                </a:lnTo>
                <a:lnTo>
                  <a:pt x="4101530" y="3609346"/>
                </a:lnTo>
                <a:lnTo>
                  <a:pt x="0" y="36093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55590" y="3210927"/>
            <a:ext cx="12705165" cy="3261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D1FC2-A4F1-4B17-976E-0B03DDA8D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41249"/>
            <a:ext cx="18349865" cy="12252360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C2083E-F9AC-4FD6-B4AD-A90B82C45541}"/>
              </a:ext>
            </a:extLst>
          </p:cNvPr>
          <p:cNvSpPr/>
          <p:nvPr/>
        </p:nvSpPr>
        <p:spPr>
          <a:xfrm>
            <a:off x="907823" y="-649779"/>
            <a:ext cx="16846778" cy="11012979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endParaRPr lang="en-US" sz="2700" dirty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0" name="D"/>
          <p:cNvGrpSpPr/>
          <p:nvPr/>
        </p:nvGrpSpPr>
        <p:grpSpPr>
          <a:xfrm>
            <a:off x="3309747" y="2971112"/>
            <a:ext cx="2440644" cy="5801078"/>
            <a:chOff x="2102024" y="-1714093"/>
            <a:chExt cx="1143795" cy="3479248"/>
          </a:xfrm>
        </p:grpSpPr>
        <p:grpSp>
          <p:nvGrpSpPr>
            <p:cNvPr id="11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5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 dirty="0">
                  <a:solidFill>
                    <a:srgbClr val="000000"/>
                  </a:solidFill>
                  <a:latin typeface="Arial"/>
                  <a:ea typeface="宋体" panose="02010600030101010101" pitchFamily="2" charset="-122"/>
                </a:endParaRPr>
              </a:p>
            </p:txBody>
          </p:sp>
          <p:sp>
            <p:nvSpPr>
              <p:cNvPr id="16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5400" b="1" kern="0" dirty="0">
                    <a:solidFill>
                      <a:srgbClr val="000000"/>
                    </a:solidFill>
                    <a:latin typeface="VNI-Cooper" pitchFamily="2" charset="0"/>
                    <a:ea typeface="微软雅黑" panose="020B0503020204020204" pitchFamily="34" charset="-122"/>
                  </a:rPr>
                  <a:t>D</a:t>
                </a:r>
                <a:endParaRPr lang="zh-CN" altLang="en-US" sz="5400" b="1" kern="0" dirty="0">
                  <a:solidFill>
                    <a:srgbClr val="000000"/>
                  </a:solidFill>
                  <a:latin typeface="VNI-Cooper" pitchFamily="2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3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 dirty="0">
                  <a:solidFill>
                    <a:srgbClr val="000000"/>
                  </a:solidFill>
                  <a:latin typeface="Arial"/>
                  <a:ea typeface="宋体" panose="02010600030101010101" pitchFamily="2" charset="-122"/>
                </a:endParaRPr>
              </a:p>
            </p:txBody>
          </p:sp>
          <p:sp>
            <p:nvSpPr>
              <p:cNvPr id="14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5400" b="1" kern="0" dirty="0">
                  <a:solidFill>
                    <a:srgbClr val="000000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7" name="C"/>
          <p:cNvGrpSpPr/>
          <p:nvPr/>
        </p:nvGrpSpPr>
        <p:grpSpPr>
          <a:xfrm>
            <a:off x="3217667" y="1144406"/>
            <a:ext cx="2440644" cy="5801078"/>
            <a:chOff x="2102024" y="-1714093"/>
            <a:chExt cx="1143795" cy="3479248"/>
          </a:xfrm>
        </p:grpSpPr>
        <p:grpSp>
          <p:nvGrpSpPr>
            <p:cNvPr id="18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2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 dirty="0">
                  <a:solidFill>
                    <a:srgbClr val="000000"/>
                  </a:solidFill>
                  <a:latin typeface="Arial"/>
                  <a:ea typeface="宋体" panose="02010600030101010101" pitchFamily="2" charset="-122"/>
                </a:endParaRPr>
              </a:p>
            </p:txBody>
          </p:sp>
          <p:sp>
            <p:nvSpPr>
              <p:cNvPr id="23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5400" b="1" kern="0" dirty="0">
                    <a:solidFill>
                      <a:srgbClr val="000000"/>
                    </a:solidFill>
                    <a:latin typeface="VNI-Cooper" pitchFamily="2" charset="0"/>
                    <a:ea typeface="微软雅黑" panose="020B0503020204020204" pitchFamily="34" charset="-122"/>
                  </a:rPr>
                  <a:t>C</a:t>
                </a:r>
                <a:endParaRPr lang="zh-CN" altLang="en-US" sz="5400" b="1" kern="0" dirty="0">
                  <a:solidFill>
                    <a:srgbClr val="000000"/>
                  </a:solidFill>
                  <a:latin typeface="VNI-Cooper" pitchFamily="2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9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0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 dirty="0">
                  <a:solidFill>
                    <a:srgbClr val="000000"/>
                  </a:solidFill>
                  <a:latin typeface="Arial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5400" b="1" kern="0" dirty="0">
                  <a:solidFill>
                    <a:srgbClr val="000000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4" name="B"/>
          <p:cNvGrpSpPr/>
          <p:nvPr/>
        </p:nvGrpSpPr>
        <p:grpSpPr>
          <a:xfrm>
            <a:off x="3172047" y="-582501"/>
            <a:ext cx="2440644" cy="5801078"/>
            <a:chOff x="2102024" y="-1714093"/>
            <a:chExt cx="1143795" cy="3479248"/>
          </a:xfrm>
        </p:grpSpPr>
        <p:grpSp>
          <p:nvGrpSpPr>
            <p:cNvPr id="25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 dirty="0">
                  <a:solidFill>
                    <a:srgbClr val="000000"/>
                  </a:solidFill>
                  <a:latin typeface="Arial"/>
                  <a:ea typeface="宋体" panose="02010600030101010101" pitchFamily="2" charset="-122"/>
                </a:endParaRPr>
              </a:p>
            </p:txBody>
          </p:sp>
          <p:sp>
            <p:nvSpPr>
              <p:cNvPr id="3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5400" b="1" kern="0" dirty="0">
                    <a:solidFill>
                      <a:srgbClr val="000000"/>
                    </a:solidFill>
                    <a:latin typeface="VNI-Cooper" pitchFamily="2" charset="0"/>
                    <a:ea typeface="微软雅黑" panose="020B0503020204020204" pitchFamily="34" charset="-122"/>
                  </a:rPr>
                  <a:t>B</a:t>
                </a:r>
                <a:endParaRPr lang="zh-CN" altLang="en-US" sz="5400" b="1" kern="0" dirty="0">
                  <a:solidFill>
                    <a:srgbClr val="000000"/>
                  </a:solidFill>
                  <a:latin typeface="VNI-Cooper" pitchFamily="2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 dirty="0">
                  <a:solidFill>
                    <a:srgbClr val="000000"/>
                  </a:solidFill>
                  <a:latin typeface="Arial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5400" b="1" kern="0" dirty="0">
                  <a:solidFill>
                    <a:srgbClr val="000000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1" name="组合 14"/>
          <p:cNvGrpSpPr/>
          <p:nvPr/>
        </p:nvGrpSpPr>
        <p:grpSpPr>
          <a:xfrm>
            <a:off x="5276280" y="2171699"/>
            <a:ext cx="9677970" cy="1588169"/>
            <a:chOff x="2110311" y="1329732"/>
            <a:chExt cx="8165476" cy="1067749"/>
          </a:xfrm>
        </p:grpSpPr>
        <p:sp>
          <p:nvSpPr>
            <p:cNvPr id="3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1500" kern="0" dirty="0">
                <a:solidFill>
                  <a:srgbClr val="4CBDD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33" name="矩形 16"/>
            <p:cNvSpPr/>
            <p:nvPr/>
          </p:nvSpPr>
          <p:spPr>
            <a:xfrm>
              <a:off x="2251990" y="1496152"/>
              <a:ext cx="8023797" cy="6828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en-GB" altLang="en-US" sz="60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altLang="en-US" sz="60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60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r>
                <a:rPr lang="en-GB" altLang="en-US" sz="60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60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</a:t>
              </a:r>
              <a:endParaRPr lang="vi-VN" altLang="en-US" sz="6000" dirty="0">
                <a:solidFill>
                  <a:srgbClr val="2A91A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A"/>
          <p:cNvGrpSpPr/>
          <p:nvPr/>
        </p:nvGrpSpPr>
        <p:grpSpPr>
          <a:xfrm>
            <a:off x="3116798" y="-2249406"/>
            <a:ext cx="2440646" cy="5801078"/>
            <a:chOff x="2102023" y="-1714093"/>
            <a:chExt cx="1143796" cy="3479248"/>
          </a:xfrm>
        </p:grpSpPr>
        <p:grpSp>
          <p:nvGrpSpPr>
            <p:cNvPr id="35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9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 dirty="0">
                  <a:solidFill>
                    <a:srgbClr val="000000"/>
                  </a:solidFill>
                  <a:latin typeface="Arial"/>
                  <a:ea typeface="宋体" panose="02010600030101010101" pitchFamily="2" charset="-122"/>
                </a:endParaRPr>
              </a:p>
            </p:txBody>
          </p:sp>
          <p:sp>
            <p:nvSpPr>
              <p:cNvPr id="4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38100" h="38100" prst="relaxedInset"/>
                </a:sp3d>
              </a:bodyPr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5400" b="1" kern="0" dirty="0">
                    <a:solidFill>
                      <a:srgbClr val="000000"/>
                    </a:solidFill>
                    <a:latin typeface="VNI-Cooper" pitchFamily="2" charset="0"/>
                    <a:ea typeface="微软雅黑" panose="020B0503020204020204" pitchFamily="34" charset="-122"/>
                  </a:rPr>
                  <a:t>A</a:t>
                </a:r>
                <a:endParaRPr lang="zh-CN" altLang="en-US" sz="5400" b="1" kern="0" dirty="0">
                  <a:solidFill>
                    <a:srgbClr val="000000"/>
                  </a:solidFill>
                  <a:latin typeface="VNI-Cooper" pitchFamily="2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6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37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 dirty="0">
                  <a:solidFill>
                    <a:srgbClr val="000000"/>
                  </a:solidFill>
                  <a:latin typeface="Arial"/>
                  <a:ea typeface="宋体" panose="02010600030101010101" pitchFamily="2" charset="-122"/>
                </a:endParaRPr>
              </a:p>
            </p:txBody>
          </p:sp>
          <p:sp>
            <p:nvSpPr>
              <p:cNvPr id="38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5400" b="1" kern="0" dirty="0">
                  <a:solidFill>
                    <a:srgbClr val="000000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5" name="组合 50"/>
          <p:cNvGrpSpPr/>
          <p:nvPr/>
        </p:nvGrpSpPr>
        <p:grpSpPr>
          <a:xfrm>
            <a:off x="5279447" y="3815717"/>
            <a:ext cx="9488987" cy="1588506"/>
            <a:chOff x="2110311" y="1329732"/>
            <a:chExt cx="8016513" cy="1067749"/>
          </a:xfrm>
        </p:grpSpPr>
        <p:sp>
          <p:nvSpPr>
            <p:cNvPr id="46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1500" kern="0" dirty="0">
                <a:solidFill>
                  <a:srgbClr val="00206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47" name="矩形 52"/>
            <p:cNvSpPr/>
            <p:nvPr/>
          </p:nvSpPr>
          <p:spPr>
            <a:xfrm>
              <a:off x="2491021" y="1506461"/>
              <a:ext cx="7409934" cy="6827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en-GB" altLang="en-US" sz="60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altLang="en-US" sz="60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60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r>
                <a:rPr lang="en-GB" altLang="en-US" sz="60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60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altLang="en-US" sz="60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60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</a:t>
              </a:r>
              <a:endParaRPr lang="vi-VN" altLang="en-US" sz="6000" dirty="0">
                <a:solidFill>
                  <a:srgbClr val="F13B5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8" name="组合 60"/>
          <p:cNvGrpSpPr/>
          <p:nvPr/>
        </p:nvGrpSpPr>
        <p:grpSpPr>
          <a:xfrm>
            <a:off x="5279447" y="5455628"/>
            <a:ext cx="9446522" cy="1757684"/>
            <a:chOff x="2110311" y="1329732"/>
            <a:chExt cx="8016513" cy="1067749"/>
          </a:xfrm>
        </p:grpSpPr>
        <p:sp>
          <p:nvSpPr>
            <p:cNvPr id="49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1500" kern="0" dirty="0">
                <a:solidFill>
                  <a:srgbClr val="00206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50" name="矩形 62"/>
            <p:cNvSpPr/>
            <p:nvPr/>
          </p:nvSpPr>
          <p:spPr>
            <a:xfrm>
              <a:off x="2250125" y="1577550"/>
              <a:ext cx="7518117" cy="6169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10000"/>
                </a:spcBef>
              </a:pPr>
              <a:r>
                <a:rPr lang="en-GB" altLang="en-US" sz="60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altLang="en-US" sz="60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60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r>
                <a:rPr lang="en-GB" altLang="en-US" sz="60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60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linh</a:t>
              </a:r>
              <a:r>
                <a:rPr lang="en-GB" altLang="en-US" sz="60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60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</a:t>
              </a:r>
              <a:endParaRPr lang="en-US" altLang="en-US" sz="6000" dirty="0">
                <a:solidFill>
                  <a:srgbClr val="2A91A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1" name="组合 70"/>
          <p:cNvGrpSpPr/>
          <p:nvPr/>
        </p:nvGrpSpPr>
        <p:grpSpPr>
          <a:xfrm>
            <a:off x="5279447" y="7276319"/>
            <a:ext cx="9446523" cy="1588506"/>
            <a:chOff x="2110311" y="1329732"/>
            <a:chExt cx="8016513" cy="1067749"/>
          </a:xfrm>
        </p:grpSpPr>
        <p:sp>
          <p:nvSpPr>
            <p:cNvPr id="5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1500" kern="0" dirty="0">
                <a:solidFill>
                  <a:srgbClr val="00206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53" name="矩形 72"/>
            <p:cNvSpPr/>
            <p:nvPr/>
          </p:nvSpPr>
          <p:spPr>
            <a:xfrm>
              <a:off x="2313893" y="1480746"/>
              <a:ext cx="7481844" cy="6827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10000"/>
                </a:spcBef>
              </a:pPr>
              <a:r>
                <a:rPr lang="en-GB" altLang="en-US" sz="60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altLang="en-US" sz="60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60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altLang="en-US" sz="60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60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</a:t>
              </a:r>
              <a:endParaRPr lang="en-US" altLang="en-US" sz="6600" dirty="0">
                <a:solidFill>
                  <a:srgbClr val="F13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4" name="Double Wave 53"/>
          <p:cNvSpPr/>
          <p:nvPr/>
        </p:nvSpPr>
        <p:spPr>
          <a:xfrm>
            <a:off x="1058600" y="-483875"/>
            <a:ext cx="16545222" cy="2176887"/>
          </a:xfrm>
          <a:prstGeom prst="doubleWave">
            <a:avLst/>
          </a:prstGeom>
          <a:blipFill>
            <a:blip r:embed="rId5"/>
            <a:stretch>
              <a:fillRect/>
            </a:stretch>
          </a:blipFill>
          <a:ln w="6350">
            <a:solidFill>
              <a:srgbClr val="2A91A2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GB" sz="54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54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54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54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0,09 </a:t>
            </a:r>
            <a:r>
              <a:rPr lang="en-GB" sz="54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54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54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5400" b="1" dirty="0">
              <a:solidFill>
                <a:srgbClr val="C3336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5" name="Đ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383" y="4013243"/>
            <a:ext cx="1731516" cy="1292325"/>
          </a:xfrm>
          <a:prstGeom prst="rect">
            <a:avLst/>
          </a:prstGeom>
        </p:spPr>
      </p:pic>
      <p:pic>
        <p:nvPicPr>
          <p:cNvPr id="56" name="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109" y="2240040"/>
            <a:ext cx="1093044" cy="1085757"/>
          </a:xfrm>
          <a:prstGeom prst="rect">
            <a:avLst/>
          </a:prstGeom>
        </p:spPr>
      </p:pic>
      <p:pic>
        <p:nvPicPr>
          <p:cNvPr id="57" name="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9619" y="5768199"/>
            <a:ext cx="1093044" cy="1085757"/>
          </a:xfrm>
          <a:prstGeom prst="rect">
            <a:avLst/>
          </a:prstGeom>
        </p:spPr>
      </p:pic>
      <p:pic>
        <p:nvPicPr>
          <p:cNvPr id="58" name="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221" y="7527693"/>
            <a:ext cx="1093044" cy="108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2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5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7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45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7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45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0" grpId="0" animBg="1"/>
      <p:bldP spid="5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D1FC2-A4F1-4B17-976E-0B03DDA8D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41249"/>
            <a:ext cx="18349865" cy="12252360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C2083E-F9AC-4FD6-B4AD-A90B82C45541}"/>
              </a:ext>
            </a:extLst>
          </p:cNvPr>
          <p:cNvSpPr/>
          <p:nvPr/>
        </p:nvSpPr>
        <p:spPr>
          <a:xfrm>
            <a:off x="907823" y="-649779"/>
            <a:ext cx="16846778" cy="11012979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endParaRPr lang="en-US" sz="36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组合 63"/>
          <p:cNvGrpSpPr/>
          <p:nvPr/>
        </p:nvGrpSpPr>
        <p:grpSpPr>
          <a:xfrm>
            <a:off x="3309747" y="2971112"/>
            <a:ext cx="2440644" cy="5801078"/>
            <a:chOff x="2102024" y="-1714093"/>
            <a:chExt cx="1143795" cy="3479248"/>
          </a:xfrm>
        </p:grpSpPr>
        <p:grpSp>
          <p:nvGrpSpPr>
            <p:cNvPr id="11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5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6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72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  <a:endParaRPr lang="zh-CN" altLang="en-US" sz="7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3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4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7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7" name="组合 53"/>
          <p:cNvGrpSpPr/>
          <p:nvPr/>
        </p:nvGrpSpPr>
        <p:grpSpPr>
          <a:xfrm>
            <a:off x="3217667" y="1144406"/>
            <a:ext cx="2440644" cy="5801078"/>
            <a:chOff x="2102024" y="-1714093"/>
            <a:chExt cx="1143795" cy="3479248"/>
          </a:xfrm>
        </p:grpSpPr>
        <p:grpSp>
          <p:nvGrpSpPr>
            <p:cNvPr id="18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2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3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72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endParaRPr lang="zh-CN" altLang="en-US" sz="7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9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0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7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4" name="组合 43"/>
          <p:cNvGrpSpPr/>
          <p:nvPr/>
        </p:nvGrpSpPr>
        <p:grpSpPr>
          <a:xfrm>
            <a:off x="3172047" y="-582501"/>
            <a:ext cx="2440644" cy="5801078"/>
            <a:chOff x="2102024" y="-1714093"/>
            <a:chExt cx="1143795" cy="3479248"/>
          </a:xfrm>
        </p:grpSpPr>
        <p:grpSp>
          <p:nvGrpSpPr>
            <p:cNvPr id="25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72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endParaRPr lang="zh-CN" altLang="en-US" sz="7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7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1" name="组合 14"/>
          <p:cNvGrpSpPr/>
          <p:nvPr/>
        </p:nvGrpSpPr>
        <p:grpSpPr>
          <a:xfrm>
            <a:off x="4977983" y="2171699"/>
            <a:ext cx="9799711" cy="1588169"/>
            <a:chOff x="1858633" y="1329732"/>
            <a:chExt cx="8268191" cy="1067749"/>
          </a:xfrm>
        </p:grpSpPr>
        <p:sp>
          <p:nvSpPr>
            <p:cNvPr id="3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8800" kern="0" dirty="0">
                <a:solidFill>
                  <a:srgbClr val="4CBDD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33" name="矩形 16"/>
            <p:cNvSpPr/>
            <p:nvPr/>
          </p:nvSpPr>
          <p:spPr>
            <a:xfrm>
              <a:off x="1858633" y="1484881"/>
              <a:ext cx="8023797" cy="6207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70</a:t>
              </a:r>
              <a:endParaRPr lang="vi-VN" altLang="en-US" sz="5400" dirty="0">
                <a:solidFill>
                  <a:srgbClr val="2A91A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组合 42"/>
          <p:cNvGrpSpPr/>
          <p:nvPr/>
        </p:nvGrpSpPr>
        <p:grpSpPr>
          <a:xfrm>
            <a:off x="3116798" y="-2249406"/>
            <a:ext cx="2440646" cy="5801078"/>
            <a:chOff x="2102023" y="-1714093"/>
            <a:chExt cx="1143796" cy="3479248"/>
          </a:xfrm>
        </p:grpSpPr>
        <p:grpSp>
          <p:nvGrpSpPr>
            <p:cNvPr id="35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9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38100" h="38100" prst="relaxedInset"/>
                </a:sp3d>
              </a:bodyPr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72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:endParaRPr lang="zh-CN" altLang="en-US" sz="7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6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37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8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72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5" name="组合 50"/>
          <p:cNvGrpSpPr/>
          <p:nvPr/>
        </p:nvGrpSpPr>
        <p:grpSpPr>
          <a:xfrm>
            <a:off x="5279447" y="3815717"/>
            <a:ext cx="9488987" cy="1588506"/>
            <a:chOff x="2110311" y="1329732"/>
            <a:chExt cx="8016513" cy="1067749"/>
          </a:xfrm>
        </p:grpSpPr>
        <p:sp>
          <p:nvSpPr>
            <p:cNvPr id="46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8800" kern="0" dirty="0">
                <a:solidFill>
                  <a:srgbClr val="00206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47" name="矩形 52"/>
            <p:cNvSpPr/>
            <p:nvPr/>
          </p:nvSpPr>
          <p:spPr>
            <a:xfrm>
              <a:off x="2251330" y="1518807"/>
              <a:ext cx="7409934" cy="6206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0,7</a:t>
              </a:r>
              <a:endParaRPr lang="vi-VN" altLang="en-US" sz="5400" dirty="0">
                <a:solidFill>
                  <a:srgbClr val="F13B5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8" name="组合 60"/>
          <p:cNvGrpSpPr/>
          <p:nvPr/>
        </p:nvGrpSpPr>
        <p:grpSpPr>
          <a:xfrm>
            <a:off x="5276279" y="5455628"/>
            <a:ext cx="9449689" cy="1757684"/>
            <a:chOff x="2107623" y="1329732"/>
            <a:chExt cx="8019201" cy="1067749"/>
          </a:xfrm>
        </p:grpSpPr>
        <p:sp>
          <p:nvSpPr>
            <p:cNvPr id="49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8800" kern="0" dirty="0">
                <a:solidFill>
                  <a:srgbClr val="00206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50" name="矩形 62"/>
            <p:cNvSpPr/>
            <p:nvPr/>
          </p:nvSpPr>
          <p:spPr>
            <a:xfrm>
              <a:off x="2107623" y="1548657"/>
              <a:ext cx="7518117" cy="5609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10000"/>
                </a:spcBef>
              </a:pP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7</a:t>
              </a:r>
              <a:endParaRPr lang="en-US" altLang="en-US" sz="5400" dirty="0">
                <a:solidFill>
                  <a:srgbClr val="2A91A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1" name="组合 70"/>
          <p:cNvGrpSpPr/>
          <p:nvPr/>
        </p:nvGrpSpPr>
        <p:grpSpPr>
          <a:xfrm>
            <a:off x="5279447" y="7276319"/>
            <a:ext cx="9446523" cy="1588506"/>
            <a:chOff x="2110311" y="1329732"/>
            <a:chExt cx="8016513" cy="1067749"/>
          </a:xfrm>
        </p:grpSpPr>
        <p:sp>
          <p:nvSpPr>
            <p:cNvPr id="5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8800" kern="0" dirty="0">
                <a:solidFill>
                  <a:srgbClr val="00206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53" name="矩形 72"/>
            <p:cNvSpPr/>
            <p:nvPr/>
          </p:nvSpPr>
          <p:spPr>
            <a:xfrm>
              <a:off x="2201028" y="1564174"/>
              <a:ext cx="7481844" cy="5585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10000"/>
                </a:spcBef>
              </a:pPr>
              <a:r>
                <a:rPr lang="en-GB" altLang="en-US" sz="48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altLang="en-US" sz="48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48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GB" altLang="en-US" sz="48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48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altLang="en-US" sz="48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8</a:t>
              </a:r>
              <a:endParaRPr lang="en-US" altLang="en-US" sz="5400" dirty="0">
                <a:solidFill>
                  <a:srgbClr val="F13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4" name="Double Wave 53"/>
          <p:cNvSpPr/>
          <p:nvPr/>
        </p:nvSpPr>
        <p:spPr>
          <a:xfrm>
            <a:off x="1058600" y="-483875"/>
            <a:ext cx="16545222" cy="2176887"/>
          </a:xfrm>
          <a:prstGeom prst="doubleWave">
            <a:avLst/>
          </a:prstGeom>
          <a:blipFill>
            <a:blip r:embed="rId5"/>
            <a:stretch>
              <a:fillRect/>
            </a:stretch>
          </a:blipFill>
          <a:ln w="6350">
            <a:solidFill>
              <a:srgbClr val="2A91A2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GB" sz="66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66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66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GB" sz="66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66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66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66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66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7,8 </a:t>
            </a:r>
            <a:r>
              <a:rPr lang="en-GB" sz="6600" b="1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6600" b="1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600" b="1" dirty="0">
              <a:solidFill>
                <a:srgbClr val="C3336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3637" y="5729949"/>
            <a:ext cx="1731516" cy="129232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109" y="2240040"/>
            <a:ext cx="1093044" cy="108575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5281" y="4015793"/>
            <a:ext cx="1093044" cy="108575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221" y="7527693"/>
            <a:ext cx="1093044" cy="108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8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45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7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45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7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45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0" grpId="0" animBg="1"/>
      <p:bldP spid="5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D1FC2-A4F1-4B17-976E-0B03DDA8D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41249"/>
            <a:ext cx="18349865" cy="12252360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C2083E-F9AC-4FD6-B4AD-A90B82C45541}"/>
              </a:ext>
            </a:extLst>
          </p:cNvPr>
          <p:cNvSpPr/>
          <p:nvPr/>
        </p:nvSpPr>
        <p:spPr>
          <a:xfrm>
            <a:off x="907823" y="-649779"/>
            <a:ext cx="16846778" cy="11012979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endParaRPr lang="en-US" sz="54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组合 63"/>
          <p:cNvGrpSpPr/>
          <p:nvPr/>
        </p:nvGrpSpPr>
        <p:grpSpPr>
          <a:xfrm>
            <a:off x="3309747" y="2971112"/>
            <a:ext cx="2440644" cy="5801078"/>
            <a:chOff x="2102024" y="-1714093"/>
            <a:chExt cx="1143795" cy="3479248"/>
          </a:xfrm>
        </p:grpSpPr>
        <p:grpSp>
          <p:nvGrpSpPr>
            <p:cNvPr id="11" name="组合 6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5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6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6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  <a:endParaRPr lang="zh-CN" altLang="en-US" sz="6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3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4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6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7" name="组合 53"/>
          <p:cNvGrpSpPr/>
          <p:nvPr/>
        </p:nvGrpSpPr>
        <p:grpSpPr>
          <a:xfrm>
            <a:off x="3217667" y="1144406"/>
            <a:ext cx="2440644" cy="5801078"/>
            <a:chOff x="2102024" y="-1714093"/>
            <a:chExt cx="1143795" cy="3479248"/>
          </a:xfrm>
        </p:grpSpPr>
        <p:grpSp>
          <p:nvGrpSpPr>
            <p:cNvPr id="18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2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3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6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endParaRPr lang="zh-CN" altLang="en-US" sz="6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9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0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6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4" name="组合 43"/>
          <p:cNvGrpSpPr/>
          <p:nvPr/>
        </p:nvGrpSpPr>
        <p:grpSpPr>
          <a:xfrm>
            <a:off x="3117344" y="-640695"/>
            <a:ext cx="2440644" cy="5801078"/>
            <a:chOff x="2102024" y="-1714093"/>
            <a:chExt cx="1143795" cy="3479248"/>
          </a:xfrm>
        </p:grpSpPr>
        <p:grpSp>
          <p:nvGrpSpPr>
            <p:cNvPr id="25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  <a:solidFill>
                <a:srgbClr val="F797A7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6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endParaRPr lang="zh-CN" altLang="en-US" sz="6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6000" b="1" kern="0" dirty="0">
                  <a:solidFill>
                    <a:sysClr val="window" lastClr="FFFFFF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1" name="组合 14"/>
          <p:cNvGrpSpPr/>
          <p:nvPr/>
        </p:nvGrpSpPr>
        <p:grpSpPr>
          <a:xfrm>
            <a:off x="5276280" y="2171699"/>
            <a:ext cx="9510048" cy="1588169"/>
            <a:chOff x="2110311" y="1329732"/>
            <a:chExt cx="8023797" cy="1067749"/>
          </a:xfrm>
        </p:grpSpPr>
        <p:sp>
          <p:nvSpPr>
            <p:cNvPr id="3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9600" kern="0" dirty="0">
                <a:solidFill>
                  <a:srgbClr val="4CBDD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33" name="矩形 16"/>
            <p:cNvSpPr/>
            <p:nvPr/>
          </p:nvSpPr>
          <p:spPr>
            <a:xfrm>
              <a:off x="2110311" y="1547548"/>
              <a:ext cx="8023797" cy="6207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</a:t>
              </a:r>
              <a:endParaRPr lang="vi-VN" altLang="en-US" sz="5400" dirty="0">
                <a:solidFill>
                  <a:srgbClr val="2A91A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组合 42"/>
          <p:cNvGrpSpPr/>
          <p:nvPr/>
        </p:nvGrpSpPr>
        <p:grpSpPr>
          <a:xfrm>
            <a:off x="3116798" y="-2249406"/>
            <a:ext cx="2440646" cy="5801078"/>
            <a:chOff x="2102023" y="-1714093"/>
            <a:chExt cx="1143796" cy="3479248"/>
          </a:xfrm>
        </p:grpSpPr>
        <p:grpSp>
          <p:nvGrpSpPr>
            <p:cNvPr id="35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9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2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  <a:solidFill>
                <a:srgbClr val="97D9E4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sp3d extrusionH="57150">
                  <a:bevelT w="38100" h="38100" prst="relaxedInset"/>
                </a:sp3d>
              </a:bodyPr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6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:endParaRPr lang="zh-CN" altLang="en-US" sz="6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6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37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800" dirty="0">
                  <a:solidFill>
                    <a:srgbClr val="000000"/>
                  </a:solidFill>
                  <a:latin typeface="Cambria" panose="020405030504060302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8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6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5" name="组合 50"/>
          <p:cNvGrpSpPr/>
          <p:nvPr/>
        </p:nvGrpSpPr>
        <p:grpSpPr>
          <a:xfrm>
            <a:off x="5279447" y="3815717"/>
            <a:ext cx="9488987" cy="1588506"/>
            <a:chOff x="2110311" y="1329732"/>
            <a:chExt cx="8016513" cy="1067749"/>
          </a:xfrm>
        </p:grpSpPr>
        <p:sp>
          <p:nvSpPr>
            <p:cNvPr id="46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9600" kern="0" dirty="0">
                <a:solidFill>
                  <a:srgbClr val="00206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47" name="矩形 52"/>
            <p:cNvSpPr/>
            <p:nvPr/>
          </p:nvSpPr>
          <p:spPr>
            <a:xfrm>
              <a:off x="2469634" y="1518807"/>
              <a:ext cx="7409934" cy="6206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5</a:t>
              </a:r>
              <a:endParaRPr lang="vi-VN" altLang="en-US" sz="5400" dirty="0">
                <a:solidFill>
                  <a:srgbClr val="F13B5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8" name="组合 60"/>
          <p:cNvGrpSpPr/>
          <p:nvPr/>
        </p:nvGrpSpPr>
        <p:grpSpPr>
          <a:xfrm>
            <a:off x="5279447" y="5455628"/>
            <a:ext cx="9446522" cy="1757684"/>
            <a:chOff x="2110311" y="1329732"/>
            <a:chExt cx="8016513" cy="1067749"/>
          </a:xfrm>
        </p:grpSpPr>
        <p:sp>
          <p:nvSpPr>
            <p:cNvPr id="49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9600" kern="0" dirty="0">
                <a:solidFill>
                  <a:srgbClr val="00206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50" name="矩形 62"/>
            <p:cNvSpPr/>
            <p:nvPr/>
          </p:nvSpPr>
          <p:spPr>
            <a:xfrm>
              <a:off x="2377526" y="1554389"/>
              <a:ext cx="7518117" cy="5609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10000"/>
                </a:spcBef>
              </a:pP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altLang="en-US" sz="5400" dirty="0">
                  <a:solidFill>
                    <a:srgbClr val="2A91A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</a:t>
              </a:r>
              <a:endParaRPr lang="en-US" altLang="en-US" sz="5400" dirty="0">
                <a:solidFill>
                  <a:srgbClr val="2A91A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1" name="组合 70"/>
          <p:cNvGrpSpPr/>
          <p:nvPr/>
        </p:nvGrpSpPr>
        <p:grpSpPr>
          <a:xfrm>
            <a:off x="5279447" y="7276319"/>
            <a:ext cx="9446523" cy="1588506"/>
            <a:chOff x="2110311" y="1329732"/>
            <a:chExt cx="8016513" cy="1067749"/>
          </a:xfrm>
        </p:grpSpPr>
        <p:sp>
          <p:nvSpPr>
            <p:cNvPr id="52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9600" kern="0" dirty="0">
                <a:solidFill>
                  <a:srgbClr val="002060"/>
                </a:solidFill>
                <a:latin typeface="Cambria" panose="02040503050406030204" pitchFamily="18" charset="0"/>
                <a:ea typeface="华康方圆体W7(P)" pitchFamily="82" charset="-122"/>
              </a:endParaRPr>
            </a:p>
          </p:txBody>
        </p:sp>
        <p:sp>
          <p:nvSpPr>
            <p:cNvPr id="53" name="矩形 72"/>
            <p:cNvSpPr/>
            <p:nvPr/>
          </p:nvSpPr>
          <p:spPr>
            <a:xfrm>
              <a:off x="2455346" y="1469241"/>
              <a:ext cx="7481844" cy="6206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>
                <a:spcBef>
                  <a:spcPct val="10000"/>
                </a:spcBef>
              </a:pPr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altLang="en-US" sz="5400" dirty="0" err="1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altLang="en-US" sz="5400" dirty="0">
                  <a:solidFill>
                    <a:srgbClr val="F13B5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56</a:t>
              </a:r>
              <a:endParaRPr lang="en-US" altLang="en-US" sz="6000" dirty="0">
                <a:solidFill>
                  <a:srgbClr val="F13B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4" name="Double Wave 53"/>
          <p:cNvSpPr/>
          <p:nvPr/>
        </p:nvSpPr>
        <p:spPr>
          <a:xfrm>
            <a:off x="1058600" y="-483875"/>
            <a:ext cx="16545222" cy="2176887"/>
          </a:xfrm>
          <a:prstGeom prst="doubleWave">
            <a:avLst/>
          </a:prstGeom>
          <a:blipFill>
            <a:blip r:embed="rId5"/>
            <a:stretch>
              <a:fillRect/>
            </a:stretch>
          </a:blipFill>
          <a:ln w="6350">
            <a:solidFill>
              <a:srgbClr val="2A91A2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GB" sz="6600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6600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6600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6600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6600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6600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GB" sz="6600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600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GB" sz="6600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4,56 </a:t>
            </a:r>
            <a:r>
              <a:rPr lang="en-GB" sz="6600" dirty="0" err="1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6600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6600" dirty="0">
                <a:solidFill>
                  <a:srgbClr val="C333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6600" dirty="0">
              <a:solidFill>
                <a:srgbClr val="C3336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6917" y="7483869"/>
            <a:ext cx="1731516" cy="129232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109" y="2240040"/>
            <a:ext cx="1093044" cy="108575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5281" y="4015793"/>
            <a:ext cx="1093044" cy="108575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5281" y="5889246"/>
            <a:ext cx="1093044" cy="108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0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45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4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95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7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95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7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0" grpId="0" animBg="1"/>
      <p:bldP spid="5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1EDC4C-C390-4696-B1CC-B56B70A44B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44632" y="-561181"/>
            <a:ext cx="8569490" cy="1084818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Nian Gao Rice Oryza Sativa Paddy Field, PNG, 955x1230px, Nian Gao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248">
            <a:off x="7955789" y="689702"/>
            <a:ext cx="5691188" cy="732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Nian Gao Rice Oryza Sativa Paddy Field, PNG, 955x1230px, Nian Gao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248">
            <a:off x="8317739" y="1756501"/>
            <a:ext cx="5691188" cy="732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ian Gao Rice Oryza Sativa Paddy Field, PNG, 955x1230px, Nian Gao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248">
            <a:off x="7602418" y="1337131"/>
            <a:ext cx="5691188" cy="732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Nian Gao Rice Oryza Sativa Paddy Field, PNG, 955x1230px, Nian Gao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4248">
            <a:off x="7191925" y="689702"/>
            <a:ext cx="5691188" cy="732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2129443" y="555141"/>
            <a:ext cx="5562600" cy="2876550"/>
          </a:xfrm>
          <a:prstGeom prst="roundRect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8100" dirty="0">
                <a:solidFill>
                  <a:srgbClr val="FFFFFF"/>
                </a:solidFill>
                <a:latin typeface="Arial" panose="020B0604020202020204" pitchFamily="34" charset="0"/>
              </a:rPr>
              <a:t>Cảm ơn các bạn!</a:t>
            </a:r>
            <a:endParaRPr lang="en-US" sz="81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109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53986" y="1000505"/>
            <a:ext cx="15380028" cy="828599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0" y="216644"/>
            <a:ext cx="3536256" cy="6753266"/>
          </a:xfrm>
          <a:custGeom>
            <a:avLst/>
            <a:gdLst/>
            <a:ahLst/>
            <a:cxnLst/>
            <a:rect l="l" t="t" r="r" b="b"/>
            <a:pathLst>
              <a:path w="3536256" h="6753266">
                <a:moveTo>
                  <a:pt x="3536256" y="0"/>
                </a:moveTo>
                <a:lnTo>
                  <a:pt x="0" y="0"/>
                </a:lnTo>
                <a:lnTo>
                  <a:pt x="0" y="6753266"/>
                </a:lnTo>
                <a:lnTo>
                  <a:pt x="3536256" y="6753266"/>
                </a:lnTo>
                <a:lnTo>
                  <a:pt x="353625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3962677" y="6492994"/>
            <a:ext cx="3296623" cy="4111435"/>
          </a:xfrm>
          <a:custGeom>
            <a:avLst/>
            <a:gdLst/>
            <a:ahLst/>
            <a:cxnLst/>
            <a:rect l="l" t="t" r="r" b="b"/>
            <a:pathLst>
              <a:path w="3296623" h="4111435">
                <a:moveTo>
                  <a:pt x="3296623" y="0"/>
                </a:moveTo>
                <a:lnTo>
                  <a:pt x="0" y="0"/>
                </a:lnTo>
                <a:lnTo>
                  <a:pt x="0" y="4111435"/>
                </a:lnTo>
                <a:lnTo>
                  <a:pt x="3296623" y="4111435"/>
                </a:lnTo>
                <a:lnTo>
                  <a:pt x="329662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173200" y="-41379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268556" y="2786917"/>
            <a:ext cx="15479234" cy="3585598"/>
            <a:chOff x="2209799" y="3223299"/>
            <a:chExt cx="12658582" cy="3585598"/>
          </a:xfrm>
        </p:grpSpPr>
        <p:sp>
          <p:nvSpPr>
            <p:cNvPr id="11" name="TextBox 9"/>
            <p:cNvSpPr txBox="1"/>
            <p:nvPr/>
          </p:nvSpPr>
          <p:spPr>
            <a:xfrm>
              <a:off x="2209800" y="3223300"/>
              <a:ext cx="12658581" cy="3585597"/>
            </a:xfrm>
            <a:prstGeom prst="rect">
              <a:avLst/>
            </a:prstGeom>
            <a:scene3d>
              <a:camera prst="obliqueTopRight"/>
              <a:lightRig rig="threePt" dir="t"/>
            </a:scene3d>
          </p:spPr>
          <p:txBody>
            <a:bodyPr lIns="0" tIns="0" rIns="0" bIns="0" rtlCol="0" anchor="t">
              <a:spAutoFit/>
            </a:bodyPr>
            <a:lstStyle/>
            <a:p>
              <a:pPr lvl="0" algn="ctr"/>
              <a:r>
                <a:rPr lang="en-US" sz="23300" dirty="0">
                  <a:ln w="127000">
                    <a:solidFill>
                      <a:prstClr val="black"/>
                    </a:solidFill>
                  </a:ln>
                  <a:solidFill>
                    <a:srgbClr val="1068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Cookies" panose="02040603050506020204" pitchFamily="18" charset="0"/>
                </a:rPr>
                <a:t>DẶN DÒ</a:t>
              </a:r>
            </a:p>
          </p:txBody>
        </p:sp>
        <p:sp>
          <p:nvSpPr>
            <p:cNvPr id="12" name="TextBox 9"/>
            <p:cNvSpPr txBox="1"/>
            <p:nvPr/>
          </p:nvSpPr>
          <p:spPr>
            <a:xfrm>
              <a:off x="2209799" y="3223299"/>
              <a:ext cx="12658581" cy="3585597"/>
            </a:xfrm>
            <a:prstGeom prst="rect">
              <a:avLst/>
            </a:prstGeom>
            <a:scene3d>
              <a:camera prst="obliqueTopRight"/>
              <a:lightRig rig="threePt" dir="t"/>
            </a:scene3d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300" b="0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FE696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Cookies" panose="02040603050506020204" pitchFamily="18" charset="0"/>
                  <a:ea typeface="+mn-ea"/>
                  <a:cs typeface="+mn-cs"/>
                </a:rPr>
                <a:t>DẶN</a:t>
              </a:r>
              <a:r>
                <a:rPr kumimoji="0" lang="en-US" sz="23300" b="0" i="0" u="none" strike="noStrike" kern="1200" cap="none" spc="0" normalizeH="0" noProof="0" dirty="0">
                  <a:ln>
                    <a:solidFill>
                      <a:prstClr val="white"/>
                    </a:solidFill>
                  </a:ln>
                  <a:solidFill>
                    <a:srgbClr val="FE696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Cookies" panose="02040603050506020204" pitchFamily="18" charset="0"/>
                  <a:ea typeface="+mn-ea"/>
                  <a:cs typeface="+mn-cs"/>
                </a:rPr>
                <a:t> DÒ</a:t>
              </a:r>
              <a:endParaRPr kumimoji="0" lang="en-US" sz="233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E69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Cookies" panose="02040603050506020204" pitchFamily="18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-2019300"/>
            <a:ext cx="22801016" cy="1444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1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2209800" y="1181100"/>
            <a:ext cx="14020800" cy="7922516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B0F0"/>
            </a:solidFill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955431" y="571500"/>
            <a:ext cx="13397701" cy="706547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33" name="Freeform 12"/>
          <p:cNvSpPr/>
          <p:nvPr/>
        </p:nvSpPr>
        <p:spPr>
          <a:xfrm flipH="1">
            <a:off x="2986406" y="2205217"/>
            <a:ext cx="4667875" cy="6609752"/>
          </a:xfrm>
          <a:custGeom>
            <a:avLst/>
            <a:gdLst/>
            <a:ahLst/>
            <a:cxnLst/>
            <a:rect l="l" t="t" r="r" b="b"/>
            <a:pathLst>
              <a:path w="3468363" h="4780952">
                <a:moveTo>
                  <a:pt x="0" y="0"/>
                </a:moveTo>
                <a:lnTo>
                  <a:pt x="3468364" y="0"/>
                </a:lnTo>
                <a:lnTo>
                  <a:pt x="3468364" y="4780952"/>
                </a:lnTo>
                <a:lnTo>
                  <a:pt x="0" y="47809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4"/>
          <p:cNvSpPr txBox="1"/>
          <p:nvPr/>
        </p:nvSpPr>
        <p:spPr>
          <a:xfrm>
            <a:off x="7228937" y="4145184"/>
            <a:ext cx="8062929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Đo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chiều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cao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của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bạn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cùng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bàn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rồi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ghi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độ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dài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theo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đơn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vị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dm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, cm,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báo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cáo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kết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quả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rước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lớp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6938" y="1846363"/>
            <a:ext cx="5706351" cy="16643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1"/>
          <p:cNvSpPr txBox="1"/>
          <p:nvPr/>
        </p:nvSpPr>
        <p:spPr>
          <a:xfrm>
            <a:off x="955431" y="571500"/>
            <a:ext cx="13397701" cy="706547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grpSp>
        <p:nvGrpSpPr>
          <p:cNvPr id="4" name="Group 3"/>
          <p:cNvGrpSpPr/>
          <p:nvPr/>
        </p:nvGrpSpPr>
        <p:grpSpPr>
          <a:xfrm>
            <a:off x="3581400" y="723900"/>
            <a:ext cx="14173200" cy="7467600"/>
            <a:chOff x="3581400" y="723900"/>
            <a:chExt cx="14173200" cy="7467600"/>
          </a:xfrm>
        </p:grpSpPr>
        <p:sp>
          <p:nvSpPr>
            <p:cNvPr id="20" name="Freeform 20"/>
            <p:cNvSpPr/>
            <p:nvPr/>
          </p:nvSpPr>
          <p:spPr>
            <a:xfrm>
              <a:off x="3581400" y="723900"/>
              <a:ext cx="14173200" cy="74676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B0F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86200" y="1036879"/>
              <a:ext cx="13639800" cy="68199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086100"/>
            <a:ext cx="5317792" cy="706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5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468283" y="588291"/>
            <a:ext cx="17297399" cy="92202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B0F0"/>
            </a:solidFill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955431" y="571500"/>
            <a:ext cx="13397701" cy="706547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33" name="Freeform 12"/>
          <p:cNvSpPr/>
          <p:nvPr/>
        </p:nvSpPr>
        <p:spPr>
          <a:xfrm flipH="1">
            <a:off x="873930" y="3181948"/>
            <a:ext cx="4667875" cy="6609752"/>
          </a:xfrm>
          <a:custGeom>
            <a:avLst/>
            <a:gdLst/>
            <a:ahLst/>
            <a:cxnLst/>
            <a:rect l="l" t="t" r="r" b="b"/>
            <a:pathLst>
              <a:path w="3468363" h="4780952">
                <a:moveTo>
                  <a:pt x="0" y="0"/>
                </a:moveTo>
                <a:lnTo>
                  <a:pt x="3468364" y="0"/>
                </a:lnTo>
                <a:lnTo>
                  <a:pt x="3468364" y="4780952"/>
                </a:lnTo>
                <a:lnTo>
                  <a:pt x="0" y="47809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4"/>
              <p:cNvSpPr txBox="1"/>
              <p:nvPr/>
            </p:nvSpPr>
            <p:spPr>
              <a:xfrm>
                <a:off x="4580464" y="2266325"/>
                <a:ext cx="12344400" cy="131144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spcBef>
                    <a:spcPct val="0"/>
                  </a:spcBef>
                </a:pPr>
                <a:r>
                  <a: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- 9 </a:t>
                </a:r>
                <a:r>
                  <a:rPr lang="en-US" sz="48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dm</a:t>
                </a:r>
                <a:r>
                  <a: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6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9</m:t>
                        </m:r>
                      </m:num>
                      <m:den>
                        <m:r>
                          <a:rPr lang="en-GB" sz="6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m,</a:t>
                </a:r>
              </a:p>
            </p:txBody>
          </p:sp>
        </mc:Choice>
        <mc:Fallback xmlns="">
          <p:sp>
            <p:nvSpPr>
              <p:cNvPr id="37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0464" y="2266325"/>
                <a:ext cx="12344400" cy="1311449"/>
              </a:xfrm>
              <a:prstGeom prst="rect">
                <a:avLst/>
              </a:prstGeom>
              <a:blipFill>
                <a:blip r:embed="rId25"/>
                <a:stretch>
                  <a:fillRect l="-2963" b="-79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8458200" y="2538947"/>
            <a:ext cx="33746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viết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là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0,9 m</a:t>
            </a:r>
            <a:endParaRPr lang="en-GB" sz="4800" dirty="0">
              <a:solidFill>
                <a:srgbClr val="FF006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58200" y="3339973"/>
            <a:ext cx="73396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đọc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là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không</a:t>
            </a:r>
            <a:r>
              <a:rPr lang="en-US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phẩy</a:t>
            </a:r>
            <a:r>
              <a:rPr lang="en-US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chín</a:t>
            </a:r>
            <a:r>
              <a:rPr lang="en-US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mét</a:t>
            </a:r>
            <a:endParaRPr lang="en-GB" sz="4800" dirty="0">
              <a:solidFill>
                <a:srgbClr val="FF006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88966" y="1677642"/>
            <a:ext cx="16995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Ta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có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4"/>
              <p:cNvSpPr txBox="1"/>
              <p:nvPr/>
            </p:nvSpPr>
            <p:spPr>
              <a:xfrm>
                <a:off x="4548695" y="4113733"/>
                <a:ext cx="12344400" cy="131144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spcBef>
                    <a:spcPct val="0"/>
                  </a:spcBef>
                </a:pPr>
                <a:r>
                  <a: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- 118 cm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6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118</m:t>
                        </m:r>
                      </m:num>
                      <m:den>
                        <m:r>
                          <a:rPr lang="en-GB" sz="6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m = 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18</m:t>
                        </m:r>
                      </m:num>
                      <m:den>
                        <m:r>
                          <a:rPr lang="en-GB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m</a:t>
                </a:r>
              </a:p>
            </p:txBody>
          </p:sp>
        </mc:Choice>
        <mc:Fallback xmlns="">
          <p:sp>
            <p:nvSpPr>
              <p:cNvPr id="13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695" y="4113733"/>
                <a:ext cx="12344400" cy="1311449"/>
              </a:xfrm>
              <a:prstGeom prst="rect">
                <a:avLst/>
              </a:prstGeom>
              <a:blipFill>
                <a:blip r:embed="rId26"/>
                <a:stretch>
                  <a:fillRect l="-2963" b="-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483117" y="5583108"/>
                <a:ext cx="2755883" cy="14037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spcBef>
                    <a:spcPct val="0"/>
                  </a:spcBef>
                </a:pPr>
                <a:r>
                  <a: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- 1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</m:ctrlPr>
                      </m:fPr>
                      <m:num>
                        <m:r>
                          <a:rPr lang="en-GB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18</m:t>
                        </m:r>
                      </m:num>
                      <m:den>
                        <m:r>
                          <a:rPr lang="en-GB" sz="6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KG Primary Penmanship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KG Primary Penmanship"/>
                    <a:sym typeface="KG Primary Penmanship"/>
                  </a:rPr>
                  <a:t> m,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117" y="5583108"/>
                <a:ext cx="2755883" cy="1403782"/>
              </a:xfrm>
              <a:prstGeom prst="rect">
                <a:avLst/>
              </a:prstGeom>
              <a:blipFill>
                <a:blip r:embed="rId27"/>
                <a:stretch>
                  <a:fillRect l="-9934" r="-9051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7285829" y="5893229"/>
            <a:ext cx="37160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viết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là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1,18 m</a:t>
            </a:r>
            <a:endParaRPr lang="en-GB" sz="4800" dirty="0">
              <a:solidFill>
                <a:srgbClr val="FF006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285829" y="6891255"/>
            <a:ext cx="83509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đọc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là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một</a:t>
            </a:r>
            <a:r>
              <a:rPr lang="en-US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phẩy</a:t>
            </a:r>
            <a:r>
              <a:rPr lang="en-US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mười</a:t>
            </a:r>
            <a:r>
              <a:rPr lang="en-US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tám</a:t>
            </a:r>
            <a:r>
              <a:rPr lang="en-US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8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mét</a:t>
            </a:r>
            <a:r>
              <a:rPr lang="en-US" sz="48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.</a:t>
            </a:r>
            <a:endParaRPr lang="en-GB" sz="4800" dirty="0">
              <a:solidFill>
                <a:srgbClr val="FF0066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254603" y="7991876"/>
            <a:ext cx="10374282" cy="1522894"/>
            <a:chOff x="6254603" y="7991876"/>
            <a:chExt cx="10374282" cy="1522894"/>
          </a:xfrm>
        </p:grpSpPr>
        <p:sp>
          <p:nvSpPr>
            <p:cNvPr id="17" name="Freeform 20"/>
            <p:cNvSpPr/>
            <p:nvPr/>
          </p:nvSpPr>
          <p:spPr>
            <a:xfrm>
              <a:off x="6254603" y="7991876"/>
              <a:ext cx="10374282" cy="1522894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6E4F8"/>
            </a:solidFill>
            <a:ln w="38100" cap="sq">
              <a:noFill/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664953" y="8357328"/>
              <a:ext cx="973696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Các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số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0,9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;  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1,18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là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các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số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thập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phân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.</a:t>
              </a:r>
              <a:endParaRPr lang="en-GB" sz="4800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95431" y="895980"/>
            <a:ext cx="8291279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2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" grpId="0"/>
      <p:bldP spid="4" grpId="0"/>
      <p:bldP spid="5" grpId="0"/>
      <p:bldP spid="13" grpId="0"/>
      <p:bldP spid="6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468283" y="588291"/>
            <a:ext cx="17297399" cy="92202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B0F0"/>
            </a:solidFill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955431" y="571500"/>
            <a:ext cx="13397701" cy="706547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927720" y="1469840"/>
            <a:ext cx="1635890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Ví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dụ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: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Tìm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hiểu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về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cầu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Nhật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Tân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–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Hà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Nội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(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cầu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dây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văng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lớn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nhất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Việt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Nam),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Rô-bốt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biết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thông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số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kĩ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thuật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cầu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như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sau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7225" t="25651" r="52526" b="2148"/>
          <a:stretch/>
        </p:blipFill>
        <p:spPr>
          <a:xfrm>
            <a:off x="1250318" y="3047208"/>
            <a:ext cx="7620000" cy="522465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47474" t="25652" r="1627" b="12156"/>
          <a:stretch/>
        </p:blipFill>
        <p:spPr>
          <a:xfrm>
            <a:off x="8988437" y="3058969"/>
            <a:ext cx="8197349" cy="45004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5314727"/>
            <a:ext cx="10945888" cy="47744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431" y="723900"/>
            <a:ext cx="16448434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457200" y="611343"/>
            <a:ext cx="17297399" cy="92202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B0F0"/>
            </a:solidFill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955431" y="571500"/>
            <a:ext cx="13397701" cy="706547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33" name="Freeform 12"/>
          <p:cNvSpPr/>
          <p:nvPr/>
        </p:nvSpPr>
        <p:spPr>
          <a:xfrm flipH="1">
            <a:off x="659173" y="4570279"/>
            <a:ext cx="3620277" cy="5257800"/>
          </a:xfrm>
          <a:custGeom>
            <a:avLst/>
            <a:gdLst/>
            <a:ahLst/>
            <a:cxnLst/>
            <a:rect l="l" t="t" r="r" b="b"/>
            <a:pathLst>
              <a:path w="3468363" h="4780952">
                <a:moveTo>
                  <a:pt x="0" y="0"/>
                </a:moveTo>
                <a:lnTo>
                  <a:pt x="3468364" y="0"/>
                </a:lnTo>
                <a:lnTo>
                  <a:pt x="3468364" y="4780952"/>
                </a:lnTo>
                <a:lnTo>
                  <a:pt x="0" y="47809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158491" y="1159317"/>
            <a:ext cx="13335000" cy="2062473"/>
            <a:chOff x="6254603" y="7991876"/>
            <a:chExt cx="10374282" cy="1218150"/>
          </a:xfrm>
        </p:grpSpPr>
        <p:sp>
          <p:nvSpPr>
            <p:cNvPr id="17" name="Freeform 20"/>
            <p:cNvSpPr/>
            <p:nvPr/>
          </p:nvSpPr>
          <p:spPr>
            <a:xfrm>
              <a:off x="6254603" y="7991876"/>
              <a:ext cx="10374282" cy="121815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6E4F8"/>
            </a:solidFill>
            <a:ln w="38100" cap="sq">
              <a:noFill/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582939" y="8371194"/>
              <a:ext cx="9942086" cy="4908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-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Các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số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9,17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;  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3,9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; 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1,5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; 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5,27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là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các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số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thập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phân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158491" y="3581724"/>
            <a:ext cx="13335000" cy="2804192"/>
            <a:chOff x="4079640" y="4244308"/>
            <a:chExt cx="13335000" cy="2804192"/>
          </a:xfrm>
        </p:grpSpPr>
        <p:sp>
          <p:nvSpPr>
            <p:cNvPr id="23" name="Freeform 20"/>
            <p:cNvSpPr/>
            <p:nvPr/>
          </p:nvSpPr>
          <p:spPr>
            <a:xfrm>
              <a:off x="4079640" y="4244308"/>
              <a:ext cx="13335000" cy="280419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6E4F8"/>
            </a:solidFill>
            <a:ln w="38100" cap="sq">
              <a:noFill/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494207" y="4436613"/>
              <a:ext cx="1249092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-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Mỗi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số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thập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phân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gồm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hai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phần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: </a:t>
              </a:r>
              <a:r>
                <a:rPr lang="en-US" sz="48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phần</a:t>
              </a:r>
              <a:r>
                <a:rPr lang="en-US" sz="48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nguyên</a:t>
              </a:r>
              <a:r>
                <a:rPr lang="en-US" sz="48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và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b="1" dirty="0" err="1">
                  <a:solidFill>
                    <a:srgbClr val="00ABE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phần</a:t>
              </a:r>
              <a:r>
                <a:rPr lang="en-US" sz="4800" b="1" dirty="0">
                  <a:solidFill>
                    <a:srgbClr val="00ABE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b="1" dirty="0" err="1">
                  <a:solidFill>
                    <a:srgbClr val="00ABE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thập</a:t>
              </a:r>
              <a:r>
                <a:rPr lang="en-US" sz="4800" b="1" dirty="0">
                  <a:solidFill>
                    <a:srgbClr val="00ABE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b="1" dirty="0" err="1">
                  <a:solidFill>
                    <a:srgbClr val="00ABE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phân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,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chúng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được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phân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cách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bởi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dấu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phẩy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.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151018" y="6669390"/>
            <a:ext cx="13335000" cy="2804192"/>
            <a:chOff x="4079640" y="4244308"/>
            <a:chExt cx="13335000" cy="2804192"/>
          </a:xfrm>
        </p:grpSpPr>
        <p:sp>
          <p:nvSpPr>
            <p:cNvPr id="26" name="Freeform 20"/>
            <p:cNvSpPr/>
            <p:nvPr/>
          </p:nvSpPr>
          <p:spPr>
            <a:xfrm>
              <a:off x="4079640" y="4244308"/>
              <a:ext cx="13335000" cy="280419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6E4F8"/>
            </a:solidFill>
            <a:ln w="38100" cap="sq">
              <a:noFill/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494207" y="4436613"/>
              <a:ext cx="1249092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-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Những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chữ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số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ở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bên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trái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dấu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phẩy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thuộc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về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phần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nguyên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,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những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chữ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số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ở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bên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phải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dấu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phẩy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thuộc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về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phần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thập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phân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KG Primary Penmanship"/>
                  <a:sym typeface="KG Primary Penmanship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274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457200" y="611343"/>
            <a:ext cx="17297399" cy="92202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B0F0"/>
            </a:solidFill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955431" y="571500"/>
            <a:ext cx="13397701" cy="706547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33" name="Freeform 12"/>
          <p:cNvSpPr/>
          <p:nvPr/>
        </p:nvSpPr>
        <p:spPr>
          <a:xfrm flipH="1">
            <a:off x="659172" y="3086100"/>
            <a:ext cx="4827227" cy="6741979"/>
          </a:xfrm>
          <a:custGeom>
            <a:avLst/>
            <a:gdLst/>
            <a:ahLst/>
            <a:cxnLst/>
            <a:rect l="l" t="t" r="r" b="b"/>
            <a:pathLst>
              <a:path w="3468363" h="4780952">
                <a:moveTo>
                  <a:pt x="0" y="0"/>
                </a:moveTo>
                <a:lnTo>
                  <a:pt x="3468364" y="0"/>
                </a:lnTo>
                <a:lnTo>
                  <a:pt x="3468364" y="4780952"/>
                </a:lnTo>
                <a:lnTo>
                  <a:pt x="0" y="47809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20"/>
          <p:cNvSpPr/>
          <p:nvPr/>
        </p:nvSpPr>
        <p:spPr>
          <a:xfrm>
            <a:off x="3847568" y="1181100"/>
            <a:ext cx="13373632" cy="5132011"/>
          </a:xfrm>
          <a:prstGeom prst="roundRect">
            <a:avLst/>
          </a:prstGeom>
          <a:solidFill>
            <a:srgbClr val="FFFFFF"/>
          </a:solidFill>
          <a:ln w="38100" cap="sq">
            <a:solidFill>
              <a:srgbClr val="FF3399"/>
            </a:solidFill>
            <a:prstDash val="solid"/>
            <a:miter/>
          </a:ln>
        </p:spPr>
        <p:txBody>
          <a:bodyPr/>
          <a:lstStyle/>
          <a:p>
            <a:endParaRPr lang="en-GB" dirty="0"/>
          </a:p>
        </p:txBody>
      </p:sp>
      <p:sp>
        <p:nvSpPr>
          <p:cNvPr id="19" name="Freeform 20"/>
          <p:cNvSpPr/>
          <p:nvPr/>
        </p:nvSpPr>
        <p:spPr>
          <a:xfrm>
            <a:off x="4279450" y="1450835"/>
            <a:ext cx="5550350" cy="2755477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noFill/>
          <a:ln w="38100" cap="sq">
            <a:solidFill>
              <a:schemeClr val="tx1"/>
            </a:solidFill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20"/>
          <p:cNvSpPr/>
          <p:nvPr/>
        </p:nvSpPr>
        <p:spPr>
          <a:xfrm>
            <a:off x="10363200" y="1450835"/>
            <a:ext cx="6400800" cy="2755477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0" y="0"/>
                </a:moveTo>
                <a:lnTo>
                  <a:pt x="812800" y="0"/>
                </a:lnTo>
                <a:lnTo>
                  <a:pt x="812800" y="812800"/>
                </a:lnTo>
                <a:lnTo>
                  <a:pt x="0" y="812800"/>
                </a:lnTo>
                <a:close/>
              </a:path>
            </a:pathLst>
          </a:custGeom>
          <a:noFill/>
          <a:ln w="38100" cap="sq">
            <a:solidFill>
              <a:schemeClr val="tx1"/>
            </a:solidFill>
            <a:prstDash val="lg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Box 4"/>
          <p:cNvSpPr txBox="1"/>
          <p:nvPr/>
        </p:nvSpPr>
        <p:spPr>
          <a:xfrm>
            <a:off x="8837396" y="1450835"/>
            <a:ext cx="88686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9</a:t>
            </a:r>
          </a:p>
        </p:txBody>
      </p:sp>
      <p:sp>
        <p:nvSpPr>
          <p:cNvPr id="29" name="TextBox 4"/>
          <p:cNvSpPr txBox="1"/>
          <p:nvPr/>
        </p:nvSpPr>
        <p:spPr>
          <a:xfrm>
            <a:off x="4279450" y="2749714"/>
            <a:ext cx="577895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dirty="0" err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Phần</a:t>
            </a:r>
            <a:r>
              <a:rPr lang="en-US" sz="72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7200" dirty="0" err="1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nguyên</a:t>
            </a:r>
            <a:endParaRPr lang="en-US" sz="7200" dirty="0">
              <a:solidFill>
                <a:srgbClr val="FF3399"/>
              </a:solidFill>
              <a:latin typeface="Cambria" panose="02040503050406030204" pitchFamily="18" charset="0"/>
              <a:ea typeface="Cambria" panose="02040503050406030204" pitchFamily="18" charset="0"/>
              <a:cs typeface="KG Primary Penmanship"/>
              <a:sym typeface="KG Primary Penmanship"/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9628732" y="1450835"/>
            <a:ext cx="88686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b="1" dirty="0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,</a:t>
            </a:r>
          </a:p>
        </p:txBody>
      </p:sp>
      <p:sp>
        <p:nvSpPr>
          <p:cNvPr id="31" name="TextBox 4"/>
          <p:cNvSpPr txBox="1"/>
          <p:nvPr/>
        </p:nvSpPr>
        <p:spPr>
          <a:xfrm>
            <a:off x="10368424" y="1448234"/>
            <a:ext cx="167117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b="1" dirty="0">
                <a:solidFill>
                  <a:srgbClr val="00ABE1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17</a:t>
            </a:r>
          </a:p>
        </p:txBody>
      </p:sp>
      <p:sp>
        <p:nvSpPr>
          <p:cNvPr id="32" name="TextBox 4"/>
          <p:cNvSpPr txBox="1"/>
          <p:nvPr/>
        </p:nvSpPr>
        <p:spPr>
          <a:xfrm>
            <a:off x="10425545" y="2816304"/>
            <a:ext cx="626225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dirty="0" err="1">
                <a:solidFill>
                  <a:srgbClr val="00ABE1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Phần</a:t>
            </a:r>
            <a:r>
              <a:rPr lang="en-US" sz="7200" dirty="0">
                <a:solidFill>
                  <a:srgbClr val="00ABE1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7200" dirty="0" err="1">
                <a:solidFill>
                  <a:srgbClr val="00ABE1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thập</a:t>
            </a:r>
            <a:r>
              <a:rPr lang="en-US" sz="7200" dirty="0">
                <a:solidFill>
                  <a:srgbClr val="00ABE1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7200" dirty="0" err="1">
                <a:solidFill>
                  <a:srgbClr val="00ABE1"/>
                </a:solidFill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phân</a:t>
            </a:r>
            <a:endParaRPr lang="en-US" sz="7200" dirty="0">
              <a:solidFill>
                <a:srgbClr val="00ABE1"/>
              </a:solidFill>
              <a:latin typeface="Cambria" panose="02040503050406030204" pitchFamily="18" charset="0"/>
              <a:ea typeface="Cambria" panose="02040503050406030204" pitchFamily="18" charset="0"/>
              <a:cs typeface="KG Primary Penmanship"/>
              <a:sym typeface="KG Primary Penmanship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162425" y="4825658"/>
            <a:ext cx="1147679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9,17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đọc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là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chín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phẩy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mười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bảy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  <a:cs typeface="KG Primary Penmanship"/>
                <a:sym typeface="KG Primary Penmanship"/>
              </a:rPr>
              <a:t>.</a:t>
            </a:r>
            <a:endParaRPr lang="en-GB" sz="6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5979804"/>
            <a:ext cx="11963400" cy="441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/>
      <p:bldP spid="29" grpId="0"/>
      <p:bldP spid="30" grpId="0"/>
      <p:bldP spid="31" grpId="0"/>
      <p:bldP spid="32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73642" y="1871223"/>
            <a:ext cx="14869063" cy="5941050"/>
          </a:xfrm>
          <a:custGeom>
            <a:avLst/>
            <a:gdLst/>
            <a:ahLst/>
            <a:cxnLst/>
            <a:rect l="l" t="t" r="r" b="b"/>
            <a:pathLst>
              <a:path w="15380028" h="8285990">
                <a:moveTo>
                  <a:pt x="0" y="0"/>
                </a:moveTo>
                <a:lnTo>
                  <a:pt x="15380028" y="0"/>
                </a:lnTo>
                <a:lnTo>
                  <a:pt x="15380028" y="8285990"/>
                </a:lnTo>
                <a:lnTo>
                  <a:pt x="0" y="82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716202" y="-60350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63962" y="-145501"/>
            <a:ext cx="7315200" cy="2907792"/>
          </a:xfrm>
          <a:custGeom>
            <a:avLst/>
            <a:gdLst/>
            <a:ahLst/>
            <a:cxnLst/>
            <a:rect l="l" t="t" r="r" b="b"/>
            <a:pathLst>
              <a:path w="7315200" h="2907792">
                <a:moveTo>
                  <a:pt x="0" y="0"/>
                </a:moveTo>
                <a:lnTo>
                  <a:pt x="7315200" y="0"/>
                </a:lnTo>
                <a:lnTo>
                  <a:pt x="7315200" y="2907792"/>
                </a:lnTo>
                <a:lnTo>
                  <a:pt x="0" y="29077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53509" y="539496"/>
            <a:ext cx="7315200" cy="1828800"/>
          </a:xfrm>
          <a:custGeom>
            <a:avLst/>
            <a:gdLst/>
            <a:ahLst/>
            <a:cxnLst/>
            <a:rect l="l" t="t" r="r" b="b"/>
            <a:pathLst>
              <a:path w="7315200" h="1828800">
                <a:moveTo>
                  <a:pt x="0" y="0"/>
                </a:moveTo>
                <a:lnTo>
                  <a:pt x="7315200" y="0"/>
                </a:lnTo>
                <a:lnTo>
                  <a:pt x="73152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55300" y="6162094"/>
            <a:ext cx="5010095" cy="4380158"/>
          </a:xfrm>
          <a:custGeom>
            <a:avLst/>
            <a:gdLst/>
            <a:ahLst/>
            <a:cxnLst/>
            <a:rect l="l" t="t" r="r" b="b"/>
            <a:pathLst>
              <a:path w="4158473" h="3455313">
                <a:moveTo>
                  <a:pt x="0" y="0"/>
                </a:moveTo>
                <a:lnTo>
                  <a:pt x="4158474" y="0"/>
                </a:lnTo>
                <a:lnTo>
                  <a:pt x="4158474" y="3455313"/>
                </a:lnTo>
                <a:lnTo>
                  <a:pt x="0" y="34553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335000" y="5676900"/>
            <a:ext cx="4777252" cy="4610100"/>
          </a:xfrm>
          <a:custGeom>
            <a:avLst/>
            <a:gdLst/>
            <a:ahLst/>
            <a:cxnLst/>
            <a:rect l="l" t="t" r="r" b="b"/>
            <a:pathLst>
              <a:path w="3980134" h="4114800">
                <a:moveTo>
                  <a:pt x="0" y="0"/>
                </a:moveTo>
                <a:lnTo>
                  <a:pt x="3980134" y="0"/>
                </a:lnTo>
                <a:lnTo>
                  <a:pt x="3980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0"/>
          <p:cNvSpPr/>
          <p:nvPr/>
        </p:nvSpPr>
        <p:spPr>
          <a:xfrm>
            <a:off x="724003" y="130077"/>
            <a:ext cx="4101530" cy="3609346"/>
          </a:xfrm>
          <a:custGeom>
            <a:avLst/>
            <a:gdLst/>
            <a:ahLst/>
            <a:cxnLst/>
            <a:rect l="l" t="t" r="r" b="b"/>
            <a:pathLst>
              <a:path w="4101530" h="3609346">
                <a:moveTo>
                  <a:pt x="0" y="0"/>
                </a:moveTo>
                <a:lnTo>
                  <a:pt x="4101530" y="0"/>
                </a:lnTo>
                <a:lnTo>
                  <a:pt x="4101530" y="3609346"/>
                </a:lnTo>
                <a:lnTo>
                  <a:pt x="0" y="36093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38400" y="3130031"/>
            <a:ext cx="12705165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5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rity Lesson Pla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EB7E7C"/>
      </a:accent1>
      <a:accent2>
        <a:srgbClr val="B3C4B9"/>
      </a:accent2>
      <a:accent3>
        <a:srgbClr val="E7AE5D"/>
      </a:accent3>
      <a:accent4>
        <a:srgbClr val="828D87"/>
      </a:accent4>
      <a:accent5>
        <a:srgbClr val="FFFFFF"/>
      </a:accent5>
      <a:accent6>
        <a:srgbClr val="FFD1B6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0EBB554C-F223-4470-9389-0BC98338A16F}"/>
</file>

<file path=customXml/itemProps2.xml><?xml version="1.0" encoding="utf-8"?>
<ds:datastoreItem xmlns:ds="http://schemas.openxmlformats.org/officeDocument/2006/customXml" ds:itemID="{C66E4E07-EF30-4A62-8190-E78387F7BEFC}"/>
</file>

<file path=customXml/itemProps3.xml><?xml version="1.0" encoding="utf-8"?>
<ds:datastoreItem xmlns:ds="http://schemas.openxmlformats.org/officeDocument/2006/customXml" ds:itemID="{AFF90777-E566-412B-BDD3-C0ECF5FAB577}"/>
</file>

<file path=docProps/app.xml><?xml version="1.0" encoding="utf-8"?>
<Properties xmlns="http://schemas.openxmlformats.org/officeDocument/2006/extended-properties" xmlns:vt="http://schemas.openxmlformats.org/officeDocument/2006/docPropsVTypes">
  <TotalTime>2786</TotalTime>
  <Words>632</Words>
  <Application>Microsoft Office PowerPoint</Application>
  <PresentationFormat>Custom</PresentationFormat>
  <Paragraphs>162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45" baseType="lpstr">
      <vt:lpstr>Cambria Math</vt:lpstr>
      <vt:lpstr>Cambria Bold</vt:lpstr>
      <vt:lpstr>Baloo 2</vt:lpstr>
      <vt:lpstr>Arial</vt:lpstr>
      <vt:lpstr>#9Slide06 SVNClementine</vt:lpstr>
      <vt:lpstr>Catamaran</vt:lpstr>
      <vt:lpstr>Cambria</vt:lpstr>
      <vt:lpstr>SVN-Cookies</vt:lpstr>
      <vt:lpstr>VNI-Cooper</vt:lpstr>
      <vt:lpstr>Spartan</vt:lpstr>
      <vt:lpstr>Calibri</vt:lpstr>
      <vt:lpstr>Calibri Light</vt:lpstr>
      <vt:lpstr>Handlee</vt:lpstr>
      <vt:lpstr>Office Theme</vt:lpstr>
      <vt:lpstr>2_Office Theme</vt:lpstr>
      <vt:lpstr>3_Office Theme</vt:lpstr>
      <vt:lpstr>1_Office Theme</vt:lpstr>
      <vt:lpstr>Custom Design</vt:lpstr>
      <vt:lpstr>Trity Lesson Plan by Slidesgo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Khái niệm</dc:title>
  <cp:lastModifiedBy>Mai Linh Trần</cp:lastModifiedBy>
  <cp:revision>47</cp:revision>
  <dcterms:created xsi:type="dcterms:W3CDTF">2006-08-16T00:00:00Z</dcterms:created>
  <dcterms:modified xsi:type="dcterms:W3CDTF">2024-09-26T09:25:15Z</dcterms:modified>
  <dc:identifier>DAGJgb-NM58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