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  <p:sldMasterId id="2147483663" r:id="rId3"/>
    <p:sldMasterId id="2147483667" r:id="rId4"/>
  </p:sldMasterIdLst>
  <p:notesMasterIdLst>
    <p:notesMasterId r:id="rId24"/>
  </p:notesMasterIdLst>
  <p:sldIdLst>
    <p:sldId id="311" r:id="rId5"/>
    <p:sldId id="289" r:id="rId6"/>
    <p:sldId id="290" r:id="rId7"/>
    <p:sldId id="304" r:id="rId8"/>
    <p:sldId id="305" r:id="rId9"/>
    <p:sldId id="306" r:id="rId10"/>
    <p:sldId id="307" r:id="rId11"/>
    <p:sldId id="308" r:id="rId12"/>
    <p:sldId id="309" r:id="rId13"/>
    <p:sldId id="293" r:id="rId14"/>
    <p:sldId id="291" r:id="rId15"/>
    <p:sldId id="295" r:id="rId16"/>
    <p:sldId id="294" r:id="rId17"/>
    <p:sldId id="298" r:id="rId18"/>
    <p:sldId id="282" r:id="rId19"/>
    <p:sldId id="312" r:id="rId20"/>
    <p:sldId id="302" r:id="rId21"/>
    <p:sldId id="313" r:id="rId22"/>
    <p:sldId id="30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ED4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AB9FF20-ABBA-4C8E-B5C5-C95A9F373FB8}" v="3" dt="2024-09-26T09:22:13.5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25" d="100"/>
          <a:sy n="25" d="100"/>
        </p:scale>
        <p:origin x="1704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33" Type="http://schemas.openxmlformats.org/officeDocument/2006/relationships/customXml" Target="../customXml/item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openxmlformats.org/officeDocument/2006/relationships/customXml" Target="../customXml/item2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ustomXml" Target="../customXml/item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i Linh Trần" userId="1ca7ee839224ba6e" providerId="LiveId" clId="{AAB9FF20-ABBA-4C8E-B5C5-C95A9F373FB8}"/>
    <pc:docChg chg="custSel delSld modMainMaster">
      <pc:chgData name="Mai Linh Trần" userId="1ca7ee839224ba6e" providerId="LiveId" clId="{AAB9FF20-ABBA-4C8E-B5C5-C95A9F373FB8}" dt="2024-09-26T09:22:18.447" v="13" actId="47"/>
      <pc:docMkLst>
        <pc:docMk/>
      </pc:docMkLst>
      <pc:sldChg chg="del">
        <pc:chgData name="Mai Linh Trần" userId="1ca7ee839224ba6e" providerId="LiveId" clId="{AAB9FF20-ABBA-4C8E-B5C5-C95A9F373FB8}" dt="2024-09-26T09:22:18.447" v="13" actId="47"/>
        <pc:sldMkLst>
          <pc:docMk/>
          <pc:sldMk cId="0" sldId="256"/>
        </pc:sldMkLst>
      </pc:sldChg>
      <pc:sldMasterChg chg="delSp mod">
        <pc:chgData name="Mai Linh Trần" userId="1ca7ee839224ba6e" providerId="LiveId" clId="{AAB9FF20-ABBA-4C8E-B5C5-C95A9F373FB8}" dt="2024-09-26T09:21:03.152" v="1" actId="478"/>
        <pc:sldMasterMkLst>
          <pc:docMk/>
          <pc:sldMasterMk cId="3237551525" sldId="2147483648"/>
        </pc:sldMasterMkLst>
        <pc:spChg chg="del">
          <ac:chgData name="Mai Linh Trần" userId="1ca7ee839224ba6e" providerId="LiveId" clId="{AAB9FF20-ABBA-4C8E-B5C5-C95A9F373FB8}" dt="2024-09-26T09:21:03.152" v="1" actId="478"/>
          <ac:spMkLst>
            <pc:docMk/>
            <pc:sldMasterMk cId="3237551525" sldId="2147483648"/>
            <ac:spMk id="9" creationId="{F9034237-DA06-4066-849E-00A115FF4EA1}"/>
          </ac:spMkLst>
        </pc:spChg>
        <pc:spChg chg="del">
          <ac:chgData name="Mai Linh Trần" userId="1ca7ee839224ba6e" providerId="LiveId" clId="{AAB9FF20-ABBA-4C8E-B5C5-C95A9F373FB8}" dt="2024-09-26T09:21:03.152" v="1" actId="478"/>
          <ac:spMkLst>
            <pc:docMk/>
            <pc:sldMasterMk cId="3237551525" sldId="2147483648"/>
            <ac:spMk id="10" creationId="{9E5F6F2C-DE77-4B3E-986A-23D69ABD846E}"/>
          </ac:spMkLst>
        </pc:spChg>
        <pc:spChg chg="del">
          <ac:chgData name="Mai Linh Trần" userId="1ca7ee839224ba6e" providerId="LiveId" clId="{AAB9FF20-ABBA-4C8E-B5C5-C95A9F373FB8}" dt="2024-09-26T09:21:03.152" v="1" actId="478"/>
          <ac:spMkLst>
            <pc:docMk/>
            <pc:sldMasterMk cId="3237551525" sldId="2147483648"/>
            <ac:spMk id="16" creationId="{6AA5128D-EAF5-483C-871A-4BFED87FD86D}"/>
          </ac:spMkLst>
        </pc:spChg>
        <pc:picChg chg="del">
          <ac:chgData name="Mai Linh Trần" userId="1ca7ee839224ba6e" providerId="LiveId" clId="{AAB9FF20-ABBA-4C8E-B5C5-C95A9F373FB8}" dt="2024-09-26T09:21:03.152" v="1" actId="478"/>
          <ac:picMkLst>
            <pc:docMk/>
            <pc:sldMasterMk cId="3237551525" sldId="2147483648"/>
            <ac:picMk id="7" creationId="{E601A826-9DBC-4144-A309-96D00EDA9B8E}"/>
          </ac:picMkLst>
        </pc:picChg>
        <pc:picChg chg="del">
          <ac:chgData name="Mai Linh Trần" userId="1ca7ee839224ba6e" providerId="LiveId" clId="{AAB9FF20-ABBA-4C8E-B5C5-C95A9F373FB8}" dt="2024-09-26T09:21:03.152" v="1" actId="478"/>
          <ac:picMkLst>
            <pc:docMk/>
            <pc:sldMasterMk cId="3237551525" sldId="2147483648"/>
            <ac:picMk id="8" creationId="{56EDD49C-554B-4C28-92F7-B784D7D8872A}"/>
          </ac:picMkLst>
        </pc:picChg>
      </pc:sldMasterChg>
      <pc:sldMasterChg chg="delSp mod delSldLayout">
        <pc:chgData name="Mai Linh Trần" userId="1ca7ee839224ba6e" providerId="LiveId" clId="{AAB9FF20-ABBA-4C8E-B5C5-C95A9F373FB8}" dt="2024-09-26T09:22:18.447" v="13" actId="47"/>
        <pc:sldMasterMkLst>
          <pc:docMk/>
          <pc:sldMasterMk cId="3676602634" sldId="2147483660"/>
        </pc:sldMasterMkLst>
        <pc:spChg chg="del">
          <ac:chgData name="Mai Linh Trần" userId="1ca7ee839224ba6e" providerId="LiveId" clId="{AAB9FF20-ABBA-4C8E-B5C5-C95A9F373FB8}" dt="2024-09-26T09:20:53.860" v="0" actId="478"/>
          <ac:spMkLst>
            <pc:docMk/>
            <pc:sldMasterMk cId="3676602634" sldId="2147483660"/>
            <ac:spMk id="4" creationId="{F9034237-DA06-4066-849E-00A115FF4EA1}"/>
          </ac:spMkLst>
        </pc:spChg>
        <pc:spChg chg="del">
          <ac:chgData name="Mai Linh Trần" userId="1ca7ee839224ba6e" providerId="LiveId" clId="{AAB9FF20-ABBA-4C8E-B5C5-C95A9F373FB8}" dt="2024-09-26T09:20:53.860" v="0" actId="478"/>
          <ac:spMkLst>
            <pc:docMk/>
            <pc:sldMasterMk cId="3676602634" sldId="2147483660"/>
            <ac:spMk id="5" creationId="{9E5F6F2C-DE77-4B3E-986A-23D69ABD846E}"/>
          </ac:spMkLst>
        </pc:spChg>
        <pc:spChg chg="del">
          <ac:chgData name="Mai Linh Trần" userId="1ca7ee839224ba6e" providerId="LiveId" clId="{AAB9FF20-ABBA-4C8E-B5C5-C95A9F373FB8}" dt="2024-09-26T09:20:53.860" v="0" actId="478"/>
          <ac:spMkLst>
            <pc:docMk/>
            <pc:sldMasterMk cId="3676602634" sldId="2147483660"/>
            <ac:spMk id="10" creationId="{7A218C26-69B7-499C-B190-96851A78FEC6}"/>
          </ac:spMkLst>
        </pc:spChg>
        <pc:spChg chg="del">
          <ac:chgData name="Mai Linh Trần" userId="1ca7ee839224ba6e" providerId="LiveId" clId="{AAB9FF20-ABBA-4C8E-B5C5-C95A9F373FB8}" dt="2024-09-26T09:20:53.860" v="0" actId="478"/>
          <ac:spMkLst>
            <pc:docMk/>
            <pc:sldMasterMk cId="3676602634" sldId="2147483660"/>
            <ac:spMk id="11" creationId="{6AA5128D-EAF5-483C-871A-4BFED87FD86D}"/>
          </ac:spMkLst>
        </pc:spChg>
        <pc:picChg chg="del">
          <ac:chgData name="Mai Linh Trần" userId="1ca7ee839224ba6e" providerId="LiveId" clId="{AAB9FF20-ABBA-4C8E-B5C5-C95A9F373FB8}" dt="2024-09-26T09:20:53.860" v="0" actId="478"/>
          <ac:picMkLst>
            <pc:docMk/>
            <pc:sldMasterMk cId="3676602634" sldId="2147483660"/>
            <ac:picMk id="2" creationId="{E601A826-9DBC-4144-A309-96D00EDA9B8E}"/>
          </ac:picMkLst>
        </pc:picChg>
        <pc:picChg chg="del">
          <ac:chgData name="Mai Linh Trần" userId="1ca7ee839224ba6e" providerId="LiveId" clId="{AAB9FF20-ABBA-4C8E-B5C5-C95A9F373FB8}" dt="2024-09-26T09:20:53.860" v="0" actId="478"/>
          <ac:picMkLst>
            <pc:docMk/>
            <pc:sldMasterMk cId="3676602634" sldId="2147483660"/>
            <ac:picMk id="3" creationId="{56EDD49C-554B-4C28-92F7-B784D7D8872A}"/>
          </ac:picMkLst>
        </pc:picChg>
        <pc:sldLayoutChg chg="del">
          <pc:chgData name="Mai Linh Trần" userId="1ca7ee839224ba6e" providerId="LiveId" clId="{AAB9FF20-ABBA-4C8E-B5C5-C95A9F373FB8}" dt="2024-09-26T09:22:18.447" v="13" actId="47"/>
          <pc:sldLayoutMkLst>
            <pc:docMk/>
            <pc:sldMasterMk cId="3676602634" sldId="2147483660"/>
            <pc:sldLayoutMk cId="643328684" sldId="2147483681"/>
          </pc:sldLayoutMkLst>
        </pc:sldLayoutChg>
      </pc:sldMasterChg>
      <pc:sldMasterChg chg="delSp mod modSldLayout">
        <pc:chgData name="Mai Linh Trần" userId="1ca7ee839224ba6e" providerId="LiveId" clId="{AAB9FF20-ABBA-4C8E-B5C5-C95A9F373FB8}" dt="2024-09-26T09:21:48.566" v="9" actId="20577"/>
        <pc:sldMasterMkLst>
          <pc:docMk/>
          <pc:sldMasterMk cId="1816019365" sldId="2147483663"/>
        </pc:sldMasterMkLst>
        <pc:spChg chg="del">
          <ac:chgData name="Mai Linh Trần" userId="1ca7ee839224ba6e" providerId="LiveId" clId="{AAB9FF20-ABBA-4C8E-B5C5-C95A9F373FB8}" dt="2024-09-26T09:21:21.819" v="2" actId="478"/>
          <ac:spMkLst>
            <pc:docMk/>
            <pc:sldMasterMk cId="1816019365" sldId="2147483663"/>
            <ac:spMk id="14" creationId="{A04E7072-20A1-B6EC-E39E-3B97399C7149}"/>
          </ac:spMkLst>
        </pc:spChg>
        <pc:spChg chg="del">
          <ac:chgData name="Mai Linh Trần" userId="1ca7ee839224ba6e" providerId="LiveId" clId="{AAB9FF20-ABBA-4C8E-B5C5-C95A9F373FB8}" dt="2024-09-26T09:21:21.819" v="2" actId="478"/>
          <ac:spMkLst>
            <pc:docMk/>
            <pc:sldMasterMk cId="1816019365" sldId="2147483663"/>
            <ac:spMk id="17" creationId="{2897C54C-FB71-EDB0-74F0-F77A2B520B52}"/>
          </ac:spMkLst>
        </pc:spChg>
        <pc:picChg chg="del">
          <ac:chgData name="Mai Linh Trần" userId="1ca7ee839224ba6e" providerId="LiveId" clId="{AAB9FF20-ABBA-4C8E-B5C5-C95A9F373FB8}" dt="2024-09-26T09:21:21.819" v="2" actId="478"/>
          <ac:picMkLst>
            <pc:docMk/>
            <pc:sldMasterMk cId="1816019365" sldId="2147483663"/>
            <ac:picMk id="21" creationId="{A9D9047C-FF39-7C87-20CF-5EEED44A5AF3}"/>
          </ac:picMkLst>
        </pc:picChg>
        <pc:picChg chg="del">
          <ac:chgData name="Mai Linh Trần" userId="1ca7ee839224ba6e" providerId="LiveId" clId="{AAB9FF20-ABBA-4C8E-B5C5-C95A9F373FB8}" dt="2024-09-26T09:21:21.819" v="2" actId="478"/>
          <ac:picMkLst>
            <pc:docMk/>
            <pc:sldMasterMk cId="1816019365" sldId="2147483663"/>
            <ac:picMk id="22" creationId="{61BE8D56-121A-D8ED-59E7-5961161BA61B}"/>
          </ac:picMkLst>
        </pc:picChg>
        <pc:picChg chg="del">
          <ac:chgData name="Mai Linh Trần" userId="1ca7ee839224ba6e" providerId="LiveId" clId="{AAB9FF20-ABBA-4C8E-B5C5-C95A9F373FB8}" dt="2024-09-26T09:21:21.819" v="2" actId="478"/>
          <ac:picMkLst>
            <pc:docMk/>
            <pc:sldMasterMk cId="1816019365" sldId="2147483663"/>
            <ac:picMk id="27" creationId="{19EF53B9-715F-E291-FA74-1E851912807F}"/>
          </ac:picMkLst>
        </pc:picChg>
        <pc:sldLayoutChg chg="addSp delSp modSp mod">
          <pc:chgData name="Mai Linh Trần" userId="1ca7ee839224ba6e" providerId="LiveId" clId="{AAB9FF20-ABBA-4C8E-B5C5-C95A9F373FB8}" dt="2024-09-26T09:21:48.566" v="9" actId="20577"/>
          <pc:sldLayoutMkLst>
            <pc:docMk/>
            <pc:sldMasterMk cId="1816019365" sldId="2147483663"/>
            <pc:sldLayoutMk cId="403162142" sldId="2147483666"/>
          </pc:sldLayoutMkLst>
          <pc:spChg chg="add del mod">
            <ac:chgData name="Mai Linh Trần" userId="1ca7ee839224ba6e" providerId="LiveId" clId="{AAB9FF20-ABBA-4C8E-B5C5-C95A9F373FB8}" dt="2024-09-26T09:21:38.275" v="6" actId="478"/>
            <ac:spMkLst>
              <pc:docMk/>
              <pc:sldMasterMk cId="1816019365" sldId="2147483663"/>
              <pc:sldLayoutMk cId="403162142" sldId="2147483666"/>
              <ac:spMk id="2" creationId="{F6C35093-E6B7-BE32-8876-A5902CC0DC70}"/>
            </ac:spMkLst>
          </pc:spChg>
          <pc:spChg chg="add del mod">
            <ac:chgData name="Mai Linh Trần" userId="1ca7ee839224ba6e" providerId="LiveId" clId="{AAB9FF20-ABBA-4C8E-B5C5-C95A9F373FB8}" dt="2024-09-26T09:21:38.275" v="6" actId="478"/>
            <ac:spMkLst>
              <pc:docMk/>
              <pc:sldMasterMk cId="1816019365" sldId="2147483663"/>
              <pc:sldLayoutMk cId="403162142" sldId="2147483666"/>
              <ac:spMk id="3" creationId="{BB60E0B1-E9A9-8BBE-F2FA-73CA85B20BEB}"/>
            </ac:spMkLst>
          </pc:spChg>
          <pc:spChg chg="add del mod">
            <ac:chgData name="Mai Linh Trần" userId="1ca7ee839224ba6e" providerId="LiveId" clId="{AAB9FF20-ABBA-4C8E-B5C5-C95A9F373FB8}" dt="2024-09-26T09:21:43.912" v="8" actId="478"/>
            <ac:spMkLst>
              <pc:docMk/>
              <pc:sldMasterMk cId="1816019365" sldId="2147483663"/>
              <pc:sldLayoutMk cId="403162142" sldId="2147483666"/>
              <ac:spMk id="4" creationId="{F7FCCE2E-A656-B6D3-A223-84B583459121}"/>
            </ac:spMkLst>
          </pc:spChg>
          <pc:spChg chg="del mod">
            <ac:chgData name="Mai Linh Trần" userId="1ca7ee839224ba6e" providerId="LiveId" clId="{AAB9FF20-ABBA-4C8E-B5C5-C95A9F373FB8}" dt="2024-09-26T09:21:43.912" v="8" actId="478"/>
            <ac:spMkLst>
              <pc:docMk/>
              <pc:sldMasterMk cId="1816019365" sldId="2147483663"/>
              <pc:sldLayoutMk cId="403162142" sldId="2147483666"/>
              <ac:spMk id="6" creationId="{AD67FFBA-412C-5C24-73DD-C62A71C03DB4}"/>
            </ac:spMkLst>
          </pc:spChg>
          <pc:spChg chg="mod">
            <ac:chgData name="Mai Linh Trần" userId="1ca7ee839224ba6e" providerId="LiveId" clId="{AAB9FF20-ABBA-4C8E-B5C5-C95A9F373FB8}" dt="2024-09-26T09:21:48.566" v="9" actId="20577"/>
            <ac:spMkLst>
              <pc:docMk/>
              <pc:sldMasterMk cId="1816019365" sldId="2147483663"/>
              <pc:sldLayoutMk cId="403162142" sldId="2147483666"/>
              <ac:spMk id="7" creationId="{800AB84F-D796-0599-35A9-AC079694B685}"/>
            </ac:spMkLst>
          </pc:spChg>
        </pc:sldLayoutChg>
      </pc:sldMasterChg>
      <pc:sldMasterChg chg="delSp mod delAnim modSldLayout">
        <pc:chgData name="Mai Linh Trần" userId="1ca7ee839224ba6e" providerId="LiveId" clId="{AAB9FF20-ABBA-4C8E-B5C5-C95A9F373FB8}" dt="2024-09-26T09:22:07.298" v="12" actId="478"/>
        <pc:sldMasterMkLst>
          <pc:docMk/>
          <pc:sldMasterMk cId="256170940" sldId="2147483667"/>
        </pc:sldMasterMkLst>
        <pc:spChg chg="del">
          <ac:chgData name="Mai Linh Trần" userId="1ca7ee839224ba6e" providerId="LiveId" clId="{AAB9FF20-ABBA-4C8E-B5C5-C95A9F373FB8}" dt="2024-09-26T09:21:57.063" v="10" actId="478"/>
          <ac:spMkLst>
            <pc:docMk/>
            <pc:sldMasterMk cId="256170940" sldId="2147483667"/>
            <ac:spMk id="10" creationId="{BC48E01D-3858-150A-7451-77ABBDDFA7AA}"/>
          </ac:spMkLst>
        </pc:spChg>
        <pc:spChg chg="del">
          <ac:chgData name="Mai Linh Trần" userId="1ca7ee839224ba6e" providerId="LiveId" clId="{AAB9FF20-ABBA-4C8E-B5C5-C95A9F373FB8}" dt="2024-09-26T09:21:58.785" v="11" actId="478"/>
          <ac:spMkLst>
            <pc:docMk/>
            <pc:sldMasterMk cId="256170940" sldId="2147483667"/>
            <ac:spMk id="11" creationId="{8B132031-D388-092C-F1C0-DEBF109B9759}"/>
          </ac:spMkLst>
        </pc:spChg>
        <pc:spChg chg="del">
          <ac:chgData name="Mai Linh Trần" userId="1ca7ee839224ba6e" providerId="LiveId" clId="{AAB9FF20-ABBA-4C8E-B5C5-C95A9F373FB8}" dt="2024-09-26T09:21:57.063" v="10" actId="478"/>
          <ac:spMkLst>
            <pc:docMk/>
            <pc:sldMasterMk cId="256170940" sldId="2147483667"/>
            <ac:spMk id="13" creationId="{2740FED3-FC80-7A7B-9302-81D0036CDDD3}"/>
          </ac:spMkLst>
        </pc:spChg>
        <pc:spChg chg="del">
          <ac:chgData name="Mai Linh Trần" userId="1ca7ee839224ba6e" providerId="LiveId" clId="{AAB9FF20-ABBA-4C8E-B5C5-C95A9F373FB8}" dt="2024-09-26T09:21:57.063" v="10" actId="478"/>
          <ac:spMkLst>
            <pc:docMk/>
            <pc:sldMasterMk cId="256170940" sldId="2147483667"/>
            <ac:spMk id="18" creationId="{277C53C1-4A2A-63B2-12DB-1918CE1C9DC5}"/>
          </ac:spMkLst>
        </pc:spChg>
        <pc:spChg chg="del">
          <ac:chgData name="Mai Linh Trần" userId="1ca7ee839224ba6e" providerId="LiveId" clId="{AAB9FF20-ABBA-4C8E-B5C5-C95A9F373FB8}" dt="2024-09-26T09:21:57.063" v="10" actId="478"/>
          <ac:spMkLst>
            <pc:docMk/>
            <pc:sldMasterMk cId="256170940" sldId="2147483667"/>
            <ac:spMk id="19" creationId="{9B81AB3A-4B73-34A7-30C2-40172405A949}"/>
          </ac:spMkLst>
        </pc:spChg>
        <pc:picChg chg="del">
          <ac:chgData name="Mai Linh Trần" userId="1ca7ee839224ba6e" providerId="LiveId" clId="{AAB9FF20-ABBA-4C8E-B5C5-C95A9F373FB8}" dt="2024-09-26T09:21:57.063" v="10" actId="478"/>
          <ac:picMkLst>
            <pc:docMk/>
            <pc:sldMasterMk cId="256170940" sldId="2147483667"/>
            <ac:picMk id="8" creationId="{6BEDFAD0-AC88-0A4C-1C31-F5D1D08E1982}"/>
          </ac:picMkLst>
        </pc:picChg>
        <pc:picChg chg="del">
          <ac:chgData name="Mai Linh Trần" userId="1ca7ee839224ba6e" providerId="LiveId" clId="{AAB9FF20-ABBA-4C8E-B5C5-C95A9F373FB8}" dt="2024-09-26T09:21:57.063" v="10" actId="478"/>
          <ac:picMkLst>
            <pc:docMk/>
            <pc:sldMasterMk cId="256170940" sldId="2147483667"/>
            <ac:picMk id="9" creationId="{9B33051F-9536-23C8-CA87-55CE581651C2}"/>
          </ac:picMkLst>
        </pc:picChg>
        <pc:sldLayoutChg chg="delSp modSp mod delAnim">
          <pc:chgData name="Mai Linh Trần" userId="1ca7ee839224ba6e" providerId="LiveId" clId="{AAB9FF20-ABBA-4C8E-B5C5-C95A9F373FB8}" dt="2024-09-26T09:22:07.298" v="12" actId="478"/>
          <pc:sldLayoutMkLst>
            <pc:docMk/>
            <pc:sldMasterMk cId="256170940" sldId="2147483667"/>
            <pc:sldLayoutMk cId="4037752026" sldId="2147483668"/>
          </pc:sldLayoutMkLst>
          <pc:spChg chg="del">
            <ac:chgData name="Mai Linh Trần" userId="1ca7ee839224ba6e" providerId="LiveId" clId="{AAB9FF20-ABBA-4C8E-B5C5-C95A9F373FB8}" dt="2024-09-26T09:22:07.298" v="12" actId="478"/>
            <ac:spMkLst>
              <pc:docMk/>
              <pc:sldMasterMk cId="256170940" sldId="2147483667"/>
              <pc:sldLayoutMk cId="4037752026" sldId="2147483668"/>
              <ac:spMk id="10" creationId="{BC48E01D-3858-150A-7451-77ABBDDFA7AA}"/>
            </ac:spMkLst>
          </pc:spChg>
          <pc:spChg chg="del">
            <ac:chgData name="Mai Linh Trần" userId="1ca7ee839224ba6e" providerId="LiveId" clId="{AAB9FF20-ABBA-4C8E-B5C5-C95A9F373FB8}" dt="2024-09-26T09:22:07.298" v="12" actId="478"/>
            <ac:spMkLst>
              <pc:docMk/>
              <pc:sldMasterMk cId="256170940" sldId="2147483667"/>
              <pc:sldLayoutMk cId="4037752026" sldId="2147483668"/>
              <ac:spMk id="11" creationId="{8B132031-D388-092C-F1C0-DEBF109B9759}"/>
            </ac:spMkLst>
          </pc:spChg>
          <pc:spChg chg="del mod">
            <ac:chgData name="Mai Linh Trần" userId="1ca7ee839224ba6e" providerId="LiveId" clId="{AAB9FF20-ABBA-4C8E-B5C5-C95A9F373FB8}" dt="2024-09-26T09:22:07.298" v="12" actId="478"/>
            <ac:spMkLst>
              <pc:docMk/>
              <pc:sldMasterMk cId="256170940" sldId="2147483667"/>
              <pc:sldLayoutMk cId="4037752026" sldId="2147483668"/>
              <ac:spMk id="12" creationId="{D1DC3792-D57F-7D55-3BA2-EA8D9A2514D5}"/>
            </ac:spMkLst>
          </pc:spChg>
          <pc:spChg chg="del">
            <ac:chgData name="Mai Linh Trần" userId="1ca7ee839224ba6e" providerId="LiveId" clId="{AAB9FF20-ABBA-4C8E-B5C5-C95A9F373FB8}" dt="2024-09-26T09:22:07.298" v="12" actId="478"/>
            <ac:spMkLst>
              <pc:docMk/>
              <pc:sldMasterMk cId="256170940" sldId="2147483667"/>
              <pc:sldLayoutMk cId="4037752026" sldId="2147483668"/>
              <ac:spMk id="18" creationId="{277C53C1-4A2A-63B2-12DB-1918CE1C9DC5}"/>
            </ac:spMkLst>
          </pc:spChg>
          <pc:picChg chg="del">
            <ac:chgData name="Mai Linh Trần" userId="1ca7ee839224ba6e" providerId="LiveId" clId="{AAB9FF20-ABBA-4C8E-B5C5-C95A9F373FB8}" dt="2024-09-26T09:22:07.298" v="12" actId="478"/>
            <ac:picMkLst>
              <pc:docMk/>
              <pc:sldMasterMk cId="256170940" sldId="2147483667"/>
              <pc:sldLayoutMk cId="4037752026" sldId="2147483668"/>
              <ac:picMk id="8" creationId="{6BEDFAD0-AC88-0A4C-1C31-F5D1D08E1982}"/>
            </ac:picMkLst>
          </pc:picChg>
          <pc:picChg chg="del">
            <ac:chgData name="Mai Linh Trần" userId="1ca7ee839224ba6e" providerId="LiveId" clId="{AAB9FF20-ABBA-4C8E-B5C5-C95A9F373FB8}" dt="2024-09-26T09:22:07.298" v="12" actId="478"/>
            <ac:picMkLst>
              <pc:docMk/>
              <pc:sldMasterMk cId="256170940" sldId="2147483667"/>
              <pc:sldLayoutMk cId="4037752026" sldId="2147483668"/>
              <ac:picMk id="9" creationId="{9B33051F-9536-23C8-CA87-55CE581651C2}"/>
            </ac:picMkLst>
          </pc:pic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2DAF4D-3D06-40F8-8506-FF6443676B12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F27929-3314-4612-94B9-23DB0F198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831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9d2aea77ef_0_87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Google Shape;584;g9d2aea77ef_0_87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2820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8972798"/>
      </p:ext>
    </p:extLst>
  </p:cSld>
  <p:clrMapOvr>
    <a:masterClrMapping/>
  </p:clrMapOvr>
  <p:transition spd="slow" advClick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2EF5-CD19-42D0-8248-5145890AC109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6FCF6-C607-4775-B889-21D9ED12E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704001"/>
      </p:ext>
    </p:extLst>
  </p:cSld>
  <p:clrMapOvr>
    <a:masterClrMapping/>
  </p:clrMapOvr>
  <p:transition spd="slow" advClick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2EF5-CD19-42D0-8248-5145890AC109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6FCF6-C607-4775-B889-21D9ED12E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241437"/>
      </p:ext>
    </p:extLst>
  </p:cSld>
  <p:clrMapOvr>
    <a:masterClrMapping/>
  </p:clrMapOvr>
  <p:transition spd="slow" advClick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2EF5-CD19-42D0-8248-5145890AC109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6FCF6-C607-4775-B889-21D9ED12E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306606"/>
      </p:ext>
    </p:extLst>
  </p:cSld>
  <p:clrMapOvr>
    <a:masterClrMapping/>
  </p:clrMapOvr>
  <p:transition spd="slow" advClick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2EF5-CD19-42D0-8248-5145890AC109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6FCF6-C607-4775-B889-21D9ED12E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676689"/>
      </p:ext>
    </p:extLst>
  </p:cSld>
  <p:clrMapOvr>
    <a:masterClrMapping/>
  </p:clrMapOvr>
  <p:transition spd="slow" advClick="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4">
            <a:extLst>
              <a:ext uri="{FF2B5EF4-FFF2-40B4-BE49-F238E27FC236}">
                <a16:creationId xmlns:a16="http://schemas.microsoft.com/office/drawing/2014/main" id="{10020A98-5024-FFA6-C2DA-D194504884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8" t="15264" r="86395" b="60214"/>
          <a:stretch/>
        </p:blipFill>
        <p:spPr>
          <a:xfrm rot="5400000">
            <a:off x="1456607" y="-1456606"/>
            <a:ext cx="1276798" cy="4190016"/>
          </a:xfrm>
          <a:prstGeom prst="rect">
            <a:avLst/>
          </a:prstGeom>
        </p:spPr>
      </p:pic>
      <p:pic>
        <p:nvPicPr>
          <p:cNvPr id="4" name="图片 15">
            <a:extLst>
              <a:ext uri="{FF2B5EF4-FFF2-40B4-BE49-F238E27FC236}">
                <a16:creationId xmlns:a16="http://schemas.microsoft.com/office/drawing/2014/main" id="{C343F6E4-0D87-0005-6FB6-D6FB9C55C6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75" r="6352" b="75100"/>
          <a:stretch/>
        </p:blipFill>
        <p:spPr>
          <a:xfrm rot="16200000">
            <a:off x="9081378" y="-1343343"/>
            <a:ext cx="1767280" cy="4453964"/>
          </a:xfrm>
          <a:prstGeom prst="rect">
            <a:avLst/>
          </a:prstGeom>
        </p:spPr>
      </p:pic>
      <p:sp>
        <p:nvSpPr>
          <p:cNvPr id="2" name="矩形: 圆角 6">
            <a:extLst>
              <a:ext uri="{FF2B5EF4-FFF2-40B4-BE49-F238E27FC236}">
                <a16:creationId xmlns:a16="http://schemas.microsoft.com/office/drawing/2014/main" id="{0B1E60C3-9521-0908-E20F-17099CBDA311}"/>
              </a:ext>
            </a:extLst>
          </p:cNvPr>
          <p:cNvSpPr/>
          <p:nvPr userDrawn="1"/>
        </p:nvSpPr>
        <p:spPr>
          <a:xfrm>
            <a:off x="390525" y="542611"/>
            <a:ext cx="11410950" cy="5915339"/>
          </a:xfrm>
          <a:prstGeom prst="roundRect">
            <a:avLst>
              <a:gd name="adj" fmla="val 40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grpSp>
        <p:nvGrpSpPr>
          <p:cNvPr id="5" name="组合 30">
            <a:extLst>
              <a:ext uri="{FF2B5EF4-FFF2-40B4-BE49-F238E27FC236}">
                <a16:creationId xmlns:a16="http://schemas.microsoft.com/office/drawing/2014/main" id="{3D308B17-293F-7E13-20AF-859CB600BD31}"/>
              </a:ext>
            </a:extLst>
          </p:cNvPr>
          <p:cNvGrpSpPr/>
          <p:nvPr userDrawn="1"/>
        </p:nvGrpSpPr>
        <p:grpSpPr>
          <a:xfrm>
            <a:off x="0" y="6101307"/>
            <a:ext cx="12192000" cy="756693"/>
            <a:chOff x="0" y="6101307"/>
            <a:chExt cx="12192000" cy="756693"/>
          </a:xfrm>
        </p:grpSpPr>
        <p:pic>
          <p:nvPicPr>
            <p:cNvPr id="6" name="图片 19">
              <a:extLst>
                <a:ext uri="{FF2B5EF4-FFF2-40B4-BE49-F238E27FC236}">
                  <a16:creationId xmlns:a16="http://schemas.microsoft.com/office/drawing/2014/main" id="{8E1908ED-961D-7D46-EEDE-F32606CCC5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139752"/>
              <a:ext cx="12192000" cy="318198"/>
            </a:xfrm>
            <a:prstGeom prst="rect">
              <a:avLst/>
            </a:prstGeom>
          </p:spPr>
        </p:pic>
        <p:pic>
          <p:nvPicPr>
            <p:cNvPr id="8" name="图片 25">
              <a:extLst>
                <a:ext uri="{FF2B5EF4-FFF2-40B4-BE49-F238E27FC236}">
                  <a16:creationId xmlns:a16="http://schemas.microsoft.com/office/drawing/2014/main" id="{EE3E86DF-340A-5D58-27D7-0CDA249C5D3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736" b="7230"/>
            <a:stretch/>
          </p:blipFill>
          <p:spPr>
            <a:xfrm>
              <a:off x="0" y="6101307"/>
              <a:ext cx="12192000" cy="756693"/>
            </a:xfrm>
            <a:prstGeom prst="rect">
              <a:avLst/>
            </a:prstGeom>
          </p:spPr>
        </p:pic>
        <p:pic>
          <p:nvPicPr>
            <p:cNvPr id="9" name="图片 27">
              <a:extLst>
                <a:ext uri="{FF2B5EF4-FFF2-40B4-BE49-F238E27FC236}">
                  <a16:creationId xmlns:a16="http://schemas.microsoft.com/office/drawing/2014/main" id="{04085452-ED7E-577C-6DE6-6AED9BA1EF5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40" b="8780"/>
            <a:stretch/>
          </p:blipFill>
          <p:spPr>
            <a:xfrm>
              <a:off x="0" y="6247599"/>
              <a:ext cx="7540188" cy="605638"/>
            </a:xfrm>
            <a:prstGeom prst="rect">
              <a:avLst/>
            </a:prstGeom>
          </p:spPr>
        </p:pic>
        <p:pic>
          <p:nvPicPr>
            <p:cNvPr id="10" name="图片 28">
              <a:extLst>
                <a:ext uri="{FF2B5EF4-FFF2-40B4-BE49-F238E27FC236}">
                  <a16:creationId xmlns:a16="http://schemas.microsoft.com/office/drawing/2014/main" id="{F2CDB38B-8ABE-21F0-1B2E-34DF85B937E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40" r="4500" b="8781"/>
            <a:stretch/>
          </p:blipFill>
          <p:spPr>
            <a:xfrm>
              <a:off x="4991100" y="6247599"/>
              <a:ext cx="7200900" cy="605638"/>
            </a:xfrm>
            <a:prstGeom prst="rect">
              <a:avLst/>
            </a:prstGeom>
          </p:spPr>
        </p:pic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29689D37-EFE0-ABC0-323E-EA23E9C3494D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8656259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Đồ họa 4">
            <a:extLst>
              <a:ext uri="{FF2B5EF4-FFF2-40B4-BE49-F238E27FC236}">
                <a16:creationId xmlns:a16="http://schemas.microsoft.com/office/drawing/2014/main" id="{9BDDF274-9993-7EE4-540B-CEEFB7A48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4064" r="-184" b="8820"/>
          <a:stretch/>
        </p:blipFill>
        <p:spPr>
          <a:xfrm>
            <a:off x="-45431" y="-1"/>
            <a:ext cx="12378417" cy="691135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00AB84F-D796-0599-35A9-AC079694B685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DECDA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31621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4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>
            <a:off x="9702167" y="-3"/>
            <a:ext cx="2489840" cy="2205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4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 rot="-5400000" flipH="1">
            <a:off x="-142200" y="4510364"/>
            <a:ext cx="2489840" cy="220546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4"/>
          <p:cNvSpPr txBox="1">
            <a:spLocks noGrp="1"/>
          </p:cNvSpPr>
          <p:nvPr>
            <p:ph type="subTitle" idx="1"/>
          </p:nvPr>
        </p:nvSpPr>
        <p:spPr>
          <a:xfrm>
            <a:off x="3598800" y="1062700"/>
            <a:ext cx="4994400" cy="15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9CFE7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9CFE7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7752026"/>
      </p:ext>
    </p:extLst>
  </p:cSld>
  <p:clrMapOvr>
    <a:masterClrMapping/>
  </p:clrMapOvr>
  <p:transition spd="slow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EEC785-8258-4085-BCB6-9C307FB26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90881643"/>
      </p:ext>
    </p:extLst>
  </p:cSld>
  <p:clrMapOvr>
    <a:masterClrMapping/>
  </p:clrMapOvr>
  <p:transition spd="slow" advClick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2EF5-CD19-42D0-8248-5145890AC109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6FCF6-C607-4775-B889-21D9ED12E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332509"/>
      </p:ext>
    </p:extLst>
  </p:cSld>
  <p:clrMapOvr>
    <a:masterClrMapping/>
  </p:clrMapOvr>
  <p:transition spd="slow" advClick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2EF5-CD19-42D0-8248-5145890AC109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6FCF6-C607-4775-B889-21D9ED12E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752188"/>
      </p:ext>
    </p:extLst>
  </p:cSld>
  <p:clrMapOvr>
    <a:masterClrMapping/>
  </p:clrMapOvr>
  <p:transition spd="slow" advClick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2EF5-CD19-42D0-8248-5145890AC109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6FCF6-C607-4775-B889-21D9ED12E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24072"/>
      </p:ext>
    </p:extLst>
  </p:cSld>
  <p:clrMapOvr>
    <a:masterClrMapping/>
  </p:clrMapOvr>
  <p:transition spd="slow" advClick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2EF5-CD19-42D0-8248-5145890AC109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6FCF6-C607-4775-B889-21D9ED12E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449476"/>
      </p:ext>
    </p:extLst>
  </p:cSld>
  <p:clrMapOvr>
    <a:masterClrMapping/>
  </p:clrMapOvr>
  <p:transition spd="slow" advClick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2EF5-CD19-42D0-8248-5145890AC109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6FCF6-C607-4775-B889-21D9ED12E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758609"/>
      </p:ext>
    </p:extLst>
  </p:cSld>
  <p:clrMapOvr>
    <a:masterClrMapping/>
  </p:clrMapOvr>
  <p:transition spd="slow" advClick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2EF5-CD19-42D0-8248-5145890AC109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6FCF6-C607-4775-B889-21D9ED12E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511989"/>
      </p:ext>
    </p:extLst>
  </p:cSld>
  <p:clrMapOvr>
    <a:masterClrMapping/>
  </p:clrMapOvr>
  <p:transition spd="slow" advClick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2EF5-CD19-42D0-8248-5145890AC109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6FCF6-C607-4775-B889-21D9ED12E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677373"/>
      </p:ext>
    </p:extLst>
  </p:cSld>
  <p:clrMapOvr>
    <a:masterClrMapping/>
  </p:clrMapOvr>
  <p:transition spd="slow" advClick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heme" Target="../theme/theme3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602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ransition spd="slow" advClick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2EF5-CD19-42D0-8248-5145890AC109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66FCF6-C607-4775-B889-21D9ED12E27D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551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5B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>
            <a:extLst>
              <a:ext uri="{FF2B5EF4-FFF2-40B4-BE49-F238E27FC236}">
                <a16:creationId xmlns:a16="http://schemas.microsoft.com/office/drawing/2014/main" id="{8498CEB1-5712-0322-9BA8-DA605D76DE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23" b="8888"/>
          <a:stretch/>
        </p:blipFill>
        <p:spPr>
          <a:xfrm>
            <a:off x="0" y="4357687"/>
            <a:ext cx="12192000" cy="2495550"/>
          </a:xfrm>
          <a:prstGeom prst="rect">
            <a:avLst/>
          </a:prstGeom>
        </p:spPr>
      </p:pic>
      <p:grpSp>
        <p:nvGrpSpPr>
          <p:cNvPr id="3" name="组合 29">
            <a:extLst>
              <a:ext uri="{FF2B5EF4-FFF2-40B4-BE49-F238E27FC236}">
                <a16:creationId xmlns:a16="http://schemas.microsoft.com/office/drawing/2014/main" id="{D2D6E236-C3BB-997D-1D5D-0618884D81CB}"/>
              </a:ext>
            </a:extLst>
          </p:cNvPr>
          <p:cNvGrpSpPr/>
          <p:nvPr userDrawn="1"/>
        </p:nvGrpSpPr>
        <p:grpSpPr>
          <a:xfrm>
            <a:off x="0" y="4593061"/>
            <a:ext cx="12192000" cy="1560978"/>
            <a:chOff x="0" y="4593061"/>
            <a:chExt cx="12192000" cy="1560978"/>
          </a:xfrm>
        </p:grpSpPr>
        <p:pic>
          <p:nvPicPr>
            <p:cNvPr id="4" name="图片 23">
              <a:extLst>
                <a:ext uri="{FF2B5EF4-FFF2-40B4-BE49-F238E27FC236}">
                  <a16:creationId xmlns:a16="http://schemas.microsoft.com/office/drawing/2014/main" id="{B53F2A17-EC77-0723-055A-82B81C23905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40"/>
            <a:stretch/>
          </p:blipFill>
          <p:spPr>
            <a:xfrm>
              <a:off x="0" y="4612111"/>
              <a:ext cx="7540188" cy="1541928"/>
            </a:xfrm>
            <a:prstGeom prst="rect">
              <a:avLst/>
            </a:prstGeom>
          </p:spPr>
        </p:pic>
        <p:pic>
          <p:nvPicPr>
            <p:cNvPr id="5" name="图片 26">
              <a:extLst>
                <a:ext uri="{FF2B5EF4-FFF2-40B4-BE49-F238E27FC236}">
                  <a16:creationId xmlns:a16="http://schemas.microsoft.com/office/drawing/2014/main" id="{E0E02252-FEA5-49E9-F7BA-6A8306D4A70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40" r="4500"/>
            <a:stretch/>
          </p:blipFill>
          <p:spPr>
            <a:xfrm>
              <a:off x="4991100" y="4593061"/>
              <a:ext cx="7200900" cy="1541928"/>
            </a:xfrm>
            <a:prstGeom prst="rect">
              <a:avLst/>
            </a:prstGeom>
          </p:spPr>
        </p:pic>
      </p:grpSp>
      <p:grpSp>
        <p:nvGrpSpPr>
          <p:cNvPr id="6" name="组合 30">
            <a:extLst>
              <a:ext uri="{FF2B5EF4-FFF2-40B4-BE49-F238E27FC236}">
                <a16:creationId xmlns:a16="http://schemas.microsoft.com/office/drawing/2014/main" id="{9F9C00F6-6212-0A3C-3BDF-6CDE8FB38BED}"/>
              </a:ext>
            </a:extLst>
          </p:cNvPr>
          <p:cNvGrpSpPr/>
          <p:nvPr userDrawn="1"/>
        </p:nvGrpSpPr>
        <p:grpSpPr>
          <a:xfrm>
            <a:off x="0" y="6101307"/>
            <a:ext cx="12192000" cy="756693"/>
            <a:chOff x="0" y="6101307"/>
            <a:chExt cx="12192000" cy="756693"/>
          </a:xfrm>
        </p:grpSpPr>
        <p:pic>
          <p:nvPicPr>
            <p:cNvPr id="7" name="图片 19">
              <a:extLst>
                <a:ext uri="{FF2B5EF4-FFF2-40B4-BE49-F238E27FC236}">
                  <a16:creationId xmlns:a16="http://schemas.microsoft.com/office/drawing/2014/main" id="{9783B763-FF28-F0C4-FA90-3DC7410039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139752"/>
              <a:ext cx="12192000" cy="318198"/>
            </a:xfrm>
            <a:prstGeom prst="rect">
              <a:avLst/>
            </a:prstGeom>
          </p:spPr>
        </p:pic>
        <p:pic>
          <p:nvPicPr>
            <p:cNvPr id="8" name="图片 25">
              <a:extLst>
                <a:ext uri="{FF2B5EF4-FFF2-40B4-BE49-F238E27FC236}">
                  <a16:creationId xmlns:a16="http://schemas.microsoft.com/office/drawing/2014/main" id="{7BC4ED0A-656A-87D5-B205-61360AD0D73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736" b="7230"/>
            <a:stretch/>
          </p:blipFill>
          <p:spPr>
            <a:xfrm>
              <a:off x="0" y="6101307"/>
              <a:ext cx="12192000" cy="756693"/>
            </a:xfrm>
            <a:prstGeom prst="rect">
              <a:avLst/>
            </a:prstGeom>
          </p:spPr>
        </p:pic>
        <p:pic>
          <p:nvPicPr>
            <p:cNvPr id="10" name="图片 27">
              <a:extLst>
                <a:ext uri="{FF2B5EF4-FFF2-40B4-BE49-F238E27FC236}">
                  <a16:creationId xmlns:a16="http://schemas.microsoft.com/office/drawing/2014/main" id="{6EEE85CC-D1BC-FB28-EE9F-F81106D501D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40" b="8780"/>
            <a:stretch/>
          </p:blipFill>
          <p:spPr>
            <a:xfrm>
              <a:off x="0" y="6247599"/>
              <a:ext cx="7540188" cy="605638"/>
            </a:xfrm>
            <a:prstGeom prst="rect">
              <a:avLst/>
            </a:prstGeom>
          </p:spPr>
        </p:pic>
        <p:pic>
          <p:nvPicPr>
            <p:cNvPr id="11" name="图片 28">
              <a:extLst>
                <a:ext uri="{FF2B5EF4-FFF2-40B4-BE49-F238E27FC236}">
                  <a16:creationId xmlns:a16="http://schemas.microsoft.com/office/drawing/2014/main" id="{D4EBF279-39D0-3224-3D0E-4581572E9B4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40" r="4500" b="8781"/>
            <a:stretch/>
          </p:blipFill>
          <p:spPr>
            <a:xfrm>
              <a:off x="4991100" y="6247599"/>
              <a:ext cx="7200900" cy="605638"/>
            </a:xfrm>
            <a:prstGeom prst="rect">
              <a:avLst/>
            </a:prstGeom>
          </p:spPr>
        </p:pic>
      </p:grpSp>
      <p:pic>
        <p:nvPicPr>
          <p:cNvPr id="15" name="Picture 8">
            <a:extLst>
              <a:ext uri="{FF2B5EF4-FFF2-40B4-BE49-F238E27FC236}">
                <a16:creationId xmlns:a16="http://schemas.microsoft.com/office/drawing/2014/main" id="{FCD22D00-6735-7EA8-E944-410A0751D499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6" name="Picture 9">
            <a:extLst>
              <a:ext uri="{FF2B5EF4-FFF2-40B4-BE49-F238E27FC236}">
                <a16:creationId xmlns:a16="http://schemas.microsoft.com/office/drawing/2014/main" id="{27210D46-5223-F9DB-A643-49840B7FE5A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8" name="Picture 10">
            <a:extLst>
              <a:ext uri="{FF2B5EF4-FFF2-40B4-BE49-F238E27FC236}">
                <a16:creationId xmlns:a16="http://schemas.microsoft.com/office/drawing/2014/main" id="{12EAED52-9010-D99B-9157-576D6F04F7C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9" name="Picture 11">
            <a:extLst>
              <a:ext uri="{FF2B5EF4-FFF2-40B4-BE49-F238E27FC236}">
                <a16:creationId xmlns:a16="http://schemas.microsoft.com/office/drawing/2014/main" id="{D7748584-48D5-1961-70A1-644B7B8A8EB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BF4C541F-C3F1-D511-2102-C379C8480717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C3A0053F-CEDF-1539-DFC8-F69AB0390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CDAAF91-AFDB-DF14-FBDA-0D44340557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C45740FC-5630-1340-5162-F83C57F089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2F34D631-B0E7-A820-7258-7FE6E03EC3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84F56EED-3A0C-04E3-23CB-42757032FF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9" name="Date Placeholder 3">
            <a:extLst>
              <a:ext uri="{FF2B5EF4-FFF2-40B4-BE49-F238E27FC236}">
                <a16:creationId xmlns:a16="http://schemas.microsoft.com/office/drawing/2014/main" id="{EBCF05C3-0AE6-1B42-C377-EC56B7CEE20B}"/>
              </a:ext>
            </a:extLst>
          </p:cNvPr>
          <p:cNvSpPr txBox="1">
            <a:spLocks/>
          </p:cNvSpPr>
          <p:nvPr userDrawn="1"/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D8BD707-D9CF-40AE-B4C6-C98DA3205C09}" type="datetimeFigureOut">
              <a:rPr lang="en-US" sz="800" smtClean="0"/>
              <a:pPr/>
              <a:t>9/26/2024</a:t>
            </a:fld>
            <a:endParaRPr lang="en-US" sz="800"/>
          </a:p>
        </p:txBody>
      </p: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930078B7-599C-3381-E750-B9F5DB58792B}"/>
              </a:ext>
            </a:extLst>
          </p:cNvPr>
          <p:cNvSpPr txBox="1">
            <a:spLocks/>
          </p:cNvSpPr>
          <p:nvPr userDrawn="1"/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z="800" smtClean="0"/>
              <a:pPr/>
              <a:t>‹#›</a:t>
            </a:fld>
            <a:endParaRPr lang="en-US" sz="800"/>
          </a:p>
        </p:txBody>
      </p:sp>
      <p:pic>
        <p:nvPicPr>
          <p:cNvPr id="31" name="Picture 6">
            <a:extLst>
              <a:ext uri="{FF2B5EF4-FFF2-40B4-BE49-F238E27FC236}">
                <a16:creationId xmlns:a16="http://schemas.microsoft.com/office/drawing/2014/main" id="{AD3356BB-5D46-94DE-0D9E-07E3657447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258828" y="-14364868"/>
            <a:ext cx="1706580" cy="1808962"/>
          </a:xfrm>
          <a:prstGeom prst="rect">
            <a:avLst/>
          </a:prstGeom>
        </p:spPr>
      </p:pic>
      <p:pic>
        <p:nvPicPr>
          <p:cNvPr id="32" name="Picture 6">
            <a:extLst>
              <a:ext uri="{FF2B5EF4-FFF2-40B4-BE49-F238E27FC236}">
                <a16:creationId xmlns:a16="http://schemas.microsoft.com/office/drawing/2014/main" id="{5A5A1101-0AC8-8D55-2B82-A5432BEA0C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181172" y="-14364868"/>
            <a:ext cx="1706580" cy="1808962"/>
          </a:xfrm>
          <a:prstGeom prst="rect">
            <a:avLst/>
          </a:prstGeom>
        </p:spPr>
      </p:pic>
      <p:pic>
        <p:nvPicPr>
          <p:cNvPr id="33" name="Picture 6">
            <a:extLst>
              <a:ext uri="{FF2B5EF4-FFF2-40B4-BE49-F238E27FC236}">
                <a16:creationId xmlns:a16="http://schemas.microsoft.com/office/drawing/2014/main" id="{7D65AA00-A0D8-39DA-28E8-BE29A772F7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258828" y="25487732"/>
            <a:ext cx="1706580" cy="1808962"/>
          </a:xfrm>
          <a:prstGeom prst="rect">
            <a:avLst/>
          </a:prstGeom>
        </p:spPr>
      </p:pic>
      <p:pic>
        <p:nvPicPr>
          <p:cNvPr id="34" name="Picture 6">
            <a:extLst>
              <a:ext uri="{FF2B5EF4-FFF2-40B4-BE49-F238E27FC236}">
                <a16:creationId xmlns:a16="http://schemas.microsoft.com/office/drawing/2014/main" id="{CF54EE2F-F802-8ABB-70FA-2403FA5C96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181172" y="25487732"/>
            <a:ext cx="1706580" cy="1808962"/>
          </a:xfrm>
          <a:prstGeom prst="rect">
            <a:avLst/>
          </a:prstGeom>
        </p:spPr>
      </p:pic>
      <p:pic>
        <p:nvPicPr>
          <p:cNvPr id="35" name="Picture 6">
            <a:extLst>
              <a:ext uri="{FF2B5EF4-FFF2-40B4-BE49-F238E27FC236}">
                <a16:creationId xmlns:a16="http://schemas.microsoft.com/office/drawing/2014/main" id="{70AF9B07-1DE3-4747-C8C8-56159F9C69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219228" y="-6211468"/>
            <a:ext cx="1706580" cy="1808962"/>
          </a:xfrm>
          <a:prstGeom prst="rect">
            <a:avLst/>
          </a:prstGeom>
        </p:spPr>
      </p:pic>
      <p:pic>
        <p:nvPicPr>
          <p:cNvPr id="36" name="Picture 6">
            <a:extLst>
              <a:ext uri="{FF2B5EF4-FFF2-40B4-BE49-F238E27FC236}">
                <a16:creationId xmlns:a16="http://schemas.microsoft.com/office/drawing/2014/main" id="{5BAD91DA-983E-8778-9E93-27C2CB09E3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531972" y="-5306987"/>
            <a:ext cx="1706580" cy="1808962"/>
          </a:xfrm>
          <a:prstGeom prst="rect">
            <a:avLst/>
          </a:prstGeom>
        </p:spPr>
      </p:pic>
      <p:pic>
        <p:nvPicPr>
          <p:cNvPr id="37" name="Picture 6">
            <a:extLst>
              <a:ext uri="{FF2B5EF4-FFF2-40B4-BE49-F238E27FC236}">
                <a16:creationId xmlns:a16="http://schemas.microsoft.com/office/drawing/2014/main" id="{B4E8E3AA-6C63-20D7-0B31-D68D1BF535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219228" y="19163132"/>
            <a:ext cx="1706580" cy="1808962"/>
          </a:xfrm>
          <a:prstGeom prst="rect">
            <a:avLst/>
          </a:prstGeom>
        </p:spPr>
      </p:pic>
      <p:pic>
        <p:nvPicPr>
          <p:cNvPr id="38" name="Picture 6">
            <a:extLst>
              <a:ext uri="{FF2B5EF4-FFF2-40B4-BE49-F238E27FC236}">
                <a16:creationId xmlns:a16="http://schemas.microsoft.com/office/drawing/2014/main" id="{3146AEB1-E6BA-79C0-4DA3-0EDC15A1E1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531972" y="20067614"/>
            <a:ext cx="1706580" cy="1808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019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18800" y="7965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Englebert"/>
              <a:buNone/>
              <a:defRPr sz="2800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18800" y="17398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●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○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■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●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○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■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●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○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Zilla Slab Light"/>
              <a:buChar char="■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endParaRPr/>
          </a:p>
        </p:txBody>
      </p:sp>
      <p:pic>
        <p:nvPicPr>
          <p:cNvPr id="5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709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0.png"/><Relationship Id="rId13" Type="http://schemas.openxmlformats.org/officeDocument/2006/relationships/image" Target="../media/image600.png"/><Relationship Id="rId18" Type="http://schemas.openxmlformats.org/officeDocument/2006/relationships/image" Target="../media/image65.png"/><Relationship Id="rId3" Type="http://schemas.openxmlformats.org/officeDocument/2006/relationships/image" Target="../media/image26.svg"/><Relationship Id="rId7" Type="http://schemas.openxmlformats.org/officeDocument/2006/relationships/image" Target="../media/image540.png"/><Relationship Id="rId12" Type="http://schemas.openxmlformats.org/officeDocument/2006/relationships/image" Target="../media/image590.png"/><Relationship Id="rId17" Type="http://schemas.openxmlformats.org/officeDocument/2006/relationships/image" Target="../media/image64.png"/><Relationship Id="rId2" Type="http://schemas.openxmlformats.org/officeDocument/2006/relationships/image" Target="../media/image25.png"/><Relationship Id="rId16" Type="http://schemas.openxmlformats.org/officeDocument/2006/relationships/image" Target="../media/image63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30.png"/><Relationship Id="rId11" Type="http://schemas.openxmlformats.org/officeDocument/2006/relationships/image" Target="../media/image580.png"/><Relationship Id="rId5" Type="http://schemas.openxmlformats.org/officeDocument/2006/relationships/image" Target="../media/image55.png"/><Relationship Id="rId15" Type="http://schemas.openxmlformats.org/officeDocument/2006/relationships/image" Target="../media/image620.png"/><Relationship Id="rId10" Type="http://schemas.openxmlformats.org/officeDocument/2006/relationships/image" Target="../media/image570.png"/><Relationship Id="rId4" Type="http://schemas.openxmlformats.org/officeDocument/2006/relationships/image" Target="../media/image54.png"/><Relationship Id="rId9" Type="http://schemas.openxmlformats.org/officeDocument/2006/relationships/image" Target="../media/image560.png"/><Relationship Id="rId14" Type="http://schemas.openxmlformats.org/officeDocument/2006/relationships/image" Target="../media/image6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3" Type="http://schemas.openxmlformats.org/officeDocument/2006/relationships/image" Target="../media/image26.sv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2" Type="http://schemas.openxmlformats.org/officeDocument/2006/relationships/image" Target="../media/image25.png"/><Relationship Id="rId16" Type="http://schemas.openxmlformats.org/officeDocument/2006/relationships/image" Target="../media/image7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5" Type="http://schemas.openxmlformats.org/officeDocument/2006/relationships/image" Target="../media/image77.png"/><Relationship Id="rId10" Type="http://schemas.openxmlformats.org/officeDocument/2006/relationships/image" Target="../media/image72.png"/><Relationship Id="rId4" Type="http://schemas.openxmlformats.org/officeDocument/2006/relationships/image" Target="../media/image56.png"/><Relationship Id="rId9" Type="http://schemas.openxmlformats.org/officeDocument/2006/relationships/image" Target="../media/image71.png"/><Relationship Id="rId14" Type="http://schemas.openxmlformats.org/officeDocument/2006/relationships/image" Target="../media/image7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8.png"/><Relationship Id="rId3" Type="http://schemas.openxmlformats.org/officeDocument/2006/relationships/audio" Target="../media/audio1.wav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59.png"/><Relationship Id="rId10" Type="http://schemas.openxmlformats.org/officeDocument/2006/relationships/image" Target="../media/image85.png"/><Relationship Id="rId4" Type="http://schemas.openxmlformats.org/officeDocument/2006/relationships/image" Target="../media/image57.jpg"/><Relationship Id="rId9" Type="http://schemas.openxmlformats.org/officeDocument/2006/relationships/image" Target="../media/image8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audio" Target="../media/audio1.wav"/><Relationship Id="rId7" Type="http://schemas.openxmlformats.org/officeDocument/2006/relationships/image" Target="../media/image9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89.png"/><Relationship Id="rId5" Type="http://schemas.openxmlformats.org/officeDocument/2006/relationships/image" Target="../media/image59.png"/><Relationship Id="rId4" Type="http://schemas.openxmlformats.org/officeDocument/2006/relationships/image" Target="../media/image57.jpg"/><Relationship Id="rId9" Type="http://schemas.openxmlformats.org/officeDocument/2006/relationships/image" Target="../media/image9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26.svg"/><Relationship Id="rId7" Type="http://schemas.openxmlformats.org/officeDocument/2006/relationships/image" Target="../media/image64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3.png"/><Relationship Id="rId5" Type="http://schemas.openxmlformats.org/officeDocument/2006/relationships/image" Target="../media/image28.svg"/><Relationship Id="rId10" Type="http://schemas.openxmlformats.org/officeDocument/2006/relationships/image" Target="../media/image79.png"/><Relationship Id="rId4" Type="http://schemas.openxmlformats.org/officeDocument/2006/relationships/image" Target="../media/image27.png"/><Relationship Id="rId9" Type="http://schemas.openxmlformats.org/officeDocument/2006/relationships/image" Target="../media/image67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" Target="slide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3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1.png"/><Relationship Id="rId3" Type="http://schemas.microsoft.com/office/2007/relationships/media" Target="../media/media3.mp4"/><Relationship Id="rId7" Type="http://schemas.openxmlformats.org/officeDocument/2006/relationships/image" Target="../media/image37.svg"/><Relationship Id="rId12" Type="http://schemas.openxmlformats.org/officeDocument/2006/relationships/image" Target="../media/image40.png"/><Relationship Id="rId17" Type="http://schemas.openxmlformats.org/officeDocument/2006/relationships/image" Target="../media/image51.png"/><Relationship Id="rId2" Type="http://schemas.openxmlformats.org/officeDocument/2006/relationships/audio" Target="../media/media2.mp3"/><Relationship Id="rId16" Type="http://schemas.openxmlformats.org/officeDocument/2006/relationships/image" Target="../media/image43.emf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11" Type="http://schemas.openxmlformats.org/officeDocument/2006/relationships/image" Target="../media/image46.png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42.png"/><Relationship Id="rId10" Type="http://schemas.openxmlformats.org/officeDocument/2006/relationships/image" Target="../media/image39.png"/><Relationship Id="rId4" Type="http://schemas.openxmlformats.org/officeDocument/2006/relationships/video" Target="../media/media3.mp4"/><Relationship Id="rId9" Type="http://schemas.openxmlformats.org/officeDocument/2006/relationships/image" Target="../media/image44.png"/><Relationship Id="rId1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7.png"/><Relationship Id="rId3" Type="http://schemas.openxmlformats.org/officeDocument/2006/relationships/video" Target="NULL" TargetMode="External"/><Relationship Id="rId7" Type="http://schemas.openxmlformats.org/officeDocument/2006/relationships/image" Target="../media/image37.svg"/><Relationship Id="rId12" Type="http://schemas.openxmlformats.org/officeDocument/2006/relationships/image" Target="../media/image3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40.png"/><Relationship Id="rId4" Type="http://schemas.microsoft.com/office/2007/relationships/media" Target="../media/media4.mp4"/><Relationship Id="rId9" Type="http://schemas.openxmlformats.org/officeDocument/2006/relationships/image" Target="../media/image45.png"/><Relationship Id="rId1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9.png"/><Relationship Id="rId3" Type="http://schemas.microsoft.com/office/2007/relationships/media" Target="../media/media5.mp4"/><Relationship Id="rId7" Type="http://schemas.openxmlformats.org/officeDocument/2006/relationships/image" Target="../media/image37.svg"/><Relationship Id="rId12" Type="http://schemas.openxmlformats.org/officeDocument/2006/relationships/image" Target="../media/image3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40.png"/><Relationship Id="rId4" Type="http://schemas.openxmlformats.org/officeDocument/2006/relationships/video" Target="../media/media5.mp4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1.png"/><Relationship Id="rId3" Type="http://schemas.microsoft.com/office/2007/relationships/media" Target="../media/media5.mp4"/><Relationship Id="rId7" Type="http://schemas.openxmlformats.org/officeDocument/2006/relationships/image" Target="../media/image37.svg"/><Relationship Id="rId12" Type="http://schemas.openxmlformats.org/officeDocument/2006/relationships/image" Target="../media/image60.png"/><Relationship Id="rId17" Type="http://schemas.openxmlformats.org/officeDocument/2006/relationships/image" Target="../media/image61.png"/><Relationship Id="rId2" Type="http://schemas.openxmlformats.org/officeDocument/2006/relationships/audio" Target="../media/media2.mp3"/><Relationship Id="rId16" Type="http://schemas.openxmlformats.org/officeDocument/2006/relationships/image" Target="../media/image50.png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11" Type="http://schemas.openxmlformats.org/officeDocument/2006/relationships/image" Target="../media/image53.png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49.png"/><Relationship Id="rId10" Type="http://schemas.openxmlformats.org/officeDocument/2006/relationships/image" Target="../media/image58.png"/><Relationship Id="rId4" Type="http://schemas.openxmlformats.org/officeDocument/2006/relationships/video" Target="../media/media5.mp4"/><Relationship Id="rId9" Type="http://schemas.openxmlformats.org/officeDocument/2006/relationships/image" Target="../media/image52.png"/><Relationship Id="rId1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8F1E571-8BFA-2205-E599-A9235C6DF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1334" y="496527"/>
            <a:ext cx="3505504" cy="104860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513DAE3-1781-19D6-FE90-DB378BECA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0" y="1971072"/>
            <a:ext cx="5692497" cy="49250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8DA8DC-BDC6-5DEF-9E7B-48B82DAAEC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8148" y="1405290"/>
            <a:ext cx="8322090" cy="22490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D842AB6-BCF2-8D6A-CF3A-4DEFF7C02A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7605" y="3616651"/>
            <a:ext cx="5840474" cy="816935"/>
          </a:xfrm>
          <a:prstGeom prst="rect">
            <a:avLst/>
          </a:prstGeom>
        </p:spPr>
      </p:pic>
      <p:pic>
        <p:nvPicPr>
          <p:cNvPr id="13" name="Picture 12" descr="A logo with bamboo stems and a cartoon face&#10;&#10;Description automatically generated">
            <a:extLst>
              <a:ext uri="{FF2B5EF4-FFF2-40B4-BE49-F238E27FC236}">
                <a16:creationId xmlns:a16="http://schemas.microsoft.com/office/drawing/2014/main" id="{697D43F2-6CA8-E686-3DC0-E8B8B525BE5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185" y="5658056"/>
            <a:ext cx="1264533" cy="1303820"/>
          </a:xfrm>
          <a:prstGeom prst="rect">
            <a:avLst/>
          </a:prstGeom>
        </p:spPr>
      </p:pic>
      <p:pic>
        <p:nvPicPr>
          <p:cNvPr id="15" name="Picture 14" descr="A green and white logo&#10;&#10;Description automatically generated">
            <a:extLst>
              <a:ext uri="{FF2B5EF4-FFF2-40B4-BE49-F238E27FC236}">
                <a16:creationId xmlns:a16="http://schemas.microsoft.com/office/drawing/2014/main" id="{BF5BC3A9-30DA-644C-AC59-2DCB4FA512C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252" y="-284496"/>
            <a:ext cx="1781824" cy="178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2994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Nhóm 447" hidden="1">
            <a:extLst>
              <a:ext uri="{FF2B5EF4-FFF2-40B4-BE49-F238E27FC236}">
                <a16:creationId xmlns:a16="http://schemas.microsoft.com/office/drawing/2014/main" id="{94750F86-595E-7C86-4D8D-BD6F95EC2951}"/>
              </a:ext>
            </a:extLst>
          </p:cNvPr>
          <p:cNvGrpSpPr/>
          <p:nvPr/>
        </p:nvGrpSpPr>
        <p:grpSpPr>
          <a:xfrm>
            <a:off x="2456859" y="758541"/>
            <a:ext cx="6610939" cy="4878294"/>
            <a:chOff x="2767658" y="3464174"/>
            <a:chExt cx="4770119" cy="3519930"/>
          </a:xfrm>
        </p:grpSpPr>
        <p:grpSp>
          <p:nvGrpSpPr>
            <p:cNvPr id="245" name="Đồ họa 240">
              <a:extLst>
                <a:ext uri="{FF2B5EF4-FFF2-40B4-BE49-F238E27FC236}">
                  <a16:creationId xmlns:a16="http://schemas.microsoft.com/office/drawing/2014/main" id="{3E3D321A-3878-68B7-A96F-2F3BF79E383D}"/>
                </a:ext>
              </a:extLst>
            </p:cNvPr>
            <p:cNvGrpSpPr/>
            <p:nvPr/>
          </p:nvGrpSpPr>
          <p:grpSpPr>
            <a:xfrm>
              <a:off x="2767658" y="3464174"/>
              <a:ext cx="4770119" cy="3519930"/>
              <a:chOff x="4546600" y="2201146"/>
              <a:chExt cx="3513454" cy="2592622"/>
            </a:xfrm>
          </p:grpSpPr>
          <p:grpSp>
            <p:nvGrpSpPr>
              <p:cNvPr id="246" name="Đồ họa 240">
                <a:extLst>
                  <a:ext uri="{FF2B5EF4-FFF2-40B4-BE49-F238E27FC236}">
                    <a16:creationId xmlns:a16="http://schemas.microsoft.com/office/drawing/2014/main" id="{A24F62C4-E912-07ED-5996-4D46AFC5CCBB}"/>
                  </a:ext>
                </a:extLst>
              </p:cNvPr>
              <p:cNvGrpSpPr/>
              <p:nvPr/>
            </p:nvGrpSpPr>
            <p:grpSpPr>
              <a:xfrm>
                <a:off x="4913389" y="2201146"/>
                <a:ext cx="3042420" cy="2592622"/>
                <a:chOff x="4913389" y="2201146"/>
                <a:chExt cx="3042420" cy="2592622"/>
              </a:xfrm>
            </p:grpSpPr>
            <p:sp>
              <p:nvSpPr>
                <p:cNvPr id="247" name="Hình tự do: Hình 246">
                  <a:extLst>
                    <a:ext uri="{FF2B5EF4-FFF2-40B4-BE49-F238E27FC236}">
                      <a16:creationId xmlns:a16="http://schemas.microsoft.com/office/drawing/2014/main" id="{FA36BDDC-995A-17B7-2236-601DD63249E1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8" name="Hình tự do: Hình 247">
                  <a:extLst>
                    <a:ext uri="{FF2B5EF4-FFF2-40B4-BE49-F238E27FC236}">
                      <a16:creationId xmlns:a16="http://schemas.microsoft.com/office/drawing/2014/main" id="{B0556D47-1215-1A1B-3A34-DD756B74CAB4}"/>
                    </a:ext>
                  </a:extLst>
                </p:cNvPr>
                <p:cNvSpPr/>
                <p:nvPr/>
              </p:nvSpPr>
              <p:spPr>
                <a:xfrm>
                  <a:off x="6191360" y="2201147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Hình tự do: Hình 248">
                  <a:extLst>
                    <a:ext uri="{FF2B5EF4-FFF2-40B4-BE49-F238E27FC236}">
                      <a16:creationId xmlns:a16="http://schemas.microsoft.com/office/drawing/2014/main" id="{5BAA4EEB-438B-71FF-FD1E-9138DA0ABA22}"/>
                    </a:ext>
                  </a:extLst>
                </p:cNvPr>
                <p:cNvSpPr/>
                <p:nvPr/>
              </p:nvSpPr>
              <p:spPr>
                <a:xfrm>
                  <a:off x="6695347" y="2201146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Hình tự do: Hình 249">
                  <a:extLst>
                    <a:ext uri="{FF2B5EF4-FFF2-40B4-BE49-F238E27FC236}">
                      <a16:creationId xmlns:a16="http://schemas.microsoft.com/office/drawing/2014/main" id="{538F0758-6ADD-002F-96C5-F3E8C645D04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Hình tự do: Hình 250">
                  <a:extLst>
                    <a:ext uri="{FF2B5EF4-FFF2-40B4-BE49-F238E27FC236}">
                      <a16:creationId xmlns:a16="http://schemas.microsoft.com/office/drawing/2014/main" id="{091AA9A9-009C-725B-1E68-E6911D0C072E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Hình tự do: Hình 251">
                  <a:extLst>
                    <a:ext uri="{FF2B5EF4-FFF2-40B4-BE49-F238E27FC236}">
                      <a16:creationId xmlns:a16="http://schemas.microsoft.com/office/drawing/2014/main" id="{DF63688E-E89E-2E2D-EF5D-5EE5C3365E9C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3" name="Hình tự do: Hình 252">
                  <a:extLst>
                    <a:ext uri="{FF2B5EF4-FFF2-40B4-BE49-F238E27FC236}">
                      <a16:creationId xmlns:a16="http://schemas.microsoft.com/office/drawing/2014/main" id="{00A1DFC1-EB8F-6880-0893-0743687FF1A2}"/>
                    </a:ext>
                  </a:extLst>
                </p:cNvPr>
                <p:cNvSpPr/>
                <p:nvPr/>
              </p:nvSpPr>
              <p:spPr>
                <a:xfrm>
                  <a:off x="7620088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Hình tự do: Hình 253">
                  <a:extLst>
                    <a:ext uri="{FF2B5EF4-FFF2-40B4-BE49-F238E27FC236}">
                      <a16:creationId xmlns:a16="http://schemas.microsoft.com/office/drawing/2014/main" id="{764C4DD9-F4AE-5305-3EC7-699DB2D1BD79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Hình tự do: Hình 254">
                  <a:extLst>
                    <a:ext uri="{FF2B5EF4-FFF2-40B4-BE49-F238E27FC236}">
                      <a16:creationId xmlns:a16="http://schemas.microsoft.com/office/drawing/2014/main" id="{779B1DFE-7756-FEA9-DD6C-2F2F4DB97479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Hình tự do: Hình 255">
                  <a:extLst>
                    <a:ext uri="{FF2B5EF4-FFF2-40B4-BE49-F238E27FC236}">
                      <a16:creationId xmlns:a16="http://schemas.microsoft.com/office/drawing/2014/main" id="{61CC11B2-0D33-C8E1-5CEE-69569A4B3E0A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7" name="Hình tự do: Hình 256">
                  <a:extLst>
                    <a:ext uri="{FF2B5EF4-FFF2-40B4-BE49-F238E27FC236}">
                      <a16:creationId xmlns:a16="http://schemas.microsoft.com/office/drawing/2014/main" id="{99660D3F-D593-A71C-FFD3-9E981B5B4EB4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8" name="Hình tự do: Hình 257">
                  <a:extLst>
                    <a:ext uri="{FF2B5EF4-FFF2-40B4-BE49-F238E27FC236}">
                      <a16:creationId xmlns:a16="http://schemas.microsoft.com/office/drawing/2014/main" id="{8880E0F3-4331-8FC4-8C7E-445AFDE711B4}"/>
                    </a:ext>
                  </a:extLst>
                </p:cNvPr>
                <p:cNvSpPr/>
                <p:nvPr/>
              </p:nvSpPr>
              <p:spPr>
                <a:xfrm>
                  <a:off x="5374771" y="2708860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9" name="Hình tự do: Hình 258">
                  <a:extLst>
                    <a:ext uri="{FF2B5EF4-FFF2-40B4-BE49-F238E27FC236}">
                      <a16:creationId xmlns:a16="http://schemas.microsoft.com/office/drawing/2014/main" id="{63633686-620E-2894-912D-B6244D6DDAF7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0" name="Hình tự do: Hình 259">
                  <a:extLst>
                    <a:ext uri="{FF2B5EF4-FFF2-40B4-BE49-F238E27FC236}">
                      <a16:creationId xmlns:a16="http://schemas.microsoft.com/office/drawing/2014/main" id="{FC52042E-D303-08CF-830C-BA06969351DF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1" name="Hình tự do: Hình 260">
                  <a:extLst>
                    <a:ext uri="{FF2B5EF4-FFF2-40B4-BE49-F238E27FC236}">
                      <a16:creationId xmlns:a16="http://schemas.microsoft.com/office/drawing/2014/main" id="{512C8C55-9599-F667-5E33-664212189601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Hình tự do: Hình 261">
                  <a:extLst>
                    <a:ext uri="{FF2B5EF4-FFF2-40B4-BE49-F238E27FC236}">
                      <a16:creationId xmlns:a16="http://schemas.microsoft.com/office/drawing/2014/main" id="{726978D4-B515-59AD-245B-E7D0122774D4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Hình tự do: Hình 262">
                  <a:extLst>
                    <a:ext uri="{FF2B5EF4-FFF2-40B4-BE49-F238E27FC236}">
                      <a16:creationId xmlns:a16="http://schemas.microsoft.com/office/drawing/2014/main" id="{A2A8C96A-783B-E3A2-7B09-C3E59C27224D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4" name="Hình tự do: Hình 263">
                <a:extLst>
                  <a:ext uri="{FF2B5EF4-FFF2-40B4-BE49-F238E27FC236}">
                    <a16:creationId xmlns:a16="http://schemas.microsoft.com/office/drawing/2014/main" id="{CE847114-9FC6-CF9D-91C2-D852D34A9183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5" name="Hình tự do: Hình 264">
                <a:extLst>
                  <a:ext uri="{FF2B5EF4-FFF2-40B4-BE49-F238E27FC236}">
                    <a16:creationId xmlns:a16="http://schemas.microsoft.com/office/drawing/2014/main" id="{F266426B-96AA-B4E4-3948-A54E39AAEDF8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6" name="Hình tự do: Hình 265">
                <a:extLst>
                  <a:ext uri="{FF2B5EF4-FFF2-40B4-BE49-F238E27FC236}">
                    <a16:creationId xmlns:a16="http://schemas.microsoft.com/office/drawing/2014/main" id="{7BC83820-86AB-8B97-DDBB-BC45AA1FA4FC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7" name="Hình tự do: Hình 266">
                <a:extLst>
                  <a:ext uri="{FF2B5EF4-FFF2-40B4-BE49-F238E27FC236}">
                    <a16:creationId xmlns:a16="http://schemas.microsoft.com/office/drawing/2014/main" id="{FB634553-ECA7-8F44-0C4F-75BE340D9CC4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8" name="Hình tự do: Hình 267">
                <a:extLst>
                  <a:ext uri="{FF2B5EF4-FFF2-40B4-BE49-F238E27FC236}">
                    <a16:creationId xmlns:a16="http://schemas.microsoft.com/office/drawing/2014/main" id="{FE55AF6F-A5B6-9427-5D03-C9CCBA19E1C8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5" name="Hình tự do: Hình 364">
              <a:extLst>
                <a:ext uri="{FF2B5EF4-FFF2-40B4-BE49-F238E27FC236}">
                  <a16:creationId xmlns:a16="http://schemas.microsoft.com/office/drawing/2014/main" id="{27FF1DDC-183E-7F9C-BD54-C9096FFFCB82}"/>
                </a:ext>
              </a:extLst>
            </p:cNvPr>
            <p:cNvSpPr/>
            <p:nvPr/>
          </p:nvSpPr>
          <p:spPr>
            <a:xfrm>
              <a:off x="2788625" y="3777379"/>
              <a:ext cx="670962" cy="670962"/>
            </a:xfrm>
            <a:custGeom>
              <a:avLst/>
              <a:gdLst>
                <a:gd name="connsiteX0" fmla="*/ 0 w 494200"/>
                <a:gd name="connsiteY0" fmla="*/ 399607 h 494200"/>
                <a:gd name="connsiteX1" fmla="*/ 94593 w 494200"/>
                <a:gd name="connsiteY1" fmla="*/ 494200 h 494200"/>
                <a:gd name="connsiteX2" fmla="*/ 399607 w 494200"/>
                <a:gd name="connsiteY2" fmla="*/ 494200 h 494200"/>
                <a:gd name="connsiteX3" fmla="*/ 494200 w 494200"/>
                <a:gd name="connsiteY3" fmla="*/ 399607 h 494200"/>
                <a:gd name="connsiteX4" fmla="*/ 494200 w 494200"/>
                <a:gd name="connsiteY4" fmla="*/ 94593 h 494200"/>
                <a:gd name="connsiteX5" fmla="*/ 399607 w 494200"/>
                <a:gd name="connsiteY5" fmla="*/ 0 h 494200"/>
                <a:gd name="connsiteX6" fmla="*/ 94593 w 494200"/>
                <a:gd name="connsiteY6" fmla="*/ 0 h 494200"/>
                <a:gd name="connsiteX7" fmla="*/ 0 w 494200"/>
                <a:gd name="connsiteY7" fmla="*/ 94593 h 494200"/>
                <a:gd name="connsiteX8" fmla="*/ 0 w 494200"/>
                <a:gd name="connsiteY8" fmla="*/ 399607 h 49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4200" h="494200">
                  <a:moveTo>
                    <a:pt x="0" y="399607"/>
                  </a:moveTo>
                  <a:cubicBezTo>
                    <a:pt x="0" y="451730"/>
                    <a:pt x="42470" y="494200"/>
                    <a:pt x="94593" y="494200"/>
                  </a:cubicBezTo>
                  <a:lnTo>
                    <a:pt x="399607" y="494200"/>
                  </a:lnTo>
                  <a:cubicBezTo>
                    <a:pt x="451730" y="494200"/>
                    <a:pt x="494200" y="451730"/>
                    <a:pt x="494200" y="399607"/>
                  </a:cubicBezTo>
                  <a:lnTo>
                    <a:pt x="494200" y="94593"/>
                  </a:lnTo>
                  <a:cubicBezTo>
                    <a:pt x="494200" y="42470"/>
                    <a:pt x="451730" y="0"/>
                    <a:pt x="399607" y="0"/>
                  </a:cubicBezTo>
                  <a:lnTo>
                    <a:pt x="94593" y="0"/>
                  </a:lnTo>
                  <a:cubicBezTo>
                    <a:pt x="42470" y="0"/>
                    <a:pt x="0" y="42470"/>
                    <a:pt x="0" y="94593"/>
                  </a:cubicBezTo>
                  <a:lnTo>
                    <a:pt x="0" y="399607"/>
                  </a:lnTo>
                  <a:close/>
                </a:path>
              </a:pathLst>
            </a:custGeom>
            <a:solidFill>
              <a:srgbClr val="FFFAE9"/>
            </a:solidFill>
            <a:ln w="192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3E04801D-747B-D5A4-B9C0-288D1DA7A076}"/>
              </a:ext>
            </a:extLst>
          </p:cNvPr>
          <p:cNvGrpSpPr/>
          <p:nvPr/>
        </p:nvGrpSpPr>
        <p:grpSpPr>
          <a:xfrm>
            <a:off x="2765956" y="758543"/>
            <a:ext cx="6610939" cy="4878292"/>
            <a:chOff x="2456860" y="758544"/>
            <a:chExt cx="6610939" cy="4878292"/>
          </a:xfrm>
        </p:grpSpPr>
        <p:grpSp>
          <p:nvGrpSpPr>
            <p:cNvPr id="424" name="Đồ họa 240">
              <a:extLst>
                <a:ext uri="{FF2B5EF4-FFF2-40B4-BE49-F238E27FC236}">
                  <a16:creationId xmlns:a16="http://schemas.microsoft.com/office/drawing/2014/main" id="{A99F0FA3-3B73-6530-5968-761645121C64}"/>
                </a:ext>
              </a:extLst>
            </p:cNvPr>
            <p:cNvGrpSpPr/>
            <p:nvPr/>
          </p:nvGrpSpPr>
          <p:grpSpPr>
            <a:xfrm>
              <a:off x="2456860" y="758544"/>
              <a:ext cx="6610939" cy="4878292"/>
              <a:chOff x="4546600" y="2201147"/>
              <a:chExt cx="3513454" cy="2592621"/>
            </a:xfrm>
          </p:grpSpPr>
          <p:grpSp>
            <p:nvGrpSpPr>
              <p:cNvPr id="425" name="Đồ họa 240">
                <a:extLst>
                  <a:ext uri="{FF2B5EF4-FFF2-40B4-BE49-F238E27FC236}">
                    <a16:creationId xmlns:a16="http://schemas.microsoft.com/office/drawing/2014/main" id="{7A5EBC7D-9732-0D93-1746-251506F4DFF1}"/>
                  </a:ext>
                </a:extLst>
              </p:cNvPr>
              <p:cNvGrpSpPr/>
              <p:nvPr/>
            </p:nvGrpSpPr>
            <p:grpSpPr>
              <a:xfrm>
                <a:off x="4913389" y="2201147"/>
                <a:ext cx="3042420" cy="2592621"/>
                <a:chOff x="4913389" y="2201147"/>
                <a:chExt cx="3042420" cy="2592621"/>
              </a:xfrm>
            </p:grpSpPr>
            <p:sp>
              <p:nvSpPr>
                <p:cNvPr id="431" name="Hình tự do: Hình 430">
                  <a:extLst>
                    <a:ext uri="{FF2B5EF4-FFF2-40B4-BE49-F238E27FC236}">
                      <a16:creationId xmlns:a16="http://schemas.microsoft.com/office/drawing/2014/main" id="{69920489-19BA-739F-EEFF-DD16D2E9B0DB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2" name="Hình tự do: Hình 431">
                  <a:extLst>
                    <a:ext uri="{FF2B5EF4-FFF2-40B4-BE49-F238E27FC236}">
                      <a16:creationId xmlns:a16="http://schemas.microsoft.com/office/drawing/2014/main" id="{4C84E21E-7F9E-D69E-8D31-5AA5CEB16892}"/>
                    </a:ext>
                  </a:extLst>
                </p:cNvPr>
                <p:cNvSpPr/>
                <p:nvPr/>
              </p:nvSpPr>
              <p:spPr>
                <a:xfrm>
                  <a:off x="6191360" y="2201148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3" name="Hình tự do: Hình 432">
                  <a:extLst>
                    <a:ext uri="{FF2B5EF4-FFF2-40B4-BE49-F238E27FC236}">
                      <a16:creationId xmlns:a16="http://schemas.microsoft.com/office/drawing/2014/main" id="{83644CFD-7BCB-B16D-8CEB-CE860AB8AF59}"/>
                    </a:ext>
                  </a:extLst>
                </p:cNvPr>
                <p:cNvSpPr/>
                <p:nvPr/>
              </p:nvSpPr>
              <p:spPr>
                <a:xfrm>
                  <a:off x="6699073" y="2201147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4" name="Hình tự do: Hình 433">
                  <a:extLst>
                    <a:ext uri="{FF2B5EF4-FFF2-40B4-BE49-F238E27FC236}">
                      <a16:creationId xmlns:a16="http://schemas.microsoft.com/office/drawing/2014/main" id="{C431279A-040B-87A2-9E28-3D74F3CB1E2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5" name="Hình tự do: Hình 434">
                  <a:extLst>
                    <a:ext uri="{FF2B5EF4-FFF2-40B4-BE49-F238E27FC236}">
                      <a16:creationId xmlns:a16="http://schemas.microsoft.com/office/drawing/2014/main" id="{C9069065-3732-6162-17AA-EBB0F73797DD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6" name="Hình tự do: Hình 435">
                  <a:extLst>
                    <a:ext uri="{FF2B5EF4-FFF2-40B4-BE49-F238E27FC236}">
                      <a16:creationId xmlns:a16="http://schemas.microsoft.com/office/drawing/2014/main" id="{0B7FCFC6-399E-5527-6E4A-9499A5B53F5A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7" name="Hình tự do: Hình 436">
                  <a:extLst>
                    <a:ext uri="{FF2B5EF4-FFF2-40B4-BE49-F238E27FC236}">
                      <a16:creationId xmlns:a16="http://schemas.microsoft.com/office/drawing/2014/main" id="{93741BB9-509E-0E48-3C10-92A2FBF398A0}"/>
                    </a:ext>
                  </a:extLst>
                </p:cNvPr>
                <p:cNvSpPr/>
                <p:nvPr/>
              </p:nvSpPr>
              <p:spPr>
                <a:xfrm>
                  <a:off x="7625699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8" name="Hình tự do: Hình 437">
                  <a:extLst>
                    <a:ext uri="{FF2B5EF4-FFF2-40B4-BE49-F238E27FC236}">
                      <a16:creationId xmlns:a16="http://schemas.microsoft.com/office/drawing/2014/main" id="{7F33C1C0-4531-2816-C40A-A7398C0DE474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9" name="Hình tự do: Hình 438">
                  <a:extLst>
                    <a:ext uri="{FF2B5EF4-FFF2-40B4-BE49-F238E27FC236}">
                      <a16:creationId xmlns:a16="http://schemas.microsoft.com/office/drawing/2014/main" id="{2FFD66A6-D709-8BAE-F267-9EDD3CCC9F9F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0" name="Hình tự do: Hình 439">
                  <a:extLst>
                    <a:ext uri="{FF2B5EF4-FFF2-40B4-BE49-F238E27FC236}">
                      <a16:creationId xmlns:a16="http://schemas.microsoft.com/office/drawing/2014/main" id="{FADC4193-A57B-4EAC-E18D-979DA0B45223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1" name="Hình tự do: Hình 440">
                  <a:extLst>
                    <a:ext uri="{FF2B5EF4-FFF2-40B4-BE49-F238E27FC236}">
                      <a16:creationId xmlns:a16="http://schemas.microsoft.com/office/drawing/2014/main" id="{F2207C69-CB63-AB2B-5ACD-A230D5140A20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2" name="Hình tự do: Hình 441">
                  <a:extLst>
                    <a:ext uri="{FF2B5EF4-FFF2-40B4-BE49-F238E27FC236}">
                      <a16:creationId xmlns:a16="http://schemas.microsoft.com/office/drawing/2014/main" id="{830A0BF3-191A-0A1C-7392-6A6A389301DC}"/>
                    </a:ext>
                  </a:extLst>
                </p:cNvPr>
                <p:cNvSpPr/>
                <p:nvPr/>
              </p:nvSpPr>
              <p:spPr>
                <a:xfrm>
                  <a:off x="5374770" y="2708868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3" name="Hình tự do: Hình 442">
                  <a:extLst>
                    <a:ext uri="{FF2B5EF4-FFF2-40B4-BE49-F238E27FC236}">
                      <a16:creationId xmlns:a16="http://schemas.microsoft.com/office/drawing/2014/main" id="{951023D7-EFAD-1BF9-278D-0263956448CA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4" name="Hình tự do: Hình 443">
                  <a:extLst>
                    <a:ext uri="{FF2B5EF4-FFF2-40B4-BE49-F238E27FC236}">
                      <a16:creationId xmlns:a16="http://schemas.microsoft.com/office/drawing/2014/main" id="{7AD37498-5A58-92D6-1CE0-3582374B9770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5" name="Hình tự do: Hình 444">
                  <a:extLst>
                    <a:ext uri="{FF2B5EF4-FFF2-40B4-BE49-F238E27FC236}">
                      <a16:creationId xmlns:a16="http://schemas.microsoft.com/office/drawing/2014/main" id="{3702B3ED-A190-CCD5-F0CD-AA36E2BDEAEE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6" name="Hình tự do: Hình 445">
                  <a:extLst>
                    <a:ext uri="{FF2B5EF4-FFF2-40B4-BE49-F238E27FC236}">
                      <a16:creationId xmlns:a16="http://schemas.microsoft.com/office/drawing/2014/main" id="{3D3F2887-3998-068A-6141-C6D706EEFB4F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7" name="Hình tự do: Hình 446">
                  <a:extLst>
                    <a:ext uri="{FF2B5EF4-FFF2-40B4-BE49-F238E27FC236}">
                      <a16:creationId xmlns:a16="http://schemas.microsoft.com/office/drawing/2014/main" id="{95AA531D-B0FF-84CC-D56E-35AC8F084DB2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6" name="Hình tự do: Hình 425">
                <a:extLst>
                  <a:ext uri="{FF2B5EF4-FFF2-40B4-BE49-F238E27FC236}">
                    <a16:creationId xmlns:a16="http://schemas.microsoft.com/office/drawing/2014/main" id="{68EE8AC0-8E7A-4AD2-7225-165E354414D4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7" name="Hình tự do: Hình 426">
                <a:extLst>
                  <a:ext uri="{FF2B5EF4-FFF2-40B4-BE49-F238E27FC236}">
                    <a16:creationId xmlns:a16="http://schemas.microsoft.com/office/drawing/2014/main" id="{D1BAB8E1-3FF9-7B2A-7900-72814F602E77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571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8" name="Hình tự do: Hình 427">
                <a:extLst>
                  <a:ext uri="{FF2B5EF4-FFF2-40B4-BE49-F238E27FC236}">
                    <a16:creationId xmlns:a16="http://schemas.microsoft.com/office/drawing/2014/main" id="{9B78519B-BDB7-FBF8-FED2-6A81DAC37C06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9" name="Hình tự do: Hình 428">
                <a:extLst>
                  <a:ext uri="{FF2B5EF4-FFF2-40B4-BE49-F238E27FC236}">
                    <a16:creationId xmlns:a16="http://schemas.microsoft.com/office/drawing/2014/main" id="{E7B0212B-2D25-BA12-E03D-52E7BA92EA65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0" name="Hình tự do: Hình 429">
                <a:extLst>
                  <a:ext uri="{FF2B5EF4-FFF2-40B4-BE49-F238E27FC236}">
                    <a16:creationId xmlns:a16="http://schemas.microsoft.com/office/drawing/2014/main" id="{67D4E75D-1FFF-8C06-66FF-7F832E3BA9B4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" name="Hình tự do: Hình 7">
              <a:extLst>
                <a:ext uri="{FF2B5EF4-FFF2-40B4-BE49-F238E27FC236}">
                  <a16:creationId xmlns:a16="http://schemas.microsoft.com/office/drawing/2014/main" id="{FC38E11F-547D-D58F-BCE1-B1A11FC8E9D2}"/>
                </a:ext>
              </a:extLst>
            </p:cNvPr>
            <p:cNvSpPr/>
            <p:nvPr/>
          </p:nvSpPr>
          <p:spPr>
            <a:xfrm>
              <a:off x="3901440" y="1616358"/>
              <a:ext cx="894080" cy="3180080"/>
            </a:xfrm>
            <a:custGeom>
              <a:avLst/>
              <a:gdLst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4224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203200 w 894080"/>
                <a:gd name="connsiteY6" fmla="*/ 37592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20320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6256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5024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4080" h="3180080">
                  <a:moveTo>
                    <a:pt x="508000" y="0"/>
                  </a:moveTo>
                  <a:cubicBezTo>
                    <a:pt x="531707" y="84667"/>
                    <a:pt x="626533" y="179493"/>
                    <a:pt x="650240" y="264160"/>
                  </a:cubicBezTo>
                  <a:cubicBezTo>
                    <a:pt x="765387" y="646853"/>
                    <a:pt x="697653" y="948267"/>
                    <a:pt x="741680" y="1290320"/>
                  </a:cubicBezTo>
                  <a:lnTo>
                    <a:pt x="741680" y="2468880"/>
                  </a:lnTo>
                  <a:lnTo>
                    <a:pt x="894080" y="2672080"/>
                  </a:lnTo>
                  <a:lnTo>
                    <a:pt x="772160" y="3180080"/>
                  </a:lnTo>
                  <a:lnTo>
                    <a:pt x="172720" y="2225040"/>
                  </a:lnTo>
                  <a:cubicBezTo>
                    <a:pt x="169333" y="1612053"/>
                    <a:pt x="206587" y="1029547"/>
                    <a:pt x="142240" y="386080"/>
                  </a:cubicBezTo>
                  <a:lnTo>
                    <a:pt x="0" y="203200"/>
                  </a:lnTo>
                  <a:lnTo>
                    <a:pt x="50800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1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9" name="Hình tự do: Hình 8">
              <a:hlinkClick r:id="rId2" action="ppaction://hlinksldjump"/>
              <a:extLst>
                <a:ext uri="{FF2B5EF4-FFF2-40B4-BE49-F238E27FC236}">
                  <a16:creationId xmlns:a16="http://schemas.microsoft.com/office/drawing/2014/main" id="{E798B9F1-5076-58CD-43BB-18AA14CDC669}"/>
                </a:ext>
              </a:extLst>
            </p:cNvPr>
            <p:cNvSpPr/>
            <p:nvPr/>
          </p:nvSpPr>
          <p:spPr>
            <a:xfrm>
              <a:off x="5252720" y="1494438"/>
              <a:ext cx="843280" cy="3190240"/>
            </a:xfrm>
            <a:custGeom>
              <a:avLst/>
              <a:gdLst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325120 w 843280"/>
                <a:gd name="connsiteY6" fmla="*/ 0 h 3190240"/>
                <a:gd name="connsiteX7" fmla="*/ 508000 w 843280"/>
                <a:gd name="connsiteY7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284480 w 843280"/>
                <a:gd name="connsiteY6" fmla="*/ 609600 h 3190240"/>
                <a:gd name="connsiteX7" fmla="*/ 325120 w 843280"/>
                <a:gd name="connsiteY7" fmla="*/ 0 h 3190240"/>
                <a:gd name="connsiteX8" fmla="*/ 508000 w 843280"/>
                <a:gd name="connsiteY8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508000 w 843280"/>
                <a:gd name="connsiteY9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650240 w 843280"/>
                <a:gd name="connsiteY9" fmla="*/ 254000 h 3190240"/>
                <a:gd name="connsiteX0" fmla="*/ 355600 w 843280"/>
                <a:gd name="connsiteY0" fmla="*/ 213360 h 3190240"/>
                <a:gd name="connsiteX1" fmla="*/ 680720 w 843280"/>
                <a:gd name="connsiteY1" fmla="*/ 294640 h 3190240"/>
                <a:gd name="connsiteX2" fmla="*/ 843280 w 843280"/>
                <a:gd name="connsiteY2" fmla="*/ 457200 h 3190240"/>
                <a:gd name="connsiteX3" fmla="*/ 833120 w 843280"/>
                <a:gd name="connsiteY3" fmla="*/ 2479040 h 3190240"/>
                <a:gd name="connsiteX4" fmla="*/ 660400 w 843280"/>
                <a:gd name="connsiteY4" fmla="*/ 2997200 h 3190240"/>
                <a:gd name="connsiteX5" fmla="*/ 467360 w 843280"/>
                <a:gd name="connsiteY5" fmla="*/ 3190240 h 3190240"/>
                <a:gd name="connsiteX6" fmla="*/ 0 w 843280"/>
                <a:gd name="connsiteY6" fmla="*/ 2854960 h 3190240"/>
                <a:gd name="connsiteX7" fmla="*/ 284480 w 843280"/>
                <a:gd name="connsiteY7" fmla="*/ 2600960 h 3190240"/>
                <a:gd name="connsiteX8" fmla="*/ 284480 w 843280"/>
                <a:gd name="connsiteY8" fmla="*/ 609600 h 3190240"/>
                <a:gd name="connsiteX9" fmla="*/ 325120 w 843280"/>
                <a:gd name="connsiteY9" fmla="*/ 0 h 3190240"/>
                <a:gd name="connsiteX10" fmla="*/ 650240 w 843280"/>
                <a:gd name="connsiteY10" fmla="*/ 254000 h 319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0" h="3190240">
                  <a:moveTo>
                    <a:pt x="355600" y="213360"/>
                  </a:moveTo>
                  <a:cubicBezTo>
                    <a:pt x="419947" y="240453"/>
                    <a:pt x="616373" y="267547"/>
                    <a:pt x="680720" y="294640"/>
                  </a:cubicBezTo>
                  <a:lnTo>
                    <a:pt x="843280" y="457200"/>
                  </a:lnTo>
                  <a:cubicBezTo>
                    <a:pt x="839893" y="1131147"/>
                    <a:pt x="836507" y="1805093"/>
                    <a:pt x="833120" y="2479040"/>
                  </a:cubicBezTo>
                  <a:cubicBezTo>
                    <a:pt x="775547" y="2580640"/>
                    <a:pt x="717973" y="2895600"/>
                    <a:pt x="660400" y="2997200"/>
                  </a:cubicBezTo>
                  <a:lnTo>
                    <a:pt x="467360" y="3190240"/>
                  </a:lnTo>
                  <a:lnTo>
                    <a:pt x="0" y="2854960"/>
                  </a:lnTo>
                  <a:lnTo>
                    <a:pt x="284480" y="2600960"/>
                  </a:lnTo>
                  <a:cubicBezTo>
                    <a:pt x="294640" y="1933787"/>
                    <a:pt x="274320" y="1276773"/>
                    <a:pt x="284480" y="609600"/>
                  </a:cubicBezTo>
                  <a:lnTo>
                    <a:pt x="325120" y="0"/>
                  </a:lnTo>
                  <a:lnTo>
                    <a:pt x="650240" y="254000"/>
                  </a:ln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1" name="Hình tự do: Hình 10">
              <a:extLst>
                <a:ext uri="{FF2B5EF4-FFF2-40B4-BE49-F238E27FC236}">
                  <a16:creationId xmlns:a16="http://schemas.microsoft.com/office/drawing/2014/main" id="{DC2207C4-E613-48FA-2D3B-7543563A5875}"/>
                </a:ext>
              </a:extLst>
            </p:cNvPr>
            <p:cNvSpPr/>
            <p:nvPr/>
          </p:nvSpPr>
          <p:spPr>
            <a:xfrm>
              <a:off x="5669280" y="802078"/>
              <a:ext cx="1879600" cy="2622759"/>
            </a:xfrm>
            <a:custGeom>
              <a:avLst/>
              <a:gdLst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89280 w 1788160"/>
                <a:gd name="connsiteY7" fmla="*/ 43688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6040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731520 w 1788160"/>
                <a:gd name="connsiteY7" fmla="*/ 558800 h 2661920"/>
                <a:gd name="connsiteX8" fmla="*/ 660400 w 1788160"/>
                <a:gd name="connsiteY8" fmla="*/ 497840 h 2661920"/>
                <a:gd name="connsiteX9" fmla="*/ 345440 w 1788160"/>
                <a:gd name="connsiteY9" fmla="*/ 894080 h 2661920"/>
                <a:gd name="connsiteX10" fmla="*/ 0 w 1788160"/>
                <a:gd name="connsiteY10" fmla="*/ 579120 h 2661920"/>
                <a:gd name="connsiteX11" fmla="*/ 121920 w 1788160"/>
                <a:gd name="connsiteY11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57680 w 1788160"/>
                <a:gd name="connsiteY3" fmla="*/ 894080 h 2661920"/>
                <a:gd name="connsiteX4" fmla="*/ 1778000 w 1788160"/>
                <a:gd name="connsiteY4" fmla="*/ 1422400 h 2661920"/>
                <a:gd name="connsiteX5" fmla="*/ 1788160 w 1788160"/>
                <a:gd name="connsiteY5" fmla="*/ 2661920 h 2661920"/>
                <a:gd name="connsiteX6" fmla="*/ 1249680 w 1788160"/>
                <a:gd name="connsiteY6" fmla="*/ 2590800 h 2661920"/>
                <a:gd name="connsiteX7" fmla="*/ 1229360 w 1788160"/>
                <a:gd name="connsiteY7" fmla="*/ 731520 h 2661920"/>
                <a:gd name="connsiteX8" fmla="*/ 731520 w 1788160"/>
                <a:gd name="connsiteY8" fmla="*/ 558800 h 2661920"/>
                <a:gd name="connsiteX9" fmla="*/ 660400 w 1788160"/>
                <a:gd name="connsiteY9" fmla="*/ 497840 h 2661920"/>
                <a:gd name="connsiteX10" fmla="*/ 345440 w 1788160"/>
                <a:gd name="connsiteY10" fmla="*/ 894080 h 2661920"/>
                <a:gd name="connsiteX11" fmla="*/ 0 w 1788160"/>
                <a:gd name="connsiteY11" fmla="*/ 579120 h 2661920"/>
                <a:gd name="connsiteX12" fmla="*/ 121920 w 1788160"/>
                <a:gd name="connsiteY12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290320 w 1788160"/>
                <a:gd name="connsiteY2" fmla="*/ 162560 h 2661920"/>
                <a:gd name="connsiteX3" fmla="*/ 1656080 w 1788160"/>
                <a:gd name="connsiteY3" fmla="*/ 457200 h 2661920"/>
                <a:gd name="connsiteX4" fmla="*/ 1757680 w 1788160"/>
                <a:gd name="connsiteY4" fmla="*/ 894080 h 2661920"/>
                <a:gd name="connsiteX5" fmla="*/ 1778000 w 1788160"/>
                <a:gd name="connsiteY5" fmla="*/ 1422400 h 2661920"/>
                <a:gd name="connsiteX6" fmla="*/ 1788160 w 1788160"/>
                <a:gd name="connsiteY6" fmla="*/ 2661920 h 2661920"/>
                <a:gd name="connsiteX7" fmla="*/ 1249680 w 1788160"/>
                <a:gd name="connsiteY7" fmla="*/ 2590800 h 2661920"/>
                <a:gd name="connsiteX8" fmla="*/ 1229360 w 1788160"/>
                <a:gd name="connsiteY8" fmla="*/ 731520 h 2661920"/>
                <a:gd name="connsiteX9" fmla="*/ 731520 w 1788160"/>
                <a:gd name="connsiteY9" fmla="*/ 558800 h 2661920"/>
                <a:gd name="connsiteX10" fmla="*/ 660400 w 1788160"/>
                <a:gd name="connsiteY10" fmla="*/ 497840 h 2661920"/>
                <a:gd name="connsiteX11" fmla="*/ 345440 w 1788160"/>
                <a:gd name="connsiteY11" fmla="*/ 894080 h 2661920"/>
                <a:gd name="connsiteX12" fmla="*/ 0 w 1788160"/>
                <a:gd name="connsiteY12" fmla="*/ 579120 h 2661920"/>
                <a:gd name="connsiteX13" fmla="*/ 121920 w 1788160"/>
                <a:gd name="connsiteY13" fmla="*/ 284480 h 2661920"/>
                <a:gd name="connsiteX0" fmla="*/ 121920 w 1788160"/>
                <a:gd name="connsiteY0" fmla="*/ 284480 h 2661920"/>
                <a:gd name="connsiteX1" fmla="*/ 365760 w 1788160"/>
                <a:gd name="connsiteY1" fmla="*/ 162560 h 2661920"/>
                <a:gd name="connsiteX2" fmla="*/ 792480 w 1788160"/>
                <a:gd name="connsiteY2" fmla="*/ 0 h 2661920"/>
                <a:gd name="connsiteX3" fmla="*/ 1290320 w 1788160"/>
                <a:gd name="connsiteY3" fmla="*/ 162560 h 2661920"/>
                <a:gd name="connsiteX4" fmla="*/ 1656080 w 1788160"/>
                <a:gd name="connsiteY4" fmla="*/ 457200 h 2661920"/>
                <a:gd name="connsiteX5" fmla="*/ 1757680 w 1788160"/>
                <a:gd name="connsiteY5" fmla="*/ 894080 h 2661920"/>
                <a:gd name="connsiteX6" fmla="*/ 1778000 w 1788160"/>
                <a:gd name="connsiteY6" fmla="*/ 1422400 h 2661920"/>
                <a:gd name="connsiteX7" fmla="*/ 1788160 w 1788160"/>
                <a:gd name="connsiteY7" fmla="*/ 2661920 h 2661920"/>
                <a:gd name="connsiteX8" fmla="*/ 1249680 w 1788160"/>
                <a:gd name="connsiteY8" fmla="*/ 2590800 h 2661920"/>
                <a:gd name="connsiteX9" fmla="*/ 1229360 w 1788160"/>
                <a:gd name="connsiteY9" fmla="*/ 731520 h 2661920"/>
                <a:gd name="connsiteX10" fmla="*/ 731520 w 1788160"/>
                <a:gd name="connsiteY10" fmla="*/ 558800 h 2661920"/>
                <a:gd name="connsiteX11" fmla="*/ 660400 w 1788160"/>
                <a:gd name="connsiteY11" fmla="*/ 497840 h 2661920"/>
                <a:gd name="connsiteX12" fmla="*/ 345440 w 1788160"/>
                <a:gd name="connsiteY12" fmla="*/ 894080 h 2661920"/>
                <a:gd name="connsiteX13" fmla="*/ 0 w 1788160"/>
                <a:gd name="connsiteY13" fmla="*/ 579120 h 2661920"/>
                <a:gd name="connsiteX14" fmla="*/ 121920 w 1788160"/>
                <a:gd name="connsiteY14" fmla="*/ 284480 h 2661920"/>
                <a:gd name="connsiteX0" fmla="*/ 213360 w 1879600"/>
                <a:gd name="connsiteY0" fmla="*/ 284480 h 2661920"/>
                <a:gd name="connsiteX1" fmla="*/ 457200 w 1879600"/>
                <a:gd name="connsiteY1" fmla="*/ 162560 h 2661920"/>
                <a:gd name="connsiteX2" fmla="*/ 883920 w 1879600"/>
                <a:gd name="connsiteY2" fmla="*/ 0 h 2661920"/>
                <a:gd name="connsiteX3" fmla="*/ 1381760 w 1879600"/>
                <a:gd name="connsiteY3" fmla="*/ 162560 h 2661920"/>
                <a:gd name="connsiteX4" fmla="*/ 1747520 w 1879600"/>
                <a:gd name="connsiteY4" fmla="*/ 457200 h 2661920"/>
                <a:gd name="connsiteX5" fmla="*/ 1849120 w 1879600"/>
                <a:gd name="connsiteY5" fmla="*/ 894080 h 2661920"/>
                <a:gd name="connsiteX6" fmla="*/ 1869440 w 1879600"/>
                <a:gd name="connsiteY6" fmla="*/ 1422400 h 2661920"/>
                <a:gd name="connsiteX7" fmla="*/ 1879600 w 1879600"/>
                <a:gd name="connsiteY7" fmla="*/ 2661920 h 2661920"/>
                <a:gd name="connsiteX8" fmla="*/ 1341120 w 1879600"/>
                <a:gd name="connsiteY8" fmla="*/ 2590800 h 2661920"/>
                <a:gd name="connsiteX9" fmla="*/ 1320800 w 1879600"/>
                <a:gd name="connsiteY9" fmla="*/ 731520 h 2661920"/>
                <a:gd name="connsiteX10" fmla="*/ 822960 w 1879600"/>
                <a:gd name="connsiteY10" fmla="*/ 558800 h 2661920"/>
                <a:gd name="connsiteX11" fmla="*/ 751840 w 1879600"/>
                <a:gd name="connsiteY11" fmla="*/ 497840 h 2661920"/>
                <a:gd name="connsiteX12" fmla="*/ 436880 w 1879600"/>
                <a:gd name="connsiteY12" fmla="*/ 894080 h 2661920"/>
                <a:gd name="connsiteX13" fmla="*/ 0 w 1879600"/>
                <a:gd name="connsiteY13" fmla="*/ 619760 h 2661920"/>
                <a:gd name="connsiteX14" fmla="*/ 213360 w 1879600"/>
                <a:gd name="connsiteY14" fmla="*/ 284480 h 266192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839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331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833120 w 1879600"/>
                <a:gd name="connsiteY2" fmla="*/ 1479 h 2622759"/>
                <a:gd name="connsiteX3" fmla="*/ 1117600 w 1879600"/>
                <a:gd name="connsiteY3" fmla="*/ 72599 h 2622759"/>
                <a:gd name="connsiteX4" fmla="*/ 1381760 w 1879600"/>
                <a:gd name="connsiteY4" fmla="*/ 123399 h 2622759"/>
                <a:gd name="connsiteX5" fmla="*/ 1747520 w 1879600"/>
                <a:gd name="connsiteY5" fmla="*/ 418039 h 2622759"/>
                <a:gd name="connsiteX6" fmla="*/ 1849120 w 1879600"/>
                <a:gd name="connsiteY6" fmla="*/ 854919 h 2622759"/>
                <a:gd name="connsiteX7" fmla="*/ 1869440 w 1879600"/>
                <a:gd name="connsiteY7" fmla="*/ 1383239 h 2622759"/>
                <a:gd name="connsiteX8" fmla="*/ 1879600 w 1879600"/>
                <a:gd name="connsiteY8" fmla="*/ 2622759 h 2622759"/>
                <a:gd name="connsiteX9" fmla="*/ 1341120 w 1879600"/>
                <a:gd name="connsiteY9" fmla="*/ 2551639 h 2622759"/>
                <a:gd name="connsiteX10" fmla="*/ 1320800 w 1879600"/>
                <a:gd name="connsiteY10" fmla="*/ 692359 h 2622759"/>
                <a:gd name="connsiteX11" fmla="*/ 822960 w 1879600"/>
                <a:gd name="connsiteY11" fmla="*/ 519639 h 2622759"/>
                <a:gd name="connsiteX12" fmla="*/ 751840 w 1879600"/>
                <a:gd name="connsiteY12" fmla="*/ 458679 h 2622759"/>
                <a:gd name="connsiteX13" fmla="*/ 436880 w 1879600"/>
                <a:gd name="connsiteY13" fmla="*/ 854919 h 2622759"/>
                <a:gd name="connsiteX14" fmla="*/ 0 w 1879600"/>
                <a:gd name="connsiteY14" fmla="*/ 580599 h 2622759"/>
                <a:gd name="connsiteX15" fmla="*/ 213360 w 1879600"/>
                <a:gd name="connsiteY15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822960 w 1879600"/>
                <a:gd name="connsiteY12" fmla="*/ 519639 h 2622759"/>
                <a:gd name="connsiteX13" fmla="*/ 751840 w 1879600"/>
                <a:gd name="connsiteY13" fmla="*/ 458679 h 2622759"/>
                <a:gd name="connsiteX14" fmla="*/ 436880 w 1879600"/>
                <a:gd name="connsiteY14" fmla="*/ 854919 h 2622759"/>
                <a:gd name="connsiteX15" fmla="*/ 0 w 1879600"/>
                <a:gd name="connsiteY15" fmla="*/ 580599 h 2622759"/>
                <a:gd name="connsiteX16" fmla="*/ 213360 w 1879600"/>
                <a:gd name="connsiteY16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036320 w 1879600"/>
                <a:gd name="connsiteY12" fmla="*/ 499320 h 2622759"/>
                <a:gd name="connsiteX13" fmla="*/ 822960 w 1879600"/>
                <a:gd name="connsiteY13" fmla="*/ 519639 h 2622759"/>
                <a:gd name="connsiteX14" fmla="*/ 751840 w 1879600"/>
                <a:gd name="connsiteY14" fmla="*/ 458679 h 2622759"/>
                <a:gd name="connsiteX15" fmla="*/ 436880 w 1879600"/>
                <a:gd name="connsiteY15" fmla="*/ 854919 h 2622759"/>
                <a:gd name="connsiteX16" fmla="*/ 0 w 1879600"/>
                <a:gd name="connsiteY16" fmla="*/ 580599 h 2622759"/>
                <a:gd name="connsiteX17" fmla="*/ 213360 w 1879600"/>
                <a:gd name="connsiteY17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36880 w 1879600"/>
                <a:gd name="connsiteY16" fmla="*/ 85491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619760 w 1879600"/>
                <a:gd name="connsiteY15" fmla="*/ 55011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79600" h="2622759">
                  <a:moveTo>
                    <a:pt x="213360" y="245319"/>
                  </a:moveTo>
                  <a:cubicBezTo>
                    <a:pt x="304800" y="208066"/>
                    <a:pt x="365760" y="160652"/>
                    <a:pt x="457200" y="123399"/>
                  </a:cubicBezTo>
                  <a:cubicBezTo>
                    <a:pt x="514773" y="106466"/>
                    <a:pt x="541867" y="69213"/>
                    <a:pt x="599440" y="52280"/>
                  </a:cubicBezTo>
                  <a:lnTo>
                    <a:pt x="833120" y="1479"/>
                  </a:lnTo>
                  <a:cubicBezTo>
                    <a:pt x="933027" y="-10374"/>
                    <a:pt x="1026160" y="52279"/>
                    <a:pt x="1117600" y="72599"/>
                  </a:cubicBezTo>
                  <a:cubicBezTo>
                    <a:pt x="1209040" y="92919"/>
                    <a:pt x="1266614" y="62439"/>
                    <a:pt x="1381760" y="123399"/>
                  </a:cubicBezTo>
                  <a:lnTo>
                    <a:pt x="1747520" y="418039"/>
                  </a:lnTo>
                  <a:cubicBezTo>
                    <a:pt x="1764453" y="550119"/>
                    <a:pt x="1832187" y="722839"/>
                    <a:pt x="1849120" y="854919"/>
                  </a:cubicBezTo>
                  <a:lnTo>
                    <a:pt x="1869440" y="1383239"/>
                  </a:lnTo>
                  <a:cubicBezTo>
                    <a:pt x="1872827" y="1796412"/>
                    <a:pt x="1876213" y="2209586"/>
                    <a:pt x="1879600" y="2622759"/>
                  </a:cubicBezTo>
                  <a:lnTo>
                    <a:pt x="1341120" y="2551639"/>
                  </a:lnTo>
                  <a:lnTo>
                    <a:pt x="1320800" y="692359"/>
                  </a:lnTo>
                  <a:cubicBezTo>
                    <a:pt x="1308947" y="348613"/>
                    <a:pt x="1256453" y="602613"/>
                    <a:pt x="1209040" y="570440"/>
                  </a:cubicBezTo>
                  <a:cubicBezTo>
                    <a:pt x="1161627" y="538267"/>
                    <a:pt x="1110826" y="494240"/>
                    <a:pt x="1036320" y="499320"/>
                  </a:cubicBezTo>
                  <a:cubicBezTo>
                    <a:pt x="961814" y="504400"/>
                    <a:pt x="890693" y="523026"/>
                    <a:pt x="822960" y="519639"/>
                  </a:cubicBezTo>
                  <a:cubicBezTo>
                    <a:pt x="755227" y="516252"/>
                    <a:pt x="697653" y="485772"/>
                    <a:pt x="619760" y="550119"/>
                  </a:cubicBezTo>
                  <a:lnTo>
                    <a:pt x="426720" y="773639"/>
                  </a:lnTo>
                  <a:lnTo>
                    <a:pt x="0" y="580599"/>
                  </a:lnTo>
                  <a:lnTo>
                    <a:pt x="213360" y="245319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Hình tự do: Hình 11">
              <a:extLst>
                <a:ext uri="{FF2B5EF4-FFF2-40B4-BE49-F238E27FC236}">
                  <a16:creationId xmlns:a16="http://schemas.microsoft.com/office/drawing/2014/main" id="{6C4B94DE-C3F5-7698-36B4-B820D3696F98}"/>
                </a:ext>
              </a:extLst>
            </p:cNvPr>
            <p:cNvSpPr/>
            <p:nvPr/>
          </p:nvSpPr>
          <p:spPr>
            <a:xfrm>
              <a:off x="7005866" y="3506118"/>
              <a:ext cx="1772374" cy="2092960"/>
            </a:xfrm>
            <a:custGeom>
              <a:avLst/>
              <a:gdLst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0 w 1767840"/>
                <a:gd name="connsiteY11" fmla="*/ 135128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51840 w 1767840"/>
                <a:gd name="connsiteY3" fmla="*/ 156464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4534 w 1772374"/>
                <a:gd name="connsiteY0" fmla="*/ 0 h 2092960"/>
                <a:gd name="connsiteX1" fmla="*/ 543014 w 1772374"/>
                <a:gd name="connsiteY1" fmla="*/ 60960 h 2092960"/>
                <a:gd name="connsiteX2" fmla="*/ 532854 w 1772374"/>
                <a:gd name="connsiteY2" fmla="*/ 1270000 h 2092960"/>
                <a:gd name="connsiteX3" fmla="*/ 756374 w 1772374"/>
                <a:gd name="connsiteY3" fmla="*/ 1564640 h 2092960"/>
                <a:gd name="connsiteX4" fmla="*/ 1142454 w 1772374"/>
                <a:gd name="connsiteY4" fmla="*/ 1513840 h 2092960"/>
                <a:gd name="connsiteX5" fmla="*/ 1416774 w 1772374"/>
                <a:gd name="connsiteY5" fmla="*/ 1127760 h 2092960"/>
                <a:gd name="connsiteX6" fmla="*/ 1772374 w 1772374"/>
                <a:gd name="connsiteY6" fmla="*/ 1493520 h 2092960"/>
                <a:gd name="connsiteX7" fmla="*/ 1508214 w 1772374"/>
                <a:gd name="connsiteY7" fmla="*/ 1899920 h 2092960"/>
                <a:gd name="connsiteX8" fmla="*/ 939254 w 1772374"/>
                <a:gd name="connsiteY8" fmla="*/ 2092960 h 2092960"/>
                <a:gd name="connsiteX9" fmla="*/ 431254 w 1772374"/>
                <a:gd name="connsiteY9" fmla="*/ 1920240 h 2092960"/>
                <a:gd name="connsiteX10" fmla="*/ 146774 w 1772374"/>
                <a:gd name="connsiteY10" fmla="*/ 1727200 h 2092960"/>
                <a:gd name="connsiteX11" fmla="*/ 14694 w 1772374"/>
                <a:gd name="connsiteY11" fmla="*/ 1066800 h 2092960"/>
                <a:gd name="connsiteX12" fmla="*/ 4534 w 1772374"/>
                <a:gd name="connsiteY12" fmla="*/ 762000 h 2092960"/>
                <a:gd name="connsiteX13" fmla="*/ 14694 w 1772374"/>
                <a:gd name="connsiteY13" fmla="*/ 518160 h 2092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72374" h="2092960">
                  <a:moveTo>
                    <a:pt x="4534" y="0"/>
                  </a:moveTo>
                  <a:lnTo>
                    <a:pt x="543014" y="60960"/>
                  </a:lnTo>
                  <a:cubicBezTo>
                    <a:pt x="539627" y="463973"/>
                    <a:pt x="536241" y="866987"/>
                    <a:pt x="532854" y="1270000"/>
                  </a:cubicBezTo>
                  <a:lnTo>
                    <a:pt x="756374" y="1564640"/>
                  </a:lnTo>
                  <a:lnTo>
                    <a:pt x="1142454" y="1513840"/>
                  </a:lnTo>
                  <a:lnTo>
                    <a:pt x="1416774" y="1127760"/>
                  </a:lnTo>
                  <a:lnTo>
                    <a:pt x="1772374" y="1493520"/>
                  </a:lnTo>
                  <a:lnTo>
                    <a:pt x="1508214" y="1899920"/>
                  </a:lnTo>
                  <a:lnTo>
                    <a:pt x="939254" y="2092960"/>
                  </a:lnTo>
                  <a:lnTo>
                    <a:pt x="431254" y="1920240"/>
                  </a:lnTo>
                  <a:lnTo>
                    <a:pt x="146774" y="1727200"/>
                  </a:lnTo>
                  <a:cubicBezTo>
                    <a:pt x="102747" y="1507067"/>
                    <a:pt x="-2239" y="1388533"/>
                    <a:pt x="14694" y="1066800"/>
                  </a:cubicBezTo>
                  <a:cubicBezTo>
                    <a:pt x="-10706" y="902547"/>
                    <a:pt x="4534" y="853440"/>
                    <a:pt x="4534" y="762000"/>
                  </a:cubicBezTo>
                  <a:cubicBezTo>
                    <a:pt x="4534" y="670560"/>
                    <a:pt x="11307" y="555413"/>
                    <a:pt x="14694" y="518160"/>
                  </a:cubicBez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Hình tự do: Hình 12">
              <a:extLst>
                <a:ext uri="{FF2B5EF4-FFF2-40B4-BE49-F238E27FC236}">
                  <a16:creationId xmlns:a16="http://schemas.microsoft.com/office/drawing/2014/main" id="{D4428704-A0FA-3442-4691-FF39EC947D10}"/>
                </a:ext>
              </a:extLst>
            </p:cNvPr>
            <p:cNvSpPr/>
            <p:nvPr/>
          </p:nvSpPr>
          <p:spPr>
            <a:xfrm>
              <a:off x="8270240" y="2276758"/>
              <a:ext cx="568960" cy="1971040"/>
            </a:xfrm>
            <a:custGeom>
              <a:avLst/>
              <a:gdLst>
                <a:gd name="connsiteX0" fmla="*/ 20320 w 568960"/>
                <a:gd name="connsiteY0" fmla="*/ 0 h 1971040"/>
                <a:gd name="connsiteX1" fmla="*/ 20320 w 568960"/>
                <a:gd name="connsiteY1" fmla="*/ 0 h 1971040"/>
                <a:gd name="connsiteX2" fmla="*/ 558800 w 568960"/>
                <a:gd name="connsiteY2" fmla="*/ 0 h 1971040"/>
                <a:gd name="connsiteX3" fmla="*/ 568960 w 568960"/>
                <a:gd name="connsiteY3" fmla="*/ 1971040 h 1971040"/>
                <a:gd name="connsiteX4" fmla="*/ 0 w 568960"/>
                <a:gd name="connsiteY4" fmla="*/ 1879600 h 1971040"/>
                <a:gd name="connsiteX5" fmla="*/ 20320 w 568960"/>
                <a:gd name="connsiteY5" fmla="*/ 0 h 1971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8960" h="1971040">
                  <a:moveTo>
                    <a:pt x="20320" y="0"/>
                  </a:moveTo>
                  <a:lnTo>
                    <a:pt x="20320" y="0"/>
                  </a:lnTo>
                  <a:lnTo>
                    <a:pt x="558800" y="0"/>
                  </a:lnTo>
                  <a:cubicBezTo>
                    <a:pt x="562187" y="657013"/>
                    <a:pt x="565573" y="1314027"/>
                    <a:pt x="568960" y="1971040"/>
                  </a:cubicBezTo>
                  <a:lnTo>
                    <a:pt x="0" y="1879600"/>
                  </a:lnTo>
                  <a:lnTo>
                    <a:pt x="2032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459A3AEA-E9CF-6C1C-C327-A2FCBFA0F163}"/>
                </a:ext>
              </a:extLst>
            </p:cNvPr>
            <p:cNvSpPr txBox="1"/>
            <p:nvPr/>
          </p:nvSpPr>
          <p:spPr>
            <a:xfrm>
              <a:off x="5547879" y="3029653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2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CDD3E6A3-7CBA-4EFF-AD79-3B77F6CED480}"/>
                </a:ext>
              </a:extLst>
            </p:cNvPr>
            <p:cNvSpPr txBox="1"/>
            <p:nvPr/>
          </p:nvSpPr>
          <p:spPr>
            <a:xfrm>
              <a:off x="7000761" y="1636311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20FC7D06-A1CE-0E0A-31C6-018764780479}"/>
                </a:ext>
              </a:extLst>
            </p:cNvPr>
            <p:cNvSpPr txBox="1"/>
            <p:nvPr/>
          </p:nvSpPr>
          <p:spPr>
            <a:xfrm>
              <a:off x="7062949" y="4175019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4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D3D5E27D-51A6-7773-B5F0-3CF576E99FAE}"/>
                </a:ext>
              </a:extLst>
            </p:cNvPr>
            <p:cNvSpPr txBox="1"/>
            <p:nvPr/>
          </p:nvSpPr>
          <p:spPr>
            <a:xfrm>
              <a:off x="8270836" y="2844887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5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grpSp>
          <p:nvGrpSpPr>
            <p:cNvPr id="317" name="Đồ họa 240">
              <a:extLst>
                <a:ext uri="{FF2B5EF4-FFF2-40B4-BE49-F238E27FC236}">
                  <a16:creationId xmlns:a16="http://schemas.microsoft.com/office/drawing/2014/main" id="{19470A55-7280-4FC9-EAFC-5E8F1C4D2DA0}"/>
                </a:ext>
              </a:extLst>
            </p:cNvPr>
            <p:cNvGrpSpPr/>
            <p:nvPr/>
          </p:nvGrpSpPr>
          <p:grpSpPr>
            <a:xfrm>
              <a:off x="4598876" y="2939791"/>
              <a:ext cx="1033487" cy="368759"/>
              <a:chOff x="5675422" y="3343483"/>
              <a:chExt cx="549258" cy="195981"/>
            </a:xfrm>
          </p:grpSpPr>
          <p:grpSp>
            <p:nvGrpSpPr>
              <p:cNvPr id="318" name="Đồ họa 240">
                <a:extLst>
                  <a:ext uri="{FF2B5EF4-FFF2-40B4-BE49-F238E27FC236}">
                    <a16:creationId xmlns:a16="http://schemas.microsoft.com/office/drawing/2014/main" id="{598454CF-A62D-ED09-7038-670ABFEDEAB5}"/>
                  </a:ext>
                </a:extLst>
              </p:cNvPr>
              <p:cNvGrpSpPr/>
              <p:nvPr/>
            </p:nvGrpSpPr>
            <p:grpSpPr>
              <a:xfrm>
                <a:off x="5685075" y="3480546"/>
                <a:ext cx="539605" cy="58918"/>
                <a:chOff x="5685075" y="3480546"/>
                <a:chExt cx="539605" cy="58918"/>
              </a:xfrm>
            </p:grpSpPr>
            <p:sp>
              <p:nvSpPr>
                <p:cNvPr id="319" name="Hình tự do: Hình 318">
                  <a:extLst>
                    <a:ext uri="{FF2B5EF4-FFF2-40B4-BE49-F238E27FC236}">
                      <a16:creationId xmlns:a16="http://schemas.microsoft.com/office/drawing/2014/main" id="{69018169-4470-A1C7-FC35-0560D88D5196}"/>
                    </a:ext>
                  </a:extLst>
                </p:cNvPr>
                <p:cNvSpPr/>
                <p:nvPr/>
              </p:nvSpPr>
              <p:spPr>
                <a:xfrm>
                  <a:off x="5685075" y="3480546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0" name="Hình tự do: Hình 319">
                  <a:extLst>
                    <a:ext uri="{FF2B5EF4-FFF2-40B4-BE49-F238E27FC236}">
                      <a16:creationId xmlns:a16="http://schemas.microsoft.com/office/drawing/2014/main" id="{250050D7-6F0F-A4CE-D037-33F5C238FC65}"/>
                    </a:ext>
                  </a:extLst>
                </p:cNvPr>
                <p:cNvSpPr/>
                <p:nvPr/>
              </p:nvSpPr>
              <p:spPr>
                <a:xfrm>
                  <a:off x="5691371" y="3490698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1" name="Đồ họa 240">
                <a:extLst>
                  <a:ext uri="{FF2B5EF4-FFF2-40B4-BE49-F238E27FC236}">
                    <a16:creationId xmlns:a16="http://schemas.microsoft.com/office/drawing/2014/main" id="{D549517B-0194-64C6-C126-6B06B7929B05}"/>
                  </a:ext>
                </a:extLst>
              </p:cNvPr>
              <p:cNvGrpSpPr/>
              <p:nvPr/>
            </p:nvGrpSpPr>
            <p:grpSpPr>
              <a:xfrm>
                <a:off x="5720325" y="3355568"/>
                <a:ext cx="484547" cy="170394"/>
                <a:chOff x="5720325" y="3355568"/>
                <a:chExt cx="484547" cy="170394"/>
              </a:xfrm>
            </p:grpSpPr>
            <p:grpSp>
              <p:nvGrpSpPr>
                <p:cNvPr id="322" name="Đồ họa 240">
                  <a:extLst>
                    <a:ext uri="{FF2B5EF4-FFF2-40B4-BE49-F238E27FC236}">
                      <a16:creationId xmlns:a16="http://schemas.microsoft.com/office/drawing/2014/main" id="{9C2DAAB8-1384-22AB-390F-8B66E8D1D997}"/>
                    </a:ext>
                  </a:extLst>
                </p:cNvPr>
                <p:cNvGrpSpPr/>
                <p:nvPr/>
              </p:nvGrpSpPr>
              <p:grpSpPr>
                <a:xfrm>
                  <a:off x="6181707" y="3355568"/>
                  <a:ext cx="23165" cy="133715"/>
                  <a:chOff x="6181707" y="3355568"/>
                  <a:chExt cx="23165" cy="133715"/>
                </a:xfrm>
              </p:grpSpPr>
              <p:grpSp>
                <p:nvGrpSpPr>
                  <p:cNvPr id="323" name="Đồ họa 240">
                    <a:extLst>
                      <a:ext uri="{FF2B5EF4-FFF2-40B4-BE49-F238E27FC236}">
                        <a16:creationId xmlns:a16="http://schemas.microsoft.com/office/drawing/2014/main" id="{3317339E-2001-48D1-7C20-3E1B5EB2F3D5}"/>
                      </a:ext>
                    </a:extLst>
                  </p:cNvPr>
                  <p:cNvGrpSpPr/>
                  <p:nvPr/>
                </p:nvGrpSpPr>
                <p:grpSpPr>
                  <a:xfrm>
                    <a:off x="6181707" y="3355568"/>
                    <a:ext cx="23165" cy="133715"/>
                    <a:chOff x="6181707" y="3355568"/>
                    <a:chExt cx="23165" cy="133715"/>
                  </a:xfrm>
                </p:grpSpPr>
                <p:sp>
                  <p:nvSpPr>
                    <p:cNvPr id="324" name="Hình tự do: Hình 323">
                      <a:extLst>
                        <a:ext uri="{FF2B5EF4-FFF2-40B4-BE49-F238E27FC236}">
                          <a16:creationId xmlns:a16="http://schemas.microsoft.com/office/drawing/2014/main" id="{FFFD6F96-06AA-E4CF-DA5D-F3D7A1CB2C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55568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25" name="Hình tự do: Hình 324">
                      <a:extLst>
                        <a:ext uri="{FF2B5EF4-FFF2-40B4-BE49-F238E27FC236}">
                          <a16:creationId xmlns:a16="http://schemas.microsoft.com/office/drawing/2014/main" id="{C1C68958-4AAA-1CF6-5CFA-87F97943F1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61359"/>
                      <a:ext cx="19304" cy="123550"/>
                    </a:xfrm>
                    <a:custGeom>
                      <a:avLst/>
                      <a:gdLst>
                        <a:gd name="connsiteX0" fmla="*/ 5791 w 19304"/>
                        <a:gd name="connsiteY0" fmla="*/ 0 h 123550"/>
                        <a:gd name="connsiteX1" fmla="*/ 0 w 19304"/>
                        <a:gd name="connsiteY1" fmla="*/ 7722 h 123550"/>
                        <a:gd name="connsiteX2" fmla="*/ 7722 w 19304"/>
                        <a:gd name="connsiteY2" fmla="*/ 117759 h 123550"/>
                        <a:gd name="connsiteX3" fmla="*/ 13513 w 19304"/>
                        <a:gd name="connsiteY3" fmla="*/ 123550 h 123550"/>
                        <a:gd name="connsiteX4" fmla="*/ 13513 w 19304"/>
                        <a:gd name="connsiteY4" fmla="*/ 123550 h 123550"/>
                        <a:gd name="connsiteX5" fmla="*/ 19305 w 19304"/>
                        <a:gd name="connsiteY5" fmla="*/ 115828 h 123550"/>
                        <a:gd name="connsiteX6" fmla="*/ 9652 w 19304"/>
                        <a:gd name="connsiteY6" fmla="*/ 5791 h 123550"/>
                        <a:gd name="connsiteX7" fmla="*/ 5791 w 19304"/>
                        <a:gd name="connsiteY7" fmla="*/ 0 h 123550"/>
                        <a:gd name="connsiteX8" fmla="*/ 5791 w 19304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9304" h="123550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7722" y="117759"/>
                          </a:lnTo>
                          <a:cubicBezTo>
                            <a:pt x="7722" y="121620"/>
                            <a:pt x="11583" y="123550"/>
                            <a:pt x="13513" y="123550"/>
                          </a:cubicBezTo>
                          <a:lnTo>
                            <a:pt x="13513" y="123550"/>
                          </a:lnTo>
                          <a:cubicBezTo>
                            <a:pt x="17374" y="123550"/>
                            <a:pt x="19305" y="119689"/>
                            <a:pt x="19305" y="115828"/>
                          </a:cubicBezTo>
                          <a:lnTo>
                            <a:pt x="9652" y="5791"/>
                          </a:lnTo>
                          <a:cubicBezTo>
                            <a:pt x="1158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26" name="Hình tự do: Hình 325">
                    <a:extLst>
                      <a:ext uri="{FF2B5EF4-FFF2-40B4-BE49-F238E27FC236}">
                        <a16:creationId xmlns:a16="http://schemas.microsoft.com/office/drawing/2014/main" id="{C4322B4D-6FFE-0EC2-2D66-0DD1941F4B34}"/>
                      </a:ext>
                    </a:extLst>
                  </p:cNvPr>
                  <p:cNvSpPr/>
                  <p:nvPr/>
                </p:nvSpPr>
                <p:spPr>
                  <a:xfrm>
                    <a:off x="6191360" y="3363290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0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7" name="Đồ họa 240">
                  <a:extLst>
                    <a:ext uri="{FF2B5EF4-FFF2-40B4-BE49-F238E27FC236}">
                      <a16:creationId xmlns:a16="http://schemas.microsoft.com/office/drawing/2014/main" id="{54582351-2A72-E150-A6BE-DEE2A4C82B00}"/>
                    </a:ext>
                  </a:extLst>
                </p:cNvPr>
                <p:cNvGrpSpPr/>
                <p:nvPr/>
              </p:nvGrpSpPr>
              <p:grpSpPr>
                <a:xfrm>
                  <a:off x="6116071" y="3361359"/>
                  <a:ext cx="23165" cy="133715"/>
                  <a:chOff x="6116071" y="3361359"/>
                  <a:chExt cx="23165" cy="133715"/>
                </a:xfrm>
              </p:grpSpPr>
              <p:grpSp>
                <p:nvGrpSpPr>
                  <p:cNvPr id="328" name="Đồ họa 240">
                    <a:extLst>
                      <a:ext uri="{FF2B5EF4-FFF2-40B4-BE49-F238E27FC236}">
                        <a16:creationId xmlns:a16="http://schemas.microsoft.com/office/drawing/2014/main" id="{DB507CB6-5B75-7923-9C91-47BAA539F806}"/>
                      </a:ext>
                    </a:extLst>
                  </p:cNvPr>
                  <p:cNvGrpSpPr/>
                  <p:nvPr/>
                </p:nvGrpSpPr>
                <p:grpSpPr>
                  <a:xfrm>
                    <a:off x="6116071" y="3361359"/>
                    <a:ext cx="23165" cy="133715"/>
                    <a:chOff x="6116071" y="3361359"/>
                    <a:chExt cx="23165" cy="133715"/>
                  </a:xfrm>
                </p:grpSpPr>
                <p:sp>
                  <p:nvSpPr>
                    <p:cNvPr id="329" name="Hình tự do: Hình 328">
                      <a:extLst>
                        <a:ext uri="{FF2B5EF4-FFF2-40B4-BE49-F238E27FC236}">
                          <a16:creationId xmlns:a16="http://schemas.microsoft.com/office/drawing/2014/main" id="{4D97A8F2-1DCD-30E0-F0D3-CEDA36F5F2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1359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0" name="Hình tự do: Hình 329">
                      <a:extLst>
                        <a:ext uri="{FF2B5EF4-FFF2-40B4-BE49-F238E27FC236}">
                          <a16:creationId xmlns:a16="http://schemas.microsoft.com/office/drawing/2014/main" id="{08710FDC-977F-A070-D5BA-20C1437DBA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7150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351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1" name="Hình tự do: Hình 330">
                    <a:extLst>
                      <a:ext uri="{FF2B5EF4-FFF2-40B4-BE49-F238E27FC236}">
                        <a16:creationId xmlns:a16="http://schemas.microsoft.com/office/drawing/2014/main" id="{AEC11ADE-A7A7-6980-94FC-BE3CFA947E65}"/>
                      </a:ext>
                    </a:extLst>
                  </p:cNvPr>
                  <p:cNvSpPr/>
                  <p:nvPr/>
                </p:nvSpPr>
                <p:spPr>
                  <a:xfrm>
                    <a:off x="6124866" y="3369081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3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2" name="Đồ họa 240">
                  <a:extLst>
                    <a:ext uri="{FF2B5EF4-FFF2-40B4-BE49-F238E27FC236}">
                      <a16:creationId xmlns:a16="http://schemas.microsoft.com/office/drawing/2014/main" id="{391BF51C-F1F6-62FF-E889-8AAB703E50E9}"/>
                    </a:ext>
                  </a:extLst>
                </p:cNvPr>
                <p:cNvGrpSpPr/>
                <p:nvPr/>
              </p:nvGrpSpPr>
              <p:grpSpPr>
                <a:xfrm>
                  <a:off x="6050435" y="3366637"/>
                  <a:ext cx="23165" cy="134229"/>
                  <a:chOff x="6050435" y="3366637"/>
                  <a:chExt cx="23165" cy="134229"/>
                </a:xfrm>
              </p:grpSpPr>
              <p:grpSp>
                <p:nvGrpSpPr>
                  <p:cNvPr id="333" name="Đồ họa 240">
                    <a:extLst>
                      <a:ext uri="{FF2B5EF4-FFF2-40B4-BE49-F238E27FC236}">
                        <a16:creationId xmlns:a16="http://schemas.microsoft.com/office/drawing/2014/main" id="{471EB945-E27A-036F-84B6-C03373C2A365}"/>
                      </a:ext>
                    </a:extLst>
                  </p:cNvPr>
                  <p:cNvGrpSpPr/>
                  <p:nvPr/>
                </p:nvGrpSpPr>
                <p:grpSpPr>
                  <a:xfrm>
                    <a:off x="6050435" y="3366637"/>
                    <a:ext cx="23165" cy="134229"/>
                    <a:chOff x="6050435" y="3366637"/>
                    <a:chExt cx="23165" cy="134229"/>
                  </a:xfrm>
                </p:grpSpPr>
                <p:sp>
                  <p:nvSpPr>
                    <p:cNvPr id="334" name="Hình tự do: Hình 333">
                      <a:extLst>
                        <a:ext uri="{FF2B5EF4-FFF2-40B4-BE49-F238E27FC236}">
                          <a16:creationId xmlns:a16="http://schemas.microsoft.com/office/drawing/2014/main" id="{08F69439-067D-4116-1B9C-1EAD7573D9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66637"/>
                      <a:ext cx="23165" cy="134229"/>
                    </a:xfrm>
                    <a:custGeom>
                      <a:avLst/>
                      <a:gdLst>
                        <a:gd name="connsiteX0" fmla="*/ 5791 w 23165"/>
                        <a:gd name="connsiteY0" fmla="*/ 513 h 134229"/>
                        <a:gd name="connsiteX1" fmla="*/ 0 w 23165"/>
                        <a:gd name="connsiteY1" fmla="*/ 8235 h 134229"/>
                        <a:gd name="connsiteX2" fmla="*/ 9652 w 23165"/>
                        <a:gd name="connsiteY2" fmla="*/ 127925 h 134229"/>
                        <a:gd name="connsiteX3" fmla="*/ 17374 w 23165"/>
                        <a:gd name="connsiteY3" fmla="*/ 133716 h 134229"/>
                        <a:gd name="connsiteX4" fmla="*/ 17374 w 23165"/>
                        <a:gd name="connsiteY4" fmla="*/ 133716 h 134229"/>
                        <a:gd name="connsiteX5" fmla="*/ 23166 w 23165"/>
                        <a:gd name="connsiteY5" fmla="*/ 125994 h 134229"/>
                        <a:gd name="connsiteX6" fmla="*/ 13513 w 23165"/>
                        <a:gd name="connsiteY6" fmla="*/ 6305 h 134229"/>
                        <a:gd name="connsiteX7" fmla="*/ 5791 w 23165"/>
                        <a:gd name="connsiteY7" fmla="*/ 513 h 134229"/>
                        <a:gd name="connsiteX8" fmla="*/ 5791 w 23165"/>
                        <a:gd name="connsiteY8" fmla="*/ 513 h 1342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4229">
                          <a:moveTo>
                            <a:pt x="5791" y="513"/>
                          </a:moveTo>
                          <a:cubicBezTo>
                            <a:pt x="1930" y="513"/>
                            <a:pt x="0" y="4374"/>
                            <a:pt x="0" y="8235"/>
                          </a:cubicBezTo>
                          <a:lnTo>
                            <a:pt x="9652" y="127925"/>
                          </a:lnTo>
                          <a:cubicBezTo>
                            <a:pt x="9652" y="131785"/>
                            <a:pt x="13513" y="135646"/>
                            <a:pt x="17374" y="133716"/>
                          </a:cubicBezTo>
                          <a:lnTo>
                            <a:pt x="17374" y="133716"/>
                          </a:lnTo>
                          <a:cubicBezTo>
                            <a:pt x="21235" y="133716"/>
                            <a:pt x="23166" y="129855"/>
                            <a:pt x="23166" y="125994"/>
                          </a:cubicBezTo>
                          <a:lnTo>
                            <a:pt x="13513" y="6305"/>
                          </a:lnTo>
                          <a:cubicBezTo>
                            <a:pt x="1351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5" name="Hình tự do: Hình 334">
                      <a:extLst>
                        <a:ext uri="{FF2B5EF4-FFF2-40B4-BE49-F238E27FC236}">
                          <a16:creationId xmlns:a16="http://schemas.microsoft.com/office/drawing/2014/main" id="{F778AFFF-F63C-FAD3-9AFC-EA71BFE929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71011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7722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7722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6" name="Hình tự do: Hình 335">
                    <a:extLst>
                      <a:ext uri="{FF2B5EF4-FFF2-40B4-BE49-F238E27FC236}">
                        <a16:creationId xmlns:a16="http://schemas.microsoft.com/office/drawing/2014/main" id="{D9E7549C-3115-50C2-56B9-DE8A85EEE713}"/>
                      </a:ext>
                    </a:extLst>
                  </p:cNvPr>
                  <p:cNvSpPr/>
                  <p:nvPr/>
                </p:nvSpPr>
                <p:spPr>
                  <a:xfrm>
                    <a:off x="6059230" y="3374872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2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7" name="Đồ họa 240">
                  <a:extLst>
                    <a:ext uri="{FF2B5EF4-FFF2-40B4-BE49-F238E27FC236}">
                      <a16:creationId xmlns:a16="http://schemas.microsoft.com/office/drawing/2014/main" id="{CA1EFF17-BD50-2335-F6D8-3CEF85527218}"/>
                    </a:ext>
                  </a:extLst>
                </p:cNvPr>
                <p:cNvGrpSpPr/>
                <p:nvPr/>
              </p:nvGrpSpPr>
              <p:grpSpPr>
                <a:xfrm>
                  <a:off x="5984799" y="3371011"/>
                  <a:ext cx="23165" cy="133715"/>
                  <a:chOff x="5984799" y="3371011"/>
                  <a:chExt cx="23165" cy="133715"/>
                </a:xfrm>
              </p:grpSpPr>
              <p:grpSp>
                <p:nvGrpSpPr>
                  <p:cNvPr id="338" name="Đồ họa 240">
                    <a:extLst>
                      <a:ext uri="{FF2B5EF4-FFF2-40B4-BE49-F238E27FC236}">
                        <a16:creationId xmlns:a16="http://schemas.microsoft.com/office/drawing/2014/main" id="{9C1F2294-97DA-A80D-F1B9-D18054558423}"/>
                      </a:ext>
                    </a:extLst>
                  </p:cNvPr>
                  <p:cNvGrpSpPr/>
                  <p:nvPr/>
                </p:nvGrpSpPr>
                <p:grpSpPr>
                  <a:xfrm>
                    <a:off x="5984799" y="3371011"/>
                    <a:ext cx="23165" cy="133715"/>
                    <a:chOff x="5984799" y="3371011"/>
                    <a:chExt cx="23165" cy="133715"/>
                  </a:xfrm>
                </p:grpSpPr>
                <p:sp>
                  <p:nvSpPr>
                    <p:cNvPr id="339" name="Hình tự do: Hình 338">
                      <a:extLst>
                        <a:ext uri="{FF2B5EF4-FFF2-40B4-BE49-F238E27FC236}">
                          <a16:creationId xmlns:a16="http://schemas.microsoft.com/office/drawing/2014/main" id="{2383D362-E4E1-6064-9384-7DB06C1B7F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1011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7722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7722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0" name="Hình tự do: Hình 339">
                      <a:extLst>
                        <a:ext uri="{FF2B5EF4-FFF2-40B4-BE49-F238E27FC236}">
                          <a16:creationId xmlns:a16="http://schemas.microsoft.com/office/drawing/2014/main" id="{5459C56E-7B97-C2D2-2658-F33FE5B480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6803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1" name="Hình tự do: Hình 340">
                    <a:extLst>
                      <a:ext uri="{FF2B5EF4-FFF2-40B4-BE49-F238E27FC236}">
                        <a16:creationId xmlns:a16="http://schemas.microsoft.com/office/drawing/2014/main" id="{630413EA-9791-ACB0-A955-BA0771107230}"/>
                      </a:ext>
                    </a:extLst>
                  </p:cNvPr>
                  <p:cNvSpPr/>
                  <p:nvPr/>
                </p:nvSpPr>
                <p:spPr>
                  <a:xfrm>
                    <a:off x="5993004" y="3378733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2" name="Đồ họa 240">
                  <a:extLst>
                    <a:ext uri="{FF2B5EF4-FFF2-40B4-BE49-F238E27FC236}">
                      <a16:creationId xmlns:a16="http://schemas.microsoft.com/office/drawing/2014/main" id="{F04098E1-4A8B-A778-EC9B-F3963AE02DCC}"/>
                    </a:ext>
                  </a:extLst>
                </p:cNvPr>
                <p:cNvGrpSpPr/>
                <p:nvPr/>
              </p:nvGrpSpPr>
              <p:grpSpPr>
                <a:xfrm>
                  <a:off x="5919163" y="3376803"/>
                  <a:ext cx="23165" cy="133715"/>
                  <a:chOff x="5919163" y="3376803"/>
                  <a:chExt cx="23165" cy="133715"/>
                </a:xfrm>
              </p:grpSpPr>
              <p:grpSp>
                <p:nvGrpSpPr>
                  <p:cNvPr id="343" name="Đồ họa 240">
                    <a:extLst>
                      <a:ext uri="{FF2B5EF4-FFF2-40B4-BE49-F238E27FC236}">
                        <a16:creationId xmlns:a16="http://schemas.microsoft.com/office/drawing/2014/main" id="{6BAE93D6-83E0-4BB4-8EF4-6D17CE87EEA4}"/>
                      </a:ext>
                    </a:extLst>
                  </p:cNvPr>
                  <p:cNvGrpSpPr/>
                  <p:nvPr/>
                </p:nvGrpSpPr>
                <p:grpSpPr>
                  <a:xfrm>
                    <a:off x="5919163" y="3376803"/>
                    <a:ext cx="23165" cy="133715"/>
                    <a:chOff x="5919163" y="3376803"/>
                    <a:chExt cx="23165" cy="133715"/>
                  </a:xfrm>
                </p:grpSpPr>
                <p:sp>
                  <p:nvSpPr>
                    <p:cNvPr id="344" name="Hình tự do: Hình 343">
                      <a:extLst>
                        <a:ext uri="{FF2B5EF4-FFF2-40B4-BE49-F238E27FC236}">
                          <a16:creationId xmlns:a16="http://schemas.microsoft.com/office/drawing/2014/main" id="{F726CC94-4680-C1A6-281B-369C6E0BBE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76803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5" name="Hình tự do: Hình 344">
                      <a:extLst>
                        <a:ext uri="{FF2B5EF4-FFF2-40B4-BE49-F238E27FC236}">
                          <a16:creationId xmlns:a16="http://schemas.microsoft.com/office/drawing/2014/main" id="{658DADBD-026E-0DA1-15B1-9B9F12F72B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82594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6" name="Hình tự do: Hình 345">
                    <a:extLst>
                      <a:ext uri="{FF2B5EF4-FFF2-40B4-BE49-F238E27FC236}">
                        <a16:creationId xmlns:a16="http://schemas.microsoft.com/office/drawing/2014/main" id="{F22966BD-3E1C-2C65-F687-9C8E95914E04}"/>
                      </a:ext>
                    </a:extLst>
                  </p:cNvPr>
                  <p:cNvSpPr/>
                  <p:nvPr/>
                </p:nvSpPr>
                <p:spPr>
                  <a:xfrm>
                    <a:off x="5927368" y="3384525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7" name="Đồ họa 240">
                  <a:extLst>
                    <a:ext uri="{FF2B5EF4-FFF2-40B4-BE49-F238E27FC236}">
                      <a16:creationId xmlns:a16="http://schemas.microsoft.com/office/drawing/2014/main" id="{F59C3C10-9C95-989B-DCEB-7D0B61FDBA63}"/>
                    </a:ext>
                  </a:extLst>
                </p:cNvPr>
                <p:cNvGrpSpPr/>
                <p:nvPr/>
              </p:nvGrpSpPr>
              <p:grpSpPr>
                <a:xfrm>
                  <a:off x="5853527" y="3382594"/>
                  <a:ext cx="23165" cy="133715"/>
                  <a:chOff x="5853527" y="3382594"/>
                  <a:chExt cx="23165" cy="133715"/>
                </a:xfrm>
              </p:grpSpPr>
              <p:grpSp>
                <p:nvGrpSpPr>
                  <p:cNvPr id="348" name="Đồ họa 240">
                    <a:extLst>
                      <a:ext uri="{FF2B5EF4-FFF2-40B4-BE49-F238E27FC236}">
                        <a16:creationId xmlns:a16="http://schemas.microsoft.com/office/drawing/2014/main" id="{86BBC8EF-ACCA-95D7-38AE-A114C9ED464F}"/>
                      </a:ext>
                    </a:extLst>
                  </p:cNvPr>
                  <p:cNvGrpSpPr/>
                  <p:nvPr/>
                </p:nvGrpSpPr>
                <p:grpSpPr>
                  <a:xfrm>
                    <a:off x="5853527" y="3382594"/>
                    <a:ext cx="23165" cy="133715"/>
                    <a:chOff x="5853527" y="3382594"/>
                    <a:chExt cx="23165" cy="133715"/>
                  </a:xfrm>
                </p:grpSpPr>
                <p:sp>
                  <p:nvSpPr>
                    <p:cNvPr id="349" name="Hình tự do: Hình 348">
                      <a:extLst>
                        <a:ext uri="{FF2B5EF4-FFF2-40B4-BE49-F238E27FC236}">
                          <a16:creationId xmlns:a16="http://schemas.microsoft.com/office/drawing/2014/main" id="{DF337694-5FDD-0A8E-0977-6DF5900197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2594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0" name="Hình tự do: Hình 349">
                      <a:extLst>
                        <a:ext uri="{FF2B5EF4-FFF2-40B4-BE49-F238E27FC236}">
                          <a16:creationId xmlns:a16="http://schemas.microsoft.com/office/drawing/2014/main" id="{A74B843F-DF75-787B-3C4D-2502C70582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7872"/>
                      <a:ext cx="21235" cy="124063"/>
                    </a:xfrm>
                    <a:custGeom>
                      <a:avLst/>
                      <a:gdLst>
                        <a:gd name="connsiteX0" fmla="*/ 5791 w 21235"/>
                        <a:gd name="connsiteY0" fmla="*/ 513 h 124063"/>
                        <a:gd name="connsiteX1" fmla="*/ 0 w 21235"/>
                        <a:gd name="connsiteY1" fmla="*/ 8235 h 124063"/>
                        <a:gd name="connsiteX2" fmla="*/ 9652 w 21235"/>
                        <a:gd name="connsiteY2" fmla="*/ 118272 h 124063"/>
                        <a:gd name="connsiteX3" fmla="*/ 15444 w 21235"/>
                        <a:gd name="connsiteY3" fmla="*/ 124064 h 124063"/>
                        <a:gd name="connsiteX4" fmla="*/ 15444 w 21235"/>
                        <a:gd name="connsiteY4" fmla="*/ 124064 h 124063"/>
                        <a:gd name="connsiteX5" fmla="*/ 21235 w 21235"/>
                        <a:gd name="connsiteY5" fmla="*/ 116342 h 124063"/>
                        <a:gd name="connsiteX6" fmla="*/ 11583 w 21235"/>
                        <a:gd name="connsiteY6" fmla="*/ 6305 h 124063"/>
                        <a:gd name="connsiteX7" fmla="*/ 5791 w 21235"/>
                        <a:gd name="connsiteY7" fmla="*/ 513 h 124063"/>
                        <a:gd name="connsiteX8" fmla="*/ 5791 w 21235"/>
                        <a:gd name="connsiteY8" fmla="*/ 513 h 1240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4063">
                          <a:moveTo>
                            <a:pt x="5791" y="513"/>
                          </a:moveTo>
                          <a:cubicBezTo>
                            <a:pt x="1931" y="513"/>
                            <a:pt x="0" y="4374"/>
                            <a:pt x="0" y="8235"/>
                          </a:cubicBezTo>
                          <a:lnTo>
                            <a:pt x="9652" y="118272"/>
                          </a:lnTo>
                          <a:cubicBezTo>
                            <a:pt x="9652" y="122133"/>
                            <a:pt x="13513" y="124064"/>
                            <a:pt x="15444" y="124064"/>
                          </a:cubicBezTo>
                          <a:lnTo>
                            <a:pt x="15444" y="124064"/>
                          </a:lnTo>
                          <a:cubicBezTo>
                            <a:pt x="19305" y="124064"/>
                            <a:pt x="21235" y="120203"/>
                            <a:pt x="21235" y="116342"/>
                          </a:cubicBezTo>
                          <a:lnTo>
                            <a:pt x="11583" y="6305"/>
                          </a:lnTo>
                          <a:cubicBezTo>
                            <a:pt x="1158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1" name="Hình tự do: Hình 350">
                    <a:extLst>
                      <a:ext uri="{FF2B5EF4-FFF2-40B4-BE49-F238E27FC236}">
                        <a16:creationId xmlns:a16="http://schemas.microsoft.com/office/drawing/2014/main" id="{F4B48F0B-376F-3D1A-CAC0-00990079602D}"/>
                      </a:ext>
                    </a:extLst>
                  </p:cNvPr>
                  <p:cNvSpPr/>
                  <p:nvPr/>
                </p:nvSpPr>
                <p:spPr>
                  <a:xfrm>
                    <a:off x="5861732" y="3390316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2" name="Đồ họa 240">
                  <a:extLst>
                    <a:ext uri="{FF2B5EF4-FFF2-40B4-BE49-F238E27FC236}">
                      <a16:creationId xmlns:a16="http://schemas.microsoft.com/office/drawing/2014/main" id="{413FD33C-1A49-7829-E604-20102B6F6E73}"/>
                    </a:ext>
                  </a:extLst>
                </p:cNvPr>
                <p:cNvGrpSpPr/>
                <p:nvPr/>
              </p:nvGrpSpPr>
              <p:grpSpPr>
                <a:xfrm>
                  <a:off x="5787892" y="3386455"/>
                  <a:ext cx="23165" cy="133715"/>
                  <a:chOff x="5787892" y="3386455"/>
                  <a:chExt cx="23165" cy="133715"/>
                </a:xfrm>
              </p:grpSpPr>
              <p:grpSp>
                <p:nvGrpSpPr>
                  <p:cNvPr id="353" name="Đồ họa 240">
                    <a:extLst>
                      <a:ext uri="{FF2B5EF4-FFF2-40B4-BE49-F238E27FC236}">
                        <a16:creationId xmlns:a16="http://schemas.microsoft.com/office/drawing/2014/main" id="{3E28144C-5C95-76FF-0833-95D7D0439CFD}"/>
                      </a:ext>
                    </a:extLst>
                  </p:cNvPr>
                  <p:cNvGrpSpPr/>
                  <p:nvPr/>
                </p:nvGrpSpPr>
                <p:grpSpPr>
                  <a:xfrm>
                    <a:off x="5787892" y="3386455"/>
                    <a:ext cx="23165" cy="133715"/>
                    <a:chOff x="5787892" y="3386455"/>
                    <a:chExt cx="23165" cy="133715"/>
                  </a:xfrm>
                </p:grpSpPr>
                <p:sp>
                  <p:nvSpPr>
                    <p:cNvPr id="354" name="Hình tự do: Hình 353">
                      <a:extLst>
                        <a:ext uri="{FF2B5EF4-FFF2-40B4-BE49-F238E27FC236}">
                          <a16:creationId xmlns:a16="http://schemas.microsoft.com/office/drawing/2014/main" id="{D0299DCE-6267-8BD1-B349-26893FE215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86455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5" name="Hình tự do: Hình 354">
                      <a:extLst>
                        <a:ext uri="{FF2B5EF4-FFF2-40B4-BE49-F238E27FC236}">
                          <a16:creationId xmlns:a16="http://schemas.microsoft.com/office/drawing/2014/main" id="{DC335496-9E1E-D918-7316-91B2924C33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92247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6" name="Hình tự do: Hình 355">
                    <a:extLst>
                      <a:ext uri="{FF2B5EF4-FFF2-40B4-BE49-F238E27FC236}">
                        <a16:creationId xmlns:a16="http://schemas.microsoft.com/office/drawing/2014/main" id="{2DB641E7-D31C-C110-42EF-BB75C98758D2}"/>
                      </a:ext>
                    </a:extLst>
                  </p:cNvPr>
                  <p:cNvSpPr/>
                  <p:nvPr/>
                </p:nvSpPr>
                <p:spPr>
                  <a:xfrm>
                    <a:off x="5796096" y="3394177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1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1931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7" name="Đồ họa 240">
                  <a:extLst>
                    <a:ext uri="{FF2B5EF4-FFF2-40B4-BE49-F238E27FC236}">
                      <a16:creationId xmlns:a16="http://schemas.microsoft.com/office/drawing/2014/main" id="{84A9D744-895F-8279-FEE2-2CA5B5662AFC}"/>
                    </a:ext>
                  </a:extLst>
                </p:cNvPr>
                <p:cNvGrpSpPr/>
                <p:nvPr/>
              </p:nvGrpSpPr>
              <p:grpSpPr>
                <a:xfrm>
                  <a:off x="5720325" y="3392247"/>
                  <a:ext cx="23165" cy="133715"/>
                  <a:chOff x="5720325" y="3392247"/>
                  <a:chExt cx="23165" cy="133715"/>
                </a:xfrm>
              </p:grpSpPr>
              <p:grpSp>
                <p:nvGrpSpPr>
                  <p:cNvPr id="358" name="Đồ họa 240">
                    <a:extLst>
                      <a:ext uri="{FF2B5EF4-FFF2-40B4-BE49-F238E27FC236}">
                        <a16:creationId xmlns:a16="http://schemas.microsoft.com/office/drawing/2014/main" id="{66B0F202-6264-CD2E-E41F-BF013694F917}"/>
                      </a:ext>
                    </a:extLst>
                  </p:cNvPr>
                  <p:cNvGrpSpPr/>
                  <p:nvPr/>
                </p:nvGrpSpPr>
                <p:grpSpPr>
                  <a:xfrm>
                    <a:off x="5720325" y="3392247"/>
                    <a:ext cx="23165" cy="133715"/>
                    <a:chOff x="5720325" y="3392247"/>
                    <a:chExt cx="23165" cy="133715"/>
                  </a:xfrm>
                </p:grpSpPr>
                <p:sp>
                  <p:nvSpPr>
                    <p:cNvPr id="359" name="Hình tự do: Hình 358">
                      <a:extLst>
                        <a:ext uri="{FF2B5EF4-FFF2-40B4-BE49-F238E27FC236}">
                          <a16:creationId xmlns:a16="http://schemas.microsoft.com/office/drawing/2014/main" id="{5A755338-EAFF-B649-8B11-63EBBAC428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0325" y="3392247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351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60" name="Hình tự do: Hình 359">
                      <a:extLst>
                        <a:ext uri="{FF2B5EF4-FFF2-40B4-BE49-F238E27FC236}">
                          <a16:creationId xmlns:a16="http://schemas.microsoft.com/office/drawing/2014/main" id="{71B8A112-FEAE-6430-009D-7EE9D17B6B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2256" y="3398038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61" name="Hình tự do: Hình 360">
                    <a:extLst>
                      <a:ext uri="{FF2B5EF4-FFF2-40B4-BE49-F238E27FC236}">
                        <a16:creationId xmlns:a16="http://schemas.microsoft.com/office/drawing/2014/main" id="{2BEE8C08-9F85-8535-FDD9-04A13A688CD4}"/>
                      </a:ext>
                    </a:extLst>
                  </p:cNvPr>
                  <p:cNvSpPr/>
                  <p:nvPr/>
                </p:nvSpPr>
                <p:spPr>
                  <a:xfrm>
                    <a:off x="5729977" y="3399968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1931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62" name="Đồ họa 240">
                <a:extLst>
                  <a:ext uri="{FF2B5EF4-FFF2-40B4-BE49-F238E27FC236}">
                    <a16:creationId xmlns:a16="http://schemas.microsoft.com/office/drawing/2014/main" id="{E571A5F2-A807-12E8-6801-E3BF198A2932}"/>
                  </a:ext>
                </a:extLst>
              </p:cNvPr>
              <p:cNvGrpSpPr/>
              <p:nvPr/>
            </p:nvGrpSpPr>
            <p:grpSpPr>
              <a:xfrm>
                <a:off x="5675422" y="3343483"/>
                <a:ext cx="539605" cy="58918"/>
                <a:chOff x="5675422" y="3343483"/>
                <a:chExt cx="539605" cy="58918"/>
              </a:xfrm>
            </p:grpSpPr>
            <p:sp>
              <p:nvSpPr>
                <p:cNvPr id="363" name="Hình tự do: Hình 362">
                  <a:extLst>
                    <a:ext uri="{FF2B5EF4-FFF2-40B4-BE49-F238E27FC236}">
                      <a16:creationId xmlns:a16="http://schemas.microsoft.com/office/drawing/2014/main" id="{F0AAC9DA-99C8-0145-1B57-84341A14300E}"/>
                    </a:ext>
                  </a:extLst>
                </p:cNvPr>
                <p:cNvSpPr/>
                <p:nvPr/>
              </p:nvSpPr>
              <p:spPr>
                <a:xfrm>
                  <a:off x="5675422" y="3343483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Hình tự do: Hình 363">
                  <a:extLst>
                    <a:ext uri="{FF2B5EF4-FFF2-40B4-BE49-F238E27FC236}">
                      <a16:creationId xmlns:a16="http://schemas.microsoft.com/office/drawing/2014/main" id="{EECE300E-697F-9B36-ADAA-B269EA601406}"/>
                    </a:ext>
                  </a:extLst>
                </p:cNvPr>
                <p:cNvSpPr/>
                <p:nvPr/>
              </p:nvSpPr>
              <p:spPr>
                <a:xfrm>
                  <a:off x="5681716" y="3353637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69" name="Đồ họa 240">
              <a:extLst>
                <a:ext uri="{FF2B5EF4-FFF2-40B4-BE49-F238E27FC236}">
                  <a16:creationId xmlns:a16="http://schemas.microsoft.com/office/drawing/2014/main" id="{27F44DCC-2FFA-EFD6-96B8-87260C9E8E2C}"/>
                </a:ext>
              </a:extLst>
            </p:cNvPr>
            <p:cNvGrpSpPr/>
            <p:nvPr/>
          </p:nvGrpSpPr>
          <p:grpSpPr>
            <a:xfrm>
              <a:off x="5982403" y="4090839"/>
              <a:ext cx="1154188" cy="703773"/>
              <a:chOff x="6410709" y="3955220"/>
              <a:chExt cx="613406" cy="374028"/>
            </a:xfrm>
          </p:grpSpPr>
          <p:grpSp>
            <p:nvGrpSpPr>
              <p:cNvPr id="270" name="Đồ họa 240">
                <a:extLst>
                  <a:ext uri="{FF2B5EF4-FFF2-40B4-BE49-F238E27FC236}">
                    <a16:creationId xmlns:a16="http://schemas.microsoft.com/office/drawing/2014/main" id="{B453B1FE-C545-1C0C-FC42-E30994F37A7C}"/>
                  </a:ext>
                </a:extLst>
              </p:cNvPr>
              <p:cNvGrpSpPr/>
              <p:nvPr/>
            </p:nvGrpSpPr>
            <p:grpSpPr>
              <a:xfrm>
                <a:off x="6410709" y="4094214"/>
                <a:ext cx="557423" cy="235034"/>
                <a:chOff x="6410709" y="4094214"/>
                <a:chExt cx="557423" cy="235034"/>
              </a:xfrm>
            </p:grpSpPr>
            <p:sp>
              <p:nvSpPr>
                <p:cNvPr id="271" name="Hình tự do: Hình 270">
                  <a:extLst>
                    <a:ext uri="{FF2B5EF4-FFF2-40B4-BE49-F238E27FC236}">
                      <a16:creationId xmlns:a16="http://schemas.microsoft.com/office/drawing/2014/main" id="{80843317-4F8B-5C4D-F18D-8B639CE46072}"/>
                    </a:ext>
                  </a:extLst>
                </p:cNvPr>
                <p:cNvSpPr/>
                <p:nvPr/>
              </p:nvSpPr>
              <p:spPr>
                <a:xfrm>
                  <a:off x="6410709" y="4094214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Hình tự do: Hình 271">
                  <a:extLst>
                    <a:ext uri="{FF2B5EF4-FFF2-40B4-BE49-F238E27FC236}">
                      <a16:creationId xmlns:a16="http://schemas.microsoft.com/office/drawing/2014/main" id="{9C5A51B6-35B9-BAA4-9FDC-2B7968F8B9F0}"/>
                    </a:ext>
                  </a:extLst>
                </p:cNvPr>
                <p:cNvSpPr/>
                <p:nvPr/>
              </p:nvSpPr>
              <p:spPr>
                <a:xfrm>
                  <a:off x="6417225" y="4107003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3" name="Đồ họa 240">
                <a:extLst>
                  <a:ext uri="{FF2B5EF4-FFF2-40B4-BE49-F238E27FC236}">
                    <a16:creationId xmlns:a16="http://schemas.microsoft.com/office/drawing/2014/main" id="{12B610D5-B8DA-E21A-5FED-9CD34CBB57BC}"/>
                  </a:ext>
                </a:extLst>
              </p:cNvPr>
              <p:cNvGrpSpPr/>
              <p:nvPr/>
            </p:nvGrpSpPr>
            <p:grpSpPr>
              <a:xfrm>
                <a:off x="6460868" y="3984144"/>
                <a:ext cx="538185" cy="327764"/>
                <a:chOff x="6460868" y="3984144"/>
                <a:chExt cx="538185" cy="327764"/>
              </a:xfrm>
            </p:grpSpPr>
            <p:grpSp>
              <p:nvGrpSpPr>
                <p:cNvPr id="274" name="Đồ họa 240">
                  <a:extLst>
                    <a:ext uri="{FF2B5EF4-FFF2-40B4-BE49-F238E27FC236}">
                      <a16:creationId xmlns:a16="http://schemas.microsoft.com/office/drawing/2014/main" id="{105720DA-940A-268C-EA02-133E7D64A1B1}"/>
                    </a:ext>
                  </a:extLst>
                </p:cNvPr>
                <p:cNvGrpSpPr/>
                <p:nvPr/>
              </p:nvGrpSpPr>
              <p:grpSpPr>
                <a:xfrm>
                  <a:off x="6933833" y="4173330"/>
                  <a:ext cx="65220" cy="138578"/>
                  <a:chOff x="6933833" y="4173330"/>
                  <a:chExt cx="65220" cy="138578"/>
                </a:xfrm>
              </p:grpSpPr>
              <p:grpSp>
                <p:nvGrpSpPr>
                  <p:cNvPr id="275" name="Đồ họa 240">
                    <a:extLst>
                      <a:ext uri="{FF2B5EF4-FFF2-40B4-BE49-F238E27FC236}">
                        <a16:creationId xmlns:a16="http://schemas.microsoft.com/office/drawing/2014/main" id="{99E030AF-E135-A6DA-8A29-64B2EA593A22}"/>
                      </a:ext>
                    </a:extLst>
                  </p:cNvPr>
                  <p:cNvGrpSpPr/>
                  <p:nvPr/>
                </p:nvGrpSpPr>
                <p:grpSpPr>
                  <a:xfrm>
                    <a:off x="6933833" y="4173330"/>
                    <a:ext cx="65220" cy="138578"/>
                    <a:chOff x="6933833" y="4173330"/>
                    <a:chExt cx="65220" cy="138578"/>
                  </a:xfrm>
                </p:grpSpPr>
                <p:sp>
                  <p:nvSpPr>
                    <p:cNvPr id="276" name="Hình tự do: Hình 275">
                      <a:extLst>
                        <a:ext uri="{FF2B5EF4-FFF2-40B4-BE49-F238E27FC236}">
                          <a16:creationId xmlns:a16="http://schemas.microsoft.com/office/drawing/2014/main" id="{05209E34-347A-2627-74AA-E147889050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3833" y="4173330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7" name="Hình tự do: Hình 276">
                      <a:extLst>
                        <a:ext uri="{FF2B5EF4-FFF2-40B4-BE49-F238E27FC236}">
                          <a16:creationId xmlns:a16="http://schemas.microsoft.com/office/drawing/2014/main" id="{C3F3E107-9537-C4DD-28C0-B132BBC73B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9625" y="417912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78" name="Hình tự do: Hình 277">
                    <a:extLst>
                      <a:ext uri="{FF2B5EF4-FFF2-40B4-BE49-F238E27FC236}">
                        <a16:creationId xmlns:a16="http://schemas.microsoft.com/office/drawing/2014/main" id="{6EDA9162-4984-1210-AC17-71314E65EDEF}"/>
                      </a:ext>
                    </a:extLst>
                  </p:cNvPr>
                  <p:cNvSpPr/>
                  <p:nvPr/>
                </p:nvSpPr>
                <p:spPr>
                  <a:xfrm>
                    <a:off x="6946173" y="4183739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9" name="Đồ họa 240">
                  <a:extLst>
                    <a:ext uri="{FF2B5EF4-FFF2-40B4-BE49-F238E27FC236}">
                      <a16:creationId xmlns:a16="http://schemas.microsoft.com/office/drawing/2014/main" id="{8E987558-3835-EB71-723F-1D172E2576BC}"/>
                    </a:ext>
                  </a:extLst>
                </p:cNvPr>
                <p:cNvGrpSpPr/>
                <p:nvPr/>
              </p:nvGrpSpPr>
              <p:grpSpPr>
                <a:xfrm>
                  <a:off x="6866267" y="4146303"/>
                  <a:ext cx="65220" cy="138578"/>
                  <a:chOff x="6866267" y="4146303"/>
                  <a:chExt cx="65220" cy="138578"/>
                </a:xfrm>
              </p:grpSpPr>
              <p:grpSp>
                <p:nvGrpSpPr>
                  <p:cNvPr id="280" name="Đồ họa 240">
                    <a:extLst>
                      <a:ext uri="{FF2B5EF4-FFF2-40B4-BE49-F238E27FC236}">
                        <a16:creationId xmlns:a16="http://schemas.microsoft.com/office/drawing/2014/main" id="{F76E0F20-D74A-8B2F-A67F-206F2FDF5814}"/>
                      </a:ext>
                    </a:extLst>
                  </p:cNvPr>
                  <p:cNvGrpSpPr/>
                  <p:nvPr/>
                </p:nvGrpSpPr>
                <p:grpSpPr>
                  <a:xfrm>
                    <a:off x="6866267" y="4146303"/>
                    <a:ext cx="65220" cy="138578"/>
                    <a:chOff x="6866267" y="4146303"/>
                    <a:chExt cx="65220" cy="138578"/>
                  </a:xfrm>
                </p:grpSpPr>
                <p:sp>
                  <p:nvSpPr>
                    <p:cNvPr id="281" name="Hình tự do: Hình 280">
                      <a:extLst>
                        <a:ext uri="{FF2B5EF4-FFF2-40B4-BE49-F238E27FC236}">
                          <a16:creationId xmlns:a16="http://schemas.microsoft.com/office/drawing/2014/main" id="{E0EC8D35-B4D6-194A-A9B2-6AF7AA8D78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66267" y="414630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2" name="Hình tự do: Hình 281">
                      <a:extLst>
                        <a:ext uri="{FF2B5EF4-FFF2-40B4-BE49-F238E27FC236}">
                          <a16:creationId xmlns:a16="http://schemas.microsoft.com/office/drawing/2014/main" id="{C5D9DF59-538A-D5B7-DB78-909895B95C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2058" y="4152094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3" name="Hình tự do: Hình 282">
                    <a:extLst>
                      <a:ext uri="{FF2B5EF4-FFF2-40B4-BE49-F238E27FC236}">
                        <a16:creationId xmlns:a16="http://schemas.microsoft.com/office/drawing/2014/main" id="{1DB4792A-8014-4145-45E9-B821D1F2C252}"/>
                      </a:ext>
                    </a:extLst>
                  </p:cNvPr>
                  <p:cNvSpPr/>
                  <p:nvPr/>
                </p:nvSpPr>
                <p:spPr>
                  <a:xfrm>
                    <a:off x="6878607" y="415671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4" name="Đồ họa 240">
                  <a:extLst>
                    <a:ext uri="{FF2B5EF4-FFF2-40B4-BE49-F238E27FC236}">
                      <a16:creationId xmlns:a16="http://schemas.microsoft.com/office/drawing/2014/main" id="{F947E8F8-CAA9-ED65-6F2A-7DA9C863A920}"/>
                    </a:ext>
                  </a:extLst>
                </p:cNvPr>
                <p:cNvGrpSpPr/>
                <p:nvPr/>
              </p:nvGrpSpPr>
              <p:grpSpPr>
                <a:xfrm>
                  <a:off x="6798700" y="4119277"/>
                  <a:ext cx="65220" cy="138577"/>
                  <a:chOff x="6798700" y="4119277"/>
                  <a:chExt cx="65220" cy="138577"/>
                </a:xfrm>
              </p:grpSpPr>
              <p:grpSp>
                <p:nvGrpSpPr>
                  <p:cNvPr id="285" name="Đồ họa 240">
                    <a:extLst>
                      <a:ext uri="{FF2B5EF4-FFF2-40B4-BE49-F238E27FC236}">
                        <a16:creationId xmlns:a16="http://schemas.microsoft.com/office/drawing/2014/main" id="{7B7B904F-E295-B257-C775-6250D411EAEF}"/>
                      </a:ext>
                    </a:extLst>
                  </p:cNvPr>
                  <p:cNvGrpSpPr/>
                  <p:nvPr/>
                </p:nvGrpSpPr>
                <p:grpSpPr>
                  <a:xfrm>
                    <a:off x="6798700" y="4119277"/>
                    <a:ext cx="65220" cy="138577"/>
                    <a:chOff x="6798700" y="4119277"/>
                    <a:chExt cx="65220" cy="138577"/>
                  </a:xfrm>
                </p:grpSpPr>
                <p:sp>
                  <p:nvSpPr>
                    <p:cNvPr id="286" name="Hình tự do: Hình 285">
                      <a:extLst>
                        <a:ext uri="{FF2B5EF4-FFF2-40B4-BE49-F238E27FC236}">
                          <a16:creationId xmlns:a16="http://schemas.microsoft.com/office/drawing/2014/main" id="{E69D5032-53A1-58FB-CECA-0932947716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98700" y="4119277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7" name="Hình tự do: Hình 286">
                      <a:extLst>
                        <a:ext uri="{FF2B5EF4-FFF2-40B4-BE49-F238E27FC236}">
                          <a16:creationId xmlns:a16="http://schemas.microsoft.com/office/drawing/2014/main" id="{601383C4-4F18-710F-A5F1-043BF26E94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04492" y="412506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8" name="Hình tự do: Hình 287">
                    <a:extLst>
                      <a:ext uri="{FF2B5EF4-FFF2-40B4-BE49-F238E27FC236}">
                        <a16:creationId xmlns:a16="http://schemas.microsoft.com/office/drawing/2014/main" id="{6F5C33F6-99DA-11F2-B93A-A86060B5FAEF}"/>
                      </a:ext>
                    </a:extLst>
                  </p:cNvPr>
                  <p:cNvSpPr/>
                  <p:nvPr/>
                </p:nvSpPr>
                <p:spPr>
                  <a:xfrm>
                    <a:off x="6811041" y="4129686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9" name="Đồ họa 240">
                  <a:extLst>
                    <a:ext uri="{FF2B5EF4-FFF2-40B4-BE49-F238E27FC236}">
                      <a16:creationId xmlns:a16="http://schemas.microsoft.com/office/drawing/2014/main" id="{3F4EFB19-8732-6712-73C2-DD08B7963249}"/>
                    </a:ext>
                  </a:extLst>
                </p:cNvPr>
                <p:cNvGrpSpPr/>
                <p:nvPr/>
              </p:nvGrpSpPr>
              <p:grpSpPr>
                <a:xfrm>
                  <a:off x="6731134" y="4092250"/>
                  <a:ext cx="65220" cy="138577"/>
                  <a:chOff x="6731134" y="4092250"/>
                  <a:chExt cx="65220" cy="138577"/>
                </a:xfrm>
              </p:grpSpPr>
              <p:grpSp>
                <p:nvGrpSpPr>
                  <p:cNvPr id="290" name="Đồ họa 240">
                    <a:extLst>
                      <a:ext uri="{FF2B5EF4-FFF2-40B4-BE49-F238E27FC236}">
                        <a16:creationId xmlns:a16="http://schemas.microsoft.com/office/drawing/2014/main" id="{D182DB9D-9DE3-BFB8-EBF4-11A5C129F21B}"/>
                      </a:ext>
                    </a:extLst>
                  </p:cNvPr>
                  <p:cNvGrpSpPr/>
                  <p:nvPr/>
                </p:nvGrpSpPr>
                <p:grpSpPr>
                  <a:xfrm>
                    <a:off x="6731134" y="4092250"/>
                    <a:ext cx="65220" cy="138577"/>
                    <a:chOff x="6731134" y="4092250"/>
                    <a:chExt cx="65220" cy="138577"/>
                  </a:xfrm>
                </p:grpSpPr>
                <p:sp>
                  <p:nvSpPr>
                    <p:cNvPr id="291" name="Hình tự do: Hình 290">
                      <a:extLst>
                        <a:ext uri="{FF2B5EF4-FFF2-40B4-BE49-F238E27FC236}">
                          <a16:creationId xmlns:a16="http://schemas.microsoft.com/office/drawing/2014/main" id="{298266F4-5FAD-8458-3C77-A06FBC1F50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1134" y="4092250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2" name="Hình tự do: Hình 291">
                      <a:extLst>
                        <a:ext uri="{FF2B5EF4-FFF2-40B4-BE49-F238E27FC236}">
                          <a16:creationId xmlns:a16="http://schemas.microsoft.com/office/drawing/2014/main" id="{FD7A18B0-95A0-5668-6BC8-9D900949B6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6925" y="409804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3" name="Hình tự do: Hình 292">
                    <a:extLst>
                      <a:ext uri="{FF2B5EF4-FFF2-40B4-BE49-F238E27FC236}">
                        <a16:creationId xmlns:a16="http://schemas.microsoft.com/office/drawing/2014/main" id="{3108F2DC-20EA-0B16-63DE-26FA4C59B5F0}"/>
                      </a:ext>
                    </a:extLst>
                  </p:cNvPr>
                  <p:cNvSpPr/>
                  <p:nvPr/>
                </p:nvSpPr>
                <p:spPr>
                  <a:xfrm>
                    <a:off x="6743474" y="4102660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4" name="Đồ họa 240">
                  <a:extLst>
                    <a:ext uri="{FF2B5EF4-FFF2-40B4-BE49-F238E27FC236}">
                      <a16:creationId xmlns:a16="http://schemas.microsoft.com/office/drawing/2014/main" id="{C47D95E6-DBAA-5401-B6F3-E9CF074C7D16}"/>
                    </a:ext>
                  </a:extLst>
                </p:cNvPr>
                <p:cNvGrpSpPr/>
                <p:nvPr/>
              </p:nvGrpSpPr>
              <p:grpSpPr>
                <a:xfrm>
                  <a:off x="6663567" y="4065223"/>
                  <a:ext cx="65220" cy="138578"/>
                  <a:chOff x="6663567" y="4065223"/>
                  <a:chExt cx="65220" cy="138578"/>
                </a:xfrm>
              </p:grpSpPr>
              <p:grpSp>
                <p:nvGrpSpPr>
                  <p:cNvPr id="295" name="Đồ họa 240">
                    <a:extLst>
                      <a:ext uri="{FF2B5EF4-FFF2-40B4-BE49-F238E27FC236}">
                        <a16:creationId xmlns:a16="http://schemas.microsoft.com/office/drawing/2014/main" id="{7E3279C8-DD39-D48E-5F0A-0F5EE7714BAA}"/>
                      </a:ext>
                    </a:extLst>
                  </p:cNvPr>
                  <p:cNvGrpSpPr/>
                  <p:nvPr/>
                </p:nvGrpSpPr>
                <p:grpSpPr>
                  <a:xfrm>
                    <a:off x="6663567" y="4065223"/>
                    <a:ext cx="65220" cy="138578"/>
                    <a:chOff x="6663567" y="4065223"/>
                    <a:chExt cx="65220" cy="138578"/>
                  </a:xfrm>
                </p:grpSpPr>
                <p:sp>
                  <p:nvSpPr>
                    <p:cNvPr id="296" name="Hình tự do: Hình 295">
                      <a:extLst>
                        <a:ext uri="{FF2B5EF4-FFF2-40B4-BE49-F238E27FC236}">
                          <a16:creationId xmlns:a16="http://schemas.microsoft.com/office/drawing/2014/main" id="{C45850E6-6B94-73AB-8EAE-68C42E397F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3567" y="406522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7" name="Hình tự do: Hình 296">
                      <a:extLst>
                        <a:ext uri="{FF2B5EF4-FFF2-40B4-BE49-F238E27FC236}">
                          <a16:creationId xmlns:a16="http://schemas.microsoft.com/office/drawing/2014/main" id="{3C16F073-FC39-ED49-A789-A3D4CB70D3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9359" y="4071015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8" name="Hình tự do: Hình 297">
                    <a:extLst>
                      <a:ext uri="{FF2B5EF4-FFF2-40B4-BE49-F238E27FC236}">
                        <a16:creationId xmlns:a16="http://schemas.microsoft.com/office/drawing/2014/main" id="{C5FD0E02-B1EA-4E30-6E75-DB1A3DA2C118}"/>
                      </a:ext>
                    </a:extLst>
                  </p:cNvPr>
                  <p:cNvSpPr/>
                  <p:nvPr/>
                </p:nvSpPr>
                <p:spPr>
                  <a:xfrm>
                    <a:off x="6675908" y="407563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9" name="Đồ họa 240">
                  <a:extLst>
                    <a:ext uri="{FF2B5EF4-FFF2-40B4-BE49-F238E27FC236}">
                      <a16:creationId xmlns:a16="http://schemas.microsoft.com/office/drawing/2014/main" id="{79EDF391-282B-8027-0AC0-C9752B7A82E1}"/>
                    </a:ext>
                  </a:extLst>
                </p:cNvPr>
                <p:cNvGrpSpPr/>
                <p:nvPr/>
              </p:nvGrpSpPr>
              <p:grpSpPr>
                <a:xfrm>
                  <a:off x="6596001" y="4038197"/>
                  <a:ext cx="65220" cy="138578"/>
                  <a:chOff x="6596001" y="4038197"/>
                  <a:chExt cx="65220" cy="138578"/>
                </a:xfrm>
              </p:grpSpPr>
              <p:grpSp>
                <p:nvGrpSpPr>
                  <p:cNvPr id="300" name="Đồ họa 240">
                    <a:extLst>
                      <a:ext uri="{FF2B5EF4-FFF2-40B4-BE49-F238E27FC236}">
                        <a16:creationId xmlns:a16="http://schemas.microsoft.com/office/drawing/2014/main" id="{0CF07453-1408-4797-4B17-642676C95D67}"/>
                      </a:ext>
                    </a:extLst>
                  </p:cNvPr>
                  <p:cNvGrpSpPr/>
                  <p:nvPr/>
                </p:nvGrpSpPr>
                <p:grpSpPr>
                  <a:xfrm>
                    <a:off x="6596001" y="4038197"/>
                    <a:ext cx="65220" cy="138578"/>
                    <a:chOff x="6596001" y="4038197"/>
                    <a:chExt cx="65220" cy="138578"/>
                  </a:xfrm>
                </p:grpSpPr>
                <p:sp>
                  <p:nvSpPr>
                    <p:cNvPr id="301" name="Hình tự do: Hình 300">
                      <a:extLst>
                        <a:ext uri="{FF2B5EF4-FFF2-40B4-BE49-F238E27FC236}">
                          <a16:creationId xmlns:a16="http://schemas.microsoft.com/office/drawing/2014/main" id="{60CD2EC9-B7FE-B2D7-F022-8540540877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96001" y="4038197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2" name="Hình tự do: Hình 301">
                      <a:extLst>
                        <a:ext uri="{FF2B5EF4-FFF2-40B4-BE49-F238E27FC236}">
                          <a16:creationId xmlns:a16="http://schemas.microsoft.com/office/drawing/2014/main" id="{E4A978BA-B28E-63DC-7B15-A0B2E796C1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01792" y="404398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3" name="Hình tự do: Hình 302">
                    <a:extLst>
                      <a:ext uri="{FF2B5EF4-FFF2-40B4-BE49-F238E27FC236}">
                        <a16:creationId xmlns:a16="http://schemas.microsoft.com/office/drawing/2014/main" id="{A08C955B-D181-39B9-F1F0-955A3C70FA25}"/>
                      </a:ext>
                    </a:extLst>
                  </p:cNvPr>
                  <p:cNvSpPr/>
                  <p:nvPr/>
                </p:nvSpPr>
                <p:spPr>
                  <a:xfrm>
                    <a:off x="6608341" y="4047748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2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4" name="Đồ họa 240">
                  <a:extLst>
                    <a:ext uri="{FF2B5EF4-FFF2-40B4-BE49-F238E27FC236}">
                      <a16:creationId xmlns:a16="http://schemas.microsoft.com/office/drawing/2014/main" id="{33475053-AA58-10CC-51E5-4A37AC7AC71E}"/>
                    </a:ext>
                  </a:extLst>
                </p:cNvPr>
                <p:cNvGrpSpPr/>
                <p:nvPr/>
              </p:nvGrpSpPr>
              <p:grpSpPr>
                <a:xfrm>
                  <a:off x="6526504" y="4011170"/>
                  <a:ext cx="65617" cy="138578"/>
                  <a:chOff x="6526504" y="4011170"/>
                  <a:chExt cx="65617" cy="138578"/>
                </a:xfrm>
              </p:grpSpPr>
              <p:grpSp>
                <p:nvGrpSpPr>
                  <p:cNvPr id="305" name="Đồ họa 240">
                    <a:extLst>
                      <a:ext uri="{FF2B5EF4-FFF2-40B4-BE49-F238E27FC236}">
                        <a16:creationId xmlns:a16="http://schemas.microsoft.com/office/drawing/2014/main" id="{421D39CB-C425-5856-16CA-E7CEC456096A}"/>
                      </a:ext>
                    </a:extLst>
                  </p:cNvPr>
                  <p:cNvGrpSpPr/>
                  <p:nvPr/>
                </p:nvGrpSpPr>
                <p:grpSpPr>
                  <a:xfrm>
                    <a:off x="6526504" y="4011170"/>
                    <a:ext cx="65617" cy="138578"/>
                    <a:chOff x="6526504" y="4011170"/>
                    <a:chExt cx="65617" cy="138578"/>
                  </a:xfrm>
                </p:grpSpPr>
                <p:sp>
                  <p:nvSpPr>
                    <p:cNvPr id="306" name="Hình tự do: Hình 305">
                      <a:extLst>
                        <a:ext uri="{FF2B5EF4-FFF2-40B4-BE49-F238E27FC236}">
                          <a16:creationId xmlns:a16="http://schemas.microsoft.com/office/drawing/2014/main" id="{C620C8E3-5659-58A0-733A-FF2E57418C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26504" y="4011170"/>
                      <a:ext cx="65617" cy="138578"/>
                    </a:xfrm>
                    <a:custGeom>
                      <a:avLst/>
                      <a:gdLst>
                        <a:gd name="connsiteX0" fmla="*/ 60602 w 65617"/>
                        <a:gd name="connsiteY0" fmla="*/ 757 h 138578"/>
                        <a:gd name="connsiteX1" fmla="*/ 50950 w 65617"/>
                        <a:gd name="connsiteY1" fmla="*/ 4618 h 138578"/>
                        <a:gd name="connsiteX2" fmla="*/ 757 w 65617"/>
                        <a:gd name="connsiteY2" fmla="*/ 128168 h 138578"/>
                        <a:gd name="connsiteX3" fmla="*/ 4618 w 65617"/>
                        <a:gd name="connsiteY3" fmla="*/ 137821 h 138578"/>
                        <a:gd name="connsiteX4" fmla="*/ 4618 w 65617"/>
                        <a:gd name="connsiteY4" fmla="*/ 137821 h 138578"/>
                        <a:gd name="connsiteX5" fmla="*/ 14271 w 65617"/>
                        <a:gd name="connsiteY5" fmla="*/ 133960 h 138578"/>
                        <a:gd name="connsiteX6" fmla="*/ 64463 w 65617"/>
                        <a:gd name="connsiteY6" fmla="*/ 10410 h 138578"/>
                        <a:gd name="connsiteX7" fmla="*/ 60602 w 65617"/>
                        <a:gd name="connsiteY7" fmla="*/ 757 h 138578"/>
                        <a:gd name="connsiteX8" fmla="*/ 60602 w 65617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617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639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7" name="Hình tự do: Hình 306">
                      <a:extLst>
                        <a:ext uri="{FF2B5EF4-FFF2-40B4-BE49-F238E27FC236}">
                          <a16:creationId xmlns:a16="http://schemas.microsoft.com/office/drawing/2014/main" id="{AF0D7121-BA0C-64F0-8B10-D15FADE28E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32296" y="4016962"/>
                      <a:ext cx="57498" cy="128925"/>
                    </a:xfrm>
                    <a:custGeom>
                      <a:avLst/>
                      <a:gdLst>
                        <a:gd name="connsiteX0" fmla="*/ 52880 w 57498"/>
                        <a:gd name="connsiteY0" fmla="*/ 757 h 128925"/>
                        <a:gd name="connsiteX1" fmla="*/ 45158 w 57498"/>
                        <a:gd name="connsiteY1" fmla="*/ 4618 h 128925"/>
                        <a:gd name="connsiteX2" fmla="*/ 757 w 57498"/>
                        <a:gd name="connsiteY2" fmla="*/ 118516 h 128925"/>
                        <a:gd name="connsiteX3" fmla="*/ 4618 w 57498"/>
                        <a:gd name="connsiteY3" fmla="*/ 128168 h 128925"/>
                        <a:gd name="connsiteX4" fmla="*/ 4618 w 57498"/>
                        <a:gd name="connsiteY4" fmla="*/ 128168 h 128925"/>
                        <a:gd name="connsiteX5" fmla="*/ 12340 w 57498"/>
                        <a:gd name="connsiteY5" fmla="*/ 124307 h 128925"/>
                        <a:gd name="connsiteX6" fmla="*/ 56741 w 57498"/>
                        <a:gd name="connsiteY6" fmla="*/ 10410 h 128925"/>
                        <a:gd name="connsiteX7" fmla="*/ 52880 w 57498"/>
                        <a:gd name="connsiteY7" fmla="*/ 757 h 128925"/>
                        <a:gd name="connsiteX8" fmla="*/ 52880 w 57498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7498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8" name="Hình tự do: Hình 307">
                    <a:extLst>
                      <a:ext uri="{FF2B5EF4-FFF2-40B4-BE49-F238E27FC236}">
                        <a16:creationId xmlns:a16="http://schemas.microsoft.com/office/drawing/2014/main" id="{AF53F0FE-64CA-00E2-EAEF-24FD1DD7F58C}"/>
                      </a:ext>
                    </a:extLst>
                  </p:cNvPr>
                  <p:cNvSpPr/>
                  <p:nvPr/>
                </p:nvSpPr>
                <p:spPr>
                  <a:xfrm>
                    <a:off x="6540775" y="4020722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3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9" name="Đồ họa 240">
                  <a:extLst>
                    <a:ext uri="{FF2B5EF4-FFF2-40B4-BE49-F238E27FC236}">
                      <a16:creationId xmlns:a16="http://schemas.microsoft.com/office/drawing/2014/main" id="{168A4FBD-DAD2-733C-CC67-C0D7258042E5}"/>
                    </a:ext>
                  </a:extLst>
                </p:cNvPr>
                <p:cNvGrpSpPr/>
                <p:nvPr/>
              </p:nvGrpSpPr>
              <p:grpSpPr>
                <a:xfrm>
                  <a:off x="6460868" y="3984144"/>
                  <a:ext cx="64462" cy="138577"/>
                  <a:chOff x="6460868" y="3984144"/>
                  <a:chExt cx="64462" cy="138577"/>
                </a:xfrm>
              </p:grpSpPr>
              <p:grpSp>
                <p:nvGrpSpPr>
                  <p:cNvPr id="310" name="Đồ họa 240">
                    <a:extLst>
                      <a:ext uri="{FF2B5EF4-FFF2-40B4-BE49-F238E27FC236}">
                        <a16:creationId xmlns:a16="http://schemas.microsoft.com/office/drawing/2014/main" id="{D2F9A39C-84F3-BBFF-4767-3E5022DAAC39}"/>
                      </a:ext>
                    </a:extLst>
                  </p:cNvPr>
                  <p:cNvGrpSpPr/>
                  <p:nvPr/>
                </p:nvGrpSpPr>
                <p:grpSpPr>
                  <a:xfrm>
                    <a:off x="6460868" y="3984144"/>
                    <a:ext cx="64462" cy="138577"/>
                    <a:chOff x="6460868" y="3984144"/>
                    <a:chExt cx="64462" cy="138577"/>
                  </a:xfrm>
                </p:grpSpPr>
                <p:sp>
                  <p:nvSpPr>
                    <p:cNvPr id="311" name="Hình tự do: Hình 310">
                      <a:extLst>
                        <a:ext uri="{FF2B5EF4-FFF2-40B4-BE49-F238E27FC236}">
                          <a16:creationId xmlns:a16="http://schemas.microsoft.com/office/drawing/2014/main" id="{1300B0B3-21E4-E8E0-AEF2-795292B733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0868" y="3984144"/>
                      <a:ext cx="64462" cy="138577"/>
                    </a:xfrm>
                    <a:custGeom>
                      <a:avLst/>
                      <a:gdLst>
                        <a:gd name="connsiteX0" fmla="*/ 58671 w 64462"/>
                        <a:gd name="connsiteY0" fmla="*/ 757 h 138577"/>
                        <a:gd name="connsiteX1" fmla="*/ 49019 w 64462"/>
                        <a:gd name="connsiteY1" fmla="*/ 4618 h 138577"/>
                        <a:gd name="connsiteX2" fmla="*/ 757 w 64462"/>
                        <a:gd name="connsiteY2" fmla="*/ 128168 h 138577"/>
                        <a:gd name="connsiteX3" fmla="*/ 4618 w 64462"/>
                        <a:gd name="connsiteY3" fmla="*/ 137821 h 138577"/>
                        <a:gd name="connsiteX4" fmla="*/ 4618 w 64462"/>
                        <a:gd name="connsiteY4" fmla="*/ 137821 h 138577"/>
                        <a:gd name="connsiteX5" fmla="*/ 14271 w 64462"/>
                        <a:gd name="connsiteY5" fmla="*/ 133960 h 138577"/>
                        <a:gd name="connsiteX6" fmla="*/ 64463 w 64462"/>
                        <a:gd name="connsiteY6" fmla="*/ 10410 h 138577"/>
                        <a:gd name="connsiteX7" fmla="*/ 58671 w 64462"/>
                        <a:gd name="connsiteY7" fmla="*/ 757 h 138577"/>
                        <a:gd name="connsiteX8" fmla="*/ 58671 w 64462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4462" h="138577">
                          <a:moveTo>
                            <a:pt x="58671" y="757"/>
                          </a:moveTo>
                          <a:cubicBezTo>
                            <a:pt x="54811" y="-1173"/>
                            <a:pt x="50950" y="757"/>
                            <a:pt x="49019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4463" y="6549"/>
                            <a:pt x="62532" y="757"/>
                            <a:pt x="58671" y="757"/>
                          </a:cubicBezTo>
                          <a:lnTo>
                            <a:pt x="58671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12" name="Hình tự do: Hình 311">
                      <a:extLst>
                        <a:ext uri="{FF2B5EF4-FFF2-40B4-BE49-F238E27FC236}">
                          <a16:creationId xmlns:a16="http://schemas.microsoft.com/office/drawing/2014/main" id="{6923C18B-9EDF-DB03-1070-B00E550883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4729" y="3989935"/>
                      <a:ext cx="58671" cy="128925"/>
                    </a:xfrm>
                    <a:custGeom>
                      <a:avLst/>
                      <a:gdLst>
                        <a:gd name="connsiteX0" fmla="*/ 52880 w 58671"/>
                        <a:gd name="connsiteY0" fmla="*/ 757 h 128925"/>
                        <a:gd name="connsiteX1" fmla="*/ 45158 w 58671"/>
                        <a:gd name="connsiteY1" fmla="*/ 4618 h 128925"/>
                        <a:gd name="connsiteX2" fmla="*/ 757 w 58671"/>
                        <a:gd name="connsiteY2" fmla="*/ 118516 h 128925"/>
                        <a:gd name="connsiteX3" fmla="*/ 4618 w 58671"/>
                        <a:gd name="connsiteY3" fmla="*/ 128168 h 128925"/>
                        <a:gd name="connsiteX4" fmla="*/ 4618 w 58671"/>
                        <a:gd name="connsiteY4" fmla="*/ 128168 h 128925"/>
                        <a:gd name="connsiteX5" fmla="*/ 12340 w 58671"/>
                        <a:gd name="connsiteY5" fmla="*/ 124307 h 128925"/>
                        <a:gd name="connsiteX6" fmla="*/ 58671 w 58671"/>
                        <a:gd name="connsiteY6" fmla="*/ 10410 h 128925"/>
                        <a:gd name="connsiteX7" fmla="*/ 52880 w 58671"/>
                        <a:gd name="connsiteY7" fmla="*/ 757 h 128925"/>
                        <a:gd name="connsiteX8" fmla="*/ 52880 w 58671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8671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867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13" name="Hình tự do: Hình 312">
                    <a:extLst>
                      <a:ext uri="{FF2B5EF4-FFF2-40B4-BE49-F238E27FC236}">
                        <a16:creationId xmlns:a16="http://schemas.microsoft.com/office/drawing/2014/main" id="{E6F80247-5A75-7C65-5B04-7C460A42E66E}"/>
                      </a:ext>
                    </a:extLst>
                  </p:cNvPr>
                  <p:cNvSpPr/>
                  <p:nvPr/>
                </p:nvSpPr>
                <p:spPr>
                  <a:xfrm>
                    <a:off x="6471278" y="3993695"/>
                    <a:ext cx="49709" cy="120547"/>
                  </a:xfrm>
                  <a:custGeom>
                    <a:avLst/>
                    <a:gdLst>
                      <a:gd name="connsiteX0" fmla="*/ 48262 w 49709"/>
                      <a:gd name="connsiteY0" fmla="*/ 858 h 120547"/>
                      <a:gd name="connsiteX1" fmla="*/ 48262 w 49709"/>
                      <a:gd name="connsiteY1" fmla="*/ 858 h 120547"/>
                      <a:gd name="connsiteX2" fmla="*/ 0 w 49709"/>
                      <a:gd name="connsiteY2" fmla="*/ 118617 h 120547"/>
                      <a:gd name="connsiteX3" fmla="*/ 0 w 49709"/>
                      <a:gd name="connsiteY3" fmla="*/ 120547 h 120547"/>
                      <a:gd name="connsiteX4" fmla="*/ 0 w 49709"/>
                      <a:gd name="connsiteY4" fmla="*/ 120547 h 120547"/>
                      <a:gd name="connsiteX5" fmla="*/ 1931 w 49709"/>
                      <a:gd name="connsiteY5" fmla="*/ 120547 h 120547"/>
                      <a:gd name="connsiteX6" fmla="*/ 48262 w 49709"/>
                      <a:gd name="connsiteY6" fmla="*/ 858 h 120547"/>
                      <a:gd name="connsiteX7" fmla="*/ 48262 w 49709"/>
                      <a:gd name="connsiteY7" fmla="*/ 858 h 120547"/>
                      <a:gd name="connsiteX8" fmla="*/ 48262 w 49709"/>
                      <a:gd name="connsiteY8" fmla="*/ 858 h 1205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9709" h="120547">
                        <a:moveTo>
                          <a:pt x="48262" y="858"/>
                        </a:moveTo>
                        <a:cubicBezTo>
                          <a:pt x="48262" y="-1072"/>
                          <a:pt x="48262" y="858"/>
                          <a:pt x="48262" y="858"/>
                        </a:cubicBezTo>
                        <a:lnTo>
                          <a:pt x="0" y="118617"/>
                        </a:lnTo>
                        <a:cubicBezTo>
                          <a:pt x="0" y="118617"/>
                          <a:pt x="0" y="120547"/>
                          <a:pt x="0" y="120547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1931" y="120547"/>
                          <a:pt x="1931" y="120547"/>
                        </a:cubicBezTo>
                        <a:lnTo>
                          <a:pt x="48262" y="858"/>
                        </a:lnTo>
                        <a:cubicBezTo>
                          <a:pt x="50192" y="858"/>
                          <a:pt x="5019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14" name="Đồ họa 240">
                <a:extLst>
                  <a:ext uri="{FF2B5EF4-FFF2-40B4-BE49-F238E27FC236}">
                    <a16:creationId xmlns:a16="http://schemas.microsoft.com/office/drawing/2014/main" id="{BF3F95D0-EFAB-6477-66FD-0CE897B1BF3E}"/>
                  </a:ext>
                </a:extLst>
              </p:cNvPr>
              <p:cNvGrpSpPr/>
              <p:nvPr/>
            </p:nvGrpSpPr>
            <p:grpSpPr>
              <a:xfrm>
                <a:off x="6466693" y="3955220"/>
                <a:ext cx="557423" cy="235034"/>
                <a:chOff x="6466693" y="3955220"/>
                <a:chExt cx="557423" cy="235034"/>
              </a:xfrm>
            </p:grpSpPr>
            <p:sp>
              <p:nvSpPr>
                <p:cNvPr id="315" name="Hình tự do: Hình 314">
                  <a:extLst>
                    <a:ext uri="{FF2B5EF4-FFF2-40B4-BE49-F238E27FC236}">
                      <a16:creationId xmlns:a16="http://schemas.microsoft.com/office/drawing/2014/main" id="{EC8CE328-D125-4CCF-2156-F1C7BAC008E6}"/>
                    </a:ext>
                  </a:extLst>
                </p:cNvPr>
                <p:cNvSpPr/>
                <p:nvPr/>
              </p:nvSpPr>
              <p:spPr>
                <a:xfrm>
                  <a:off x="6466693" y="3955220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6" name="Hình tự do: Hình 315">
                  <a:extLst>
                    <a:ext uri="{FF2B5EF4-FFF2-40B4-BE49-F238E27FC236}">
                      <a16:creationId xmlns:a16="http://schemas.microsoft.com/office/drawing/2014/main" id="{3316A457-7AD7-430E-8594-A7B1CFBED2EF}"/>
                    </a:ext>
                  </a:extLst>
                </p:cNvPr>
                <p:cNvSpPr/>
                <p:nvPr/>
              </p:nvSpPr>
              <p:spPr>
                <a:xfrm>
                  <a:off x="6473208" y="3968009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</p:grpSp>
      <p:pic>
        <p:nvPicPr>
          <p:cNvPr id="20" name="Đồ họa 19">
            <a:extLst>
              <a:ext uri="{FF2B5EF4-FFF2-40B4-BE49-F238E27FC236}">
                <a16:creationId xmlns:a16="http://schemas.microsoft.com/office/drawing/2014/main" id="{11992148-8F52-C476-B5AD-75D7602F6D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55493" y="1789483"/>
            <a:ext cx="1363034" cy="1096353"/>
          </a:xfrm>
          <a:prstGeom prst="rect">
            <a:avLst/>
          </a:prstGeom>
        </p:spPr>
      </p:pic>
      <p:pic>
        <p:nvPicPr>
          <p:cNvPr id="21" name="Đồ họa 20">
            <a:extLst>
              <a:ext uri="{FF2B5EF4-FFF2-40B4-BE49-F238E27FC236}">
                <a16:creationId xmlns:a16="http://schemas.microsoft.com/office/drawing/2014/main" id="{A4818E55-865E-F75A-D2C7-3B4EABD6C2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20786" y="653189"/>
            <a:ext cx="1240854" cy="124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6353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7.40741E-7 L 3.54167E-6 -7.40741E-7 C 0.00065 0.00417 0.00078 0.00903 0.00156 0.0132 C 0.00234 0.01759 0.0039 0.0213 0.00442 0.02593 C 0.00677 0.04445 0.0039 0.02107 0.00599 0.03704 C 0.00716 0.04607 0.00612 0.04028 0.00742 0.04699 C 0.00716 0.06227 0.00703 0.07778 0.00677 0.09306 C 0.00677 0.09514 0.00638 0.09722 0.00599 0.09931 C 0.0056 0.10162 0.00494 0.10324 0.00442 0.10556 C 0.00195 0.11852 0.00442 0.10995 0.00078 0.12037 C 0.00065 0.12407 0.00065 0.12801 3.54167E-6 0.13171 C -0.00026 0.13403 -0.00105 0.13634 -0.00144 0.13912 C -0.00183 0.14167 -0.00196 0.14398 -0.00209 0.14653 C -0.00196 0.16574 -0.00235 0.18472 -0.00144 0.20394 C -0.00105 0.20926 -0.00039 0.21458 0.00156 0.21875 C 0.00234 0.22037 0.00312 0.22222 0.00377 0.22384 C 0.00429 0.22523 0.00468 0.22708 0.0052 0.2287 C 0.00586 0.23056 0.00677 0.23218 0.00742 0.2338 C 0.00807 0.23495 0.00833 0.23634 0.00898 0.23727 C 0.01041 0.24028 0.01328 0.24445 0.01484 0.2463 C 0.01679 0.24838 0.01888 0.24977 0.02083 0.25255 C 0.0263 0.25995 0.02239 0.25509 0.02825 0.26111 C 0.0289 0.26204 0.02955 0.26296 0.03047 0.26366 C 0.03138 0.26458 0.03229 0.26528 0.03333 0.2662 C 0.03411 0.26667 0.03476 0.26782 0.03554 0.26852 C 0.03645 0.26945 0.03776 0.26991 0.03854 0.27107 C 0.04935 0.28426 0.03151 0.26551 0.04375 0.27708 C 0.0444 0.27801 0.04518 0.27894 0.04596 0.27963 C 0.04687 0.28102 0.04778 0.28287 0.04882 0.28357 C 0.05 0.28449 0.0513 0.28426 0.0526 0.28495 C 0.05403 0.28565 0.0556 0.28634 0.05703 0.28704 C 0.05885 0.28796 0.06106 0.28843 0.06302 0.28958 C 0.06419 0.29051 0.06536 0.2919 0.06653 0.29236 C 0.06888 0.29306 0.07096 0.29306 0.0733 0.29352 C 0.07422 0.29421 0.0776 0.2963 0.07838 0.2963 C 0.08268 0.2963 0.08685 0.29537 0.09101 0.29491 C 0.09179 0.29445 0.09257 0.29398 0.09323 0.29352 C 0.09583 0.29167 0.09609 0.29097 0.09843 0.28843 C 0.10013 0.28403 0.09909 0.28495 0.10156 0.28495 " pathEditMode="relative" rAng="0" ptsTypes="AAAAAAAAAAAAAAAAAAAAAAAAAAAAAAAAAA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74" y="1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Nhóm 447" hidden="1">
            <a:extLst>
              <a:ext uri="{FF2B5EF4-FFF2-40B4-BE49-F238E27FC236}">
                <a16:creationId xmlns:a16="http://schemas.microsoft.com/office/drawing/2014/main" id="{94750F86-595E-7C86-4D8D-BD6F95EC2951}"/>
              </a:ext>
            </a:extLst>
          </p:cNvPr>
          <p:cNvGrpSpPr/>
          <p:nvPr/>
        </p:nvGrpSpPr>
        <p:grpSpPr>
          <a:xfrm>
            <a:off x="2456859" y="758541"/>
            <a:ext cx="6610939" cy="4878294"/>
            <a:chOff x="2767658" y="3464174"/>
            <a:chExt cx="4770119" cy="3519930"/>
          </a:xfrm>
        </p:grpSpPr>
        <p:grpSp>
          <p:nvGrpSpPr>
            <p:cNvPr id="245" name="Đồ họa 240">
              <a:extLst>
                <a:ext uri="{FF2B5EF4-FFF2-40B4-BE49-F238E27FC236}">
                  <a16:creationId xmlns:a16="http://schemas.microsoft.com/office/drawing/2014/main" id="{3E3D321A-3878-68B7-A96F-2F3BF79E383D}"/>
                </a:ext>
              </a:extLst>
            </p:cNvPr>
            <p:cNvGrpSpPr/>
            <p:nvPr/>
          </p:nvGrpSpPr>
          <p:grpSpPr>
            <a:xfrm>
              <a:off x="2767658" y="3464174"/>
              <a:ext cx="4770119" cy="3519930"/>
              <a:chOff x="4546600" y="2201146"/>
              <a:chExt cx="3513454" cy="2592622"/>
            </a:xfrm>
          </p:grpSpPr>
          <p:grpSp>
            <p:nvGrpSpPr>
              <p:cNvPr id="246" name="Đồ họa 240">
                <a:extLst>
                  <a:ext uri="{FF2B5EF4-FFF2-40B4-BE49-F238E27FC236}">
                    <a16:creationId xmlns:a16="http://schemas.microsoft.com/office/drawing/2014/main" id="{A24F62C4-E912-07ED-5996-4D46AFC5CCBB}"/>
                  </a:ext>
                </a:extLst>
              </p:cNvPr>
              <p:cNvGrpSpPr/>
              <p:nvPr/>
            </p:nvGrpSpPr>
            <p:grpSpPr>
              <a:xfrm>
                <a:off x="4913389" y="2201146"/>
                <a:ext cx="3042420" cy="2592622"/>
                <a:chOff x="4913389" y="2201146"/>
                <a:chExt cx="3042420" cy="2592622"/>
              </a:xfrm>
            </p:grpSpPr>
            <p:sp>
              <p:nvSpPr>
                <p:cNvPr id="247" name="Hình tự do: Hình 246">
                  <a:extLst>
                    <a:ext uri="{FF2B5EF4-FFF2-40B4-BE49-F238E27FC236}">
                      <a16:creationId xmlns:a16="http://schemas.microsoft.com/office/drawing/2014/main" id="{FA36BDDC-995A-17B7-2236-601DD63249E1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8" name="Hình tự do: Hình 247">
                  <a:extLst>
                    <a:ext uri="{FF2B5EF4-FFF2-40B4-BE49-F238E27FC236}">
                      <a16:creationId xmlns:a16="http://schemas.microsoft.com/office/drawing/2014/main" id="{B0556D47-1215-1A1B-3A34-DD756B74CAB4}"/>
                    </a:ext>
                  </a:extLst>
                </p:cNvPr>
                <p:cNvSpPr/>
                <p:nvPr/>
              </p:nvSpPr>
              <p:spPr>
                <a:xfrm>
                  <a:off x="6191360" y="2201147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Hình tự do: Hình 248">
                  <a:extLst>
                    <a:ext uri="{FF2B5EF4-FFF2-40B4-BE49-F238E27FC236}">
                      <a16:creationId xmlns:a16="http://schemas.microsoft.com/office/drawing/2014/main" id="{5BAA4EEB-438B-71FF-FD1E-9138DA0ABA22}"/>
                    </a:ext>
                  </a:extLst>
                </p:cNvPr>
                <p:cNvSpPr/>
                <p:nvPr/>
              </p:nvSpPr>
              <p:spPr>
                <a:xfrm>
                  <a:off x="6695347" y="2201146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Hình tự do: Hình 249">
                  <a:extLst>
                    <a:ext uri="{FF2B5EF4-FFF2-40B4-BE49-F238E27FC236}">
                      <a16:creationId xmlns:a16="http://schemas.microsoft.com/office/drawing/2014/main" id="{538F0758-6ADD-002F-96C5-F3E8C645D04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Hình tự do: Hình 250">
                  <a:extLst>
                    <a:ext uri="{FF2B5EF4-FFF2-40B4-BE49-F238E27FC236}">
                      <a16:creationId xmlns:a16="http://schemas.microsoft.com/office/drawing/2014/main" id="{091AA9A9-009C-725B-1E68-E6911D0C072E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Hình tự do: Hình 251">
                  <a:extLst>
                    <a:ext uri="{FF2B5EF4-FFF2-40B4-BE49-F238E27FC236}">
                      <a16:creationId xmlns:a16="http://schemas.microsoft.com/office/drawing/2014/main" id="{DF63688E-E89E-2E2D-EF5D-5EE5C3365E9C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3" name="Hình tự do: Hình 252">
                  <a:extLst>
                    <a:ext uri="{FF2B5EF4-FFF2-40B4-BE49-F238E27FC236}">
                      <a16:creationId xmlns:a16="http://schemas.microsoft.com/office/drawing/2014/main" id="{00A1DFC1-EB8F-6880-0893-0743687FF1A2}"/>
                    </a:ext>
                  </a:extLst>
                </p:cNvPr>
                <p:cNvSpPr/>
                <p:nvPr/>
              </p:nvSpPr>
              <p:spPr>
                <a:xfrm>
                  <a:off x="7620088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Hình tự do: Hình 253">
                  <a:extLst>
                    <a:ext uri="{FF2B5EF4-FFF2-40B4-BE49-F238E27FC236}">
                      <a16:creationId xmlns:a16="http://schemas.microsoft.com/office/drawing/2014/main" id="{764C4DD9-F4AE-5305-3EC7-699DB2D1BD79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Hình tự do: Hình 254">
                  <a:extLst>
                    <a:ext uri="{FF2B5EF4-FFF2-40B4-BE49-F238E27FC236}">
                      <a16:creationId xmlns:a16="http://schemas.microsoft.com/office/drawing/2014/main" id="{779B1DFE-7756-FEA9-DD6C-2F2F4DB97479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Hình tự do: Hình 255">
                  <a:extLst>
                    <a:ext uri="{FF2B5EF4-FFF2-40B4-BE49-F238E27FC236}">
                      <a16:creationId xmlns:a16="http://schemas.microsoft.com/office/drawing/2014/main" id="{61CC11B2-0D33-C8E1-5CEE-69569A4B3E0A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7" name="Hình tự do: Hình 256">
                  <a:extLst>
                    <a:ext uri="{FF2B5EF4-FFF2-40B4-BE49-F238E27FC236}">
                      <a16:creationId xmlns:a16="http://schemas.microsoft.com/office/drawing/2014/main" id="{99660D3F-D593-A71C-FFD3-9E981B5B4EB4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8" name="Hình tự do: Hình 257">
                  <a:extLst>
                    <a:ext uri="{FF2B5EF4-FFF2-40B4-BE49-F238E27FC236}">
                      <a16:creationId xmlns:a16="http://schemas.microsoft.com/office/drawing/2014/main" id="{8880E0F3-4331-8FC4-8C7E-445AFDE711B4}"/>
                    </a:ext>
                  </a:extLst>
                </p:cNvPr>
                <p:cNvSpPr/>
                <p:nvPr/>
              </p:nvSpPr>
              <p:spPr>
                <a:xfrm>
                  <a:off x="5374771" y="2708860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9" name="Hình tự do: Hình 258">
                  <a:extLst>
                    <a:ext uri="{FF2B5EF4-FFF2-40B4-BE49-F238E27FC236}">
                      <a16:creationId xmlns:a16="http://schemas.microsoft.com/office/drawing/2014/main" id="{63633686-620E-2894-912D-B6244D6DDAF7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0" name="Hình tự do: Hình 259">
                  <a:extLst>
                    <a:ext uri="{FF2B5EF4-FFF2-40B4-BE49-F238E27FC236}">
                      <a16:creationId xmlns:a16="http://schemas.microsoft.com/office/drawing/2014/main" id="{FC52042E-D303-08CF-830C-BA06969351DF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1" name="Hình tự do: Hình 260">
                  <a:extLst>
                    <a:ext uri="{FF2B5EF4-FFF2-40B4-BE49-F238E27FC236}">
                      <a16:creationId xmlns:a16="http://schemas.microsoft.com/office/drawing/2014/main" id="{512C8C55-9599-F667-5E33-664212189601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Hình tự do: Hình 261">
                  <a:extLst>
                    <a:ext uri="{FF2B5EF4-FFF2-40B4-BE49-F238E27FC236}">
                      <a16:creationId xmlns:a16="http://schemas.microsoft.com/office/drawing/2014/main" id="{726978D4-B515-59AD-245B-E7D0122774D4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Hình tự do: Hình 262">
                  <a:extLst>
                    <a:ext uri="{FF2B5EF4-FFF2-40B4-BE49-F238E27FC236}">
                      <a16:creationId xmlns:a16="http://schemas.microsoft.com/office/drawing/2014/main" id="{A2A8C96A-783B-E3A2-7B09-C3E59C27224D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4" name="Hình tự do: Hình 263">
                <a:extLst>
                  <a:ext uri="{FF2B5EF4-FFF2-40B4-BE49-F238E27FC236}">
                    <a16:creationId xmlns:a16="http://schemas.microsoft.com/office/drawing/2014/main" id="{CE847114-9FC6-CF9D-91C2-D852D34A9183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5" name="Hình tự do: Hình 264">
                <a:extLst>
                  <a:ext uri="{FF2B5EF4-FFF2-40B4-BE49-F238E27FC236}">
                    <a16:creationId xmlns:a16="http://schemas.microsoft.com/office/drawing/2014/main" id="{F266426B-96AA-B4E4-3948-A54E39AAEDF8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6" name="Hình tự do: Hình 265">
                <a:extLst>
                  <a:ext uri="{FF2B5EF4-FFF2-40B4-BE49-F238E27FC236}">
                    <a16:creationId xmlns:a16="http://schemas.microsoft.com/office/drawing/2014/main" id="{7BC83820-86AB-8B97-DDBB-BC45AA1FA4FC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7" name="Hình tự do: Hình 266">
                <a:extLst>
                  <a:ext uri="{FF2B5EF4-FFF2-40B4-BE49-F238E27FC236}">
                    <a16:creationId xmlns:a16="http://schemas.microsoft.com/office/drawing/2014/main" id="{FB634553-ECA7-8F44-0C4F-75BE340D9CC4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8" name="Hình tự do: Hình 267">
                <a:extLst>
                  <a:ext uri="{FF2B5EF4-FFF2-40B4-BE49-F238E27FC236}">
                    <a16:creationId xmlns:a16="http://schemas.microsoft.com/office/drawing/2014/main" id="{FE55AF6F-A5B6-9427-5D03-C9CCBA19E1C8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5" name="Hình tự do: Hình 364">
              <a:extLst>
                <a:ext uri="{FF2B5EF4-FFF2-40B4-BE49-F238E27FC236}">
                  <a16:creationId xmlns:a16="http://schemas.microsoft.com/office/drawing/2014/main" id="{27FF1DDC-183E-7F9C-BD54-C9096FFFCB82}"/>
                </a:ext>
              </a:extLst>
            </p:cNvPr>
            <p:cNvSpPr/>
            <p:nvPr/>
          </p:nvSpPr>
          <p:spPr>
            <a:xfrm>
              <a:off x="2788625" y="3777379"/>
              <a:ext cx="670962" cy="670962"/>
            </a:xfrm>
            <a:custGeom>
              <a:avLst/>
              <a:gdLst>
                <a:gd name="connsiteX0" fmla="*/ 0 w 494200"/>
                <a:gd name="connsiteY0" fmla="*/ 399607 h 494200"/>
                <a:gd name="connsiteX1" fmla="*/ 94593 w 494200"/>
                <a:gd name="connsiteY1" fmla="*/ 494200 h 494200"/>
                <a:gd name="connsiteX2" fmla="*/ 399607 w 494200"/>
                <a:gd name="connsiteY2" fmla="*/ 494200 h 494200"/>
                <a:gd name="connsiteX3" fmla="*/ 494200 w 494200"/>
                <a:gd name="connsiteY3" fmla="*/ 399607 h 494200"/>
                <a:gd name="connsiteX4" fmla="*/ 494200 w 494200"/>
                <a:gd name="connsiteY4" fmla="*/ 94593 h 494200"/>
                <a:gd name="connsiteX5" fmla="*/ 399607 w 494200"/>
                <a:gd name="connsiteY5" fmla="*/ 0 h 494200"/>
                <a:gd name="connsiteX6" fmla="*/ 94593 w 494200"/>
                <a:gd name="connsiteY6" fmla="*/ 0 h 494200"/>
                <a:gd name="connsiteX7" fmla="*/ 0 w 494200"/>
                <a:gd name="connsiteY7" fmla="*/ 94593 h 494200"/>
                <a:gd name="connsiteX8" fmla="*/ 0 w 494200"/>
                <a:gd name="connsiteY8" fmla="*/ 399607 h 49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4200" h="494200">
                  <a:moveTo>
                    <a:pt x="0" y="399607"/>
                  </a:moveTo>
                  <a:cubicBezTo>
                    <a:pt x="0" y="451730"/>
                    <a:pt x="42470" y="494200"/>
                    <a:pt x="94593" y="494200"/>
                  </a:cubicBezTo>
                  <a:lnTo>
                    <a:pt x="399607" y="494200"/>
                  </a:lnTo>
                  <a:cubicBezTo>
                    <a:pt x="451730" y="494200"/>
                    <a:pt x="494200" y="451730"/>
                    <a:pt x="494200" y="399607"/>
                  </a:cubicBezTo>
                  <a:lnTo>
                    <a:pt x="494200" y="94593"/>
                  </a:lnTo>
                  <a:cubicBezTo>
                    <a:pt x="494200" y="42470"/>
                    <a:pt x="451730" y="0"/>
                    <a:pt x="399607" y="0"/>
                  </a:cubicBezTo>
                  <a:lnTo>
                    <a:pt x="94593" y="0"/>
                  </a:lnTo>
                  <a:cubicBezTo>
                    <a:pt x="42470" y="0"/>
                    <a:pt x="0" y="42470"/>
                    <a:pt x="0" y="94593"/>
                  </a:cubicBezTo>
                  <a:lnTo>
                    <a:pt x="0" y="399607"/>
                  </a:lnTo>
                  <a:close/>
                </a:path>
              </a:pathLst>
            </a:custGeom>
            <a:solidFill>
              <a:srgbClr val="FFFAE9"/>
            </a:solidFill>
            <a:ln w="192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" name="Đồ họa 1">
            <a:extLst>
              <a:ext uri="{FF2B5EF4-FFF2-40B4-BE49-F238E27FC236}">
                <a16:creationId xmlns:a16="http://schemas.microsoft.com/office/drawing/2014/main" id="{9622665F-55B0-7963-97F7-9BF3263DFE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98860" y="653201"/>
            <a:ext cx="1815408" cy="1460219"/>
          </a:xfrm>
          <a:prstGeom prst="rect">
            <a:avLst/>
          </a:prstGeom>
        </p:spPr>
      </p:pic>
      <p:sp>
        <p:nvSpPr>
          <p:cNvPr id="35" name="ïSļïḑé">
            <a:extLst>
              <a:ext uri="{FF2B5EF4-FFF2-40B4-BE49-F238E27FC236}">
                <a16:creationId xmlns:a16="http://schemas.microsoft.com/office/drawing/2014/main" id="{E7C5877D-FE7F-4695-A1DB-8C23BEBAA6D9}"/>
              </a:ext>
            </a:extLst>
          </p:cNvPr>
          <p:cNvSpPr/>
          <p:nvPr/>
        </p:nvSpPr>
        <p:spPr bwMode="gray">
          <a:xfrm>
            <a:off x="2508052" y="541996"/>
            <a:ext cx="1596822" cy="904464"/>
          </a:xfrm>
          <a:prstGeom prst="roundRect">
            <a:avLst>
              <a:gd name="adj" fmla="val 21193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rPr>
              <a:t> 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37" name="文本框 38">
            <a:extLst>
              <a:ext uri="{FF2B5EF4-FFF2-40B4-BE49-F238E27FC236}">
                <a16:creationId xmlns:a16="http://schemas.microsoft.com/office/drawing/2014/main" id="{18D8223F-ED78-4AC3-968E-6E560114FFEE}"/>
              </a:ext>
            </a:extLst>
          </p:cNvPr>
          <p:cNvSpPr txBox="1"/>
          <p:nvPr/>
        </p:nvSpPr>
        <p:spPr>
          <a:xfrm>
            <a:off x="2562446" y="601813"/>
            <a:ext cx="491252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kumimoji="0" lang="zh-CN" altLang="en-US" sz="45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仓耳青禾体-谷力 W04" panose="02020400000000000000" pitchFamily="18" charset="-122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575" y="441209"/>
            <a:ext cx="2127688" cy="11095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D24385-B3C4-D188-FD48-4EB39511D9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3768"/>
          <a:stretch/>
        </p:blipFill>
        <p:spPr>
          <a:xfrm rot="21313832">
            <a:off x="-79525" y="5102131"/>
            <a:ext cx="1504495" cy="16859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4AD4756-745F-A347-55AD-DD8459A48248}"/>
                  </a:ext>
                </a:extLst>
              </p:cNvPr>
              <p:cNvSpPr txBox="1"/>
              <p:nvPr/>
            </p:nvSpPr>
            <p:spPr>
              <a:xfrm>
                <a:off x="1714008" y="1486652"/>
                <a:ext cx="1983748" cy="12352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accent1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5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5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vi-VN" sz="55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vi-VN" sz="5500" b="1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55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5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vi-VN" sz="55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en-US" sz="55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4AD4756-745F-A347-55AD-DD8459A482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4008" y="1486652"/>
                <a:ext cx="1983748" cy="1235275"/>
              </a:xfrm>
              <a:prstGeom prst="rect">
                <a:avLst/>
              </a:prstGeom>
              <a:blipFill>
                <a:blip r:embed="rId6"/>
                <a:stretch>
                  <a:fillRect l="-13804" b="-493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41691D4-C594-0EA5-2FC5-4AB6CFCBB3A9}"/>
                  </a:ext>
                </a:extLst>
              </p:cNvPr>
              <p:cNvSpPr txBox="1"/>
              <p:nvPr/>
            </p:nvSpPr>
            <p:spPr>
              <a:xfrm>
                <a:off x="1710086" y="2780088"/>
                <a:ext cx="2326791" cy="12225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vi-VN" sz="3600" b="1" dirty="0">
                    <a:solidFill>
                      <a:schemeClr val="accent1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  <a:r>
                  <a:rPr lang="en-US" sz="3600" b="1" dirty="0">
                    <a:solidFill>
                      <a:schemeClr val="accent1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5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5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vi-VN" sz="55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lang="vi-VN" sz="5500" b="1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55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5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vi-VN" sz="55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55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41691D4-C594-0EA5-2FC5-4AB6CFCBB3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0086" y="2780088"/>
                <a:ext cx="2326791" cy="1222514"/>
              </a:xfrm>
              <a:prstGeom prst="rect">
                <a:avLst/>
              </a:prstGeom>
              <a:blipFill>
                <a:blip r:embed="rId7"/>
                <a:stretch>
                  <a:fillRect l="-12073" b="-995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F5ADF75-D8F8-3937-9939-39366E387780}"/>
                  </a:ext>
                </a:extLst>
              </p:cNvPr>
              <p:cNvSpPr txBox="1"/>
              <p:nvPr/>
            </p:nvSpPr>
            <p:spPr>
              <a:xfrm>
                <a:off x="1704624" y="4057916"/>
                <a:ext cx="2084738" cy="12227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vi-VN" sz="3600" b="1" dirty="0">
                    <a:solidFill>
                      <a:schemeClr val="accent1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  <a:r>
                  <a:rPr lang="en-US" sz="3600" b="1" dirty="0">
                    <a:solidFill>
                      <a:schemeClr val="accent1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5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5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vi-VN" sz="55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vi-VN" sz="5500" b="1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vi-VN" sz="5500" b="1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vi-VN" sz="55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5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vi-VN" sz="55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lang="en-US" sz="55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F5ADF75-D8F8-3937-9939-39366E3877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4624" y="4057916"/>
                <a:ext cx="2084738" cy="1222707"/>
              </a:xfrm>
              <a:prstGeom prst="rect">
                <a:avLst/>
              </a:prstGeom>
              <a:blipFill>
                <a:blip r:embed="rId8"/>
                <a:stretch>
                  <a:fillRect l="-13450" b="-1000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CCAA9F2-F4EF-F218-8172-AB0F8F9126D9}"/>
                  </a:ext>
                </a:extLst>
              </p:cNvPr>
              <p:cNvSpPr txBox="1"/>
              <p:nvPr/>
            </p:nvSpPr>
            <p:spPr>
              <a:xfrm>
                <a:off x="1714008" y="5257251"/>
                <a:ext cx="1832618" cy="12225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vi-VN" sz="3600" b="1" dirty="0">
                    <a:solidFill>
                      <a:schemeClr val="accent1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</a:t>
                </a:r>
                <a:r>
                  <a:rPr lang="en-US" sz="3600" b="1" dirty="0">
                    <a:solidFill>
                      <a:schemeClr val="accent1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 </a:t>
                </a:r>
                <a:r>
                  <a:rPr lang="vi-VN" sz="3600" b="1" dirty="0">
                    <a:solidFill>
                      <a:schemeClr val="accent1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12</a:t>
                </a:r>
                <a14:m>
                  <m:oMath xmlns:m="http://schemas.openxmlformats.org/officeDocument/2006/math">
                    <m:r>
                      <a:rPr lang="vi-VN" sz="5500" b="1" i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:</m:t>
                    </m:r>
                    <m:f>
                      <m:fPr>
                        <m:ctrlPr>
                          <a:rPr lang="en-US" sz="55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5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vi-VN" sz="55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55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CCAA9F2-F4EF-F218-8172-AB0F8F9126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4008" y="5257251"/>
                <a:ext cx="1832618" cy="1222514"/>
              </a:xfrm>
              <a:prstGeom prst="rect">
                <a:avLst/>
              </a:prstGeom>
              <a:blipFill>
                <a:blip r:embed="rId9"/>
                <a:stretch>
                  <a:fillRect l="-14950" b="-995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36F7ED6-7908-63AC-5F9C-1B1ECD06B48C}"/>
                  </a:ext>
                </a:extLst>
              </p:cNvPr>
              <p:cNvSpPr txBox="1"/>
              <p:nvPr/>
            </p:nvSpPr>
            <p:spPr>
              <a:xfrm>
                <a:off x="4267387" y="1480927"/>
                <a:ext cx="2476832" cy="1164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num>
                        <m:den>
                          <m:r>
                            <a:rPr lang="vi-VN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vi-VN" sz="40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𝟏𝟔</m:t>
                          </m:r>
                        </m:num>
                        <m:den>
                          <m:r>
                            <a:rPr lang="vi-VN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36F7ED6-7908-63AC-5F9C-1B1ECD06B4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387" y="1480927"/>
                <a:ext cx="2476832" cy="116499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A007D51-530B-BA0A-0EE6-B3A0785FFE43}"/>
                  </a:ext>
                </a:extLst>
              </p:cNvPr>
              <p:cNvSpPr txBox="1"/>
              <p:nvPr/>
            </p:nvSpPr>
            <p:spPr>
              <a:xfrm>
                <a:off x="6708963" y="1428925"/>
                <a:ext cx="1253355" cy="11524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vi-VN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vi-VN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A007D51-530B-BA0A-0EE6-B3A0785FFE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8963" y="1428925"/>
                <a:ext cx="1253355" cy="115249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348CD27-107A-81B2-C72E-893DB913E0A4}"/>
                  </a:ext>
                </a:extLst>
              </p:cNvPr>
              <p:cNvSpPr txBox="1"/>
              <p:nvPr/>
            </p:nvSpPr>
            <p:spPr>
              <a:xfrm>
                <a:off x="4343587" y="2777193"/>
                <a:ext cx="2476832" cy="11689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𝟓𝟎</m:t>
                          </m:r>
                        </m:num>
                        <m:den>
                          <m:r>
                            <a:rPr lang="vi-VN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𝟒𝟓</m:t>
                          </m:r>
                        </m:den>
                      </m:f>
                      <m:r>
                        <a:rPr lang="vi-VN" sz="40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𝟐𝟕</m:t>
                          </m:r>
                        </m:num>
                        <m:den>
                          <m:r>
                            <a:rPr lang="vi-VN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𝟒𝟓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348CD27-107A-81B2-C72E-893DB913E0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3587" y="2777193"/>
                <a:ext cx="2476832" cy="116897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26E2EA6-D811-8A9D-99BB-2F3A9E3076E6}"/>
                  </a:ext>
                </a:extLst>
              </p:cNvPr>
              <p:cNvSpPr txBox="1"/>
              <p:nvPr/>
            </p:nvSpPr>
            <p:spPr>
              <a:xfrm>
                <a:off x="6945644" y="2755476"/>
                <a:ext cx="1253355" cy="11524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𝟐𝟑</m:t>
                          </m:r>
                        </m:num>
                        <m:den>
                          <m:r>
                            <a:rPr lang="vi-VN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𝟒𝟓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26E2EA6-D811-8A9D-99BB-2F3A9E3076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5644" y="2755476"/>
                <a:ext cx="1253355" cy="115249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56B0776-B74D-BC06-C197-A5B9578117B6}"/>
                  </a:ext>
                </a:extLst>
              </p:cNvPr>
              <p:cNvSpPr txBox="1"/>
              <p:nvPr/>
            </p:nvSpPr>
            <p:spPr>
              <a:xfrm>
                <a:off x="3992569" y="4026319"/>
                <a:ext cx="2072875" cy="11567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  <m:r>
                            <a:rPr lang="vi-VN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vi-VN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vi-VN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vi-VN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vi-VN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  <m:r>
                            <a:rPr lang="vi-VN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vi-VN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vi-VN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vi-VN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56B0776-B74D-BC06-C197-A5B9578117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2569" y="4026319"/>
                <a:ext cx="2072875" cy="115672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77B0579-B7EB-3901-92FF-BDCB11A808BD}"/>
                  </a:ext>
                </a:extLst>
              </p:cNvPr>
              <p:cNvSpPr txBox="1"/>
              <p:nvPr/>
            </p:nvSpPr>
            <p:spPr>
              <a:xfrm>
                <a:off x="6006111" y="3999951"/>
                <a:ext cx="1253355" cy="11524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vi-VN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𝟏𝟒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77B0579-B7EB-3901-92FF-BDCB11A808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6111" y="3999951"/>
                <a:ext cx="1253355" cy="115249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7F2B83C-E039-A517-161E-081FC95AFB6A}"/>
                  </a:ext>
                </a:extLst>
              </p:cNvPr>
              <p:cNvSpPr txBox="1"/>
              <p:nvPr/>
            </p:nvSpPr>
            <p:spPr>
              <a:xfrm>
                <a:off x="3638730" y="5377073"/>
                <a:ext cx="3223639" cy="10105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5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45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𝟏𝟐</m:t>
                    </m:r>
                    <m:r>
                      <a:rPr lang="vi-VN" sz="45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vi-VN" sz="45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45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5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45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vi-VN" sz="45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vi-VN" sz="45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vi-VN" sz="5000" b="1" dirty="0">
                    <a:solidFill>
                      <a:srgbClr val="C00000"/>
                    </a:solidFill>
                  </a:rPr>
                  <a:t> </a:t>
                </a:r>
                <a:endParaRPr lang="en-US" sz="5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7F2B83C-E039-A517-161E-081FC95AFB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8730" y="5377073"/>
                <a:ext cx="3223639" cy="1010533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825CA7B-DA2E-6B99-2826-E5285433EF31}"/>
                  </a:ext>
                </a:extLst>
              </p:cNvPr>
              <p:cNvSpPr txBox="1"/>
              <p:nvPr/>
            </p:nvSpPr>
            <p:spPr>
              <a:xfrm>
                <a:off x="6687561" y="5338148"/>
                <a:ext cx="1662315" cy="11228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5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  <m:r>
                          <a:rPr lang="vi-VN" sz="5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vi-VN" sz="5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vi-VN" sz="5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vi-VN" sz="5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vi-VN" sz="5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vi-VN" sz="5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vi-VN" sz="5000" b="1" dirty="0">
                    <a:solidFill>
                      <a:srgbClr val="C00000"/>
                    </a:solidFill>
                  </a:rPr>
                  <a:t> </a:t>
                </a:r>
                <a:endParaRPr lang="en-US" sz="5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825CA7B-DA2E-6B99-2826-E5285433EF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7561" y="5338148"/>
                <a:ext cx="1662315" cy="1122808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E51B701-61FB-BBCC-DAFF-A6416BAE83C7}"/>
                  </a:ext>
                </a:extLst>
              </p:cNvPr>
              <p:cNvSpPr txBox="1"/>
              <p:nvPr/>
            </p:nvSpPr>
            <p:spPr>
              <a:xfrm>
                <a:off x="8198999" y="5477188"/>
                <a:ext cx="1365566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vi-VN" sz="40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vi-VN" sz="4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𝟏𝟎</m:t>
                      </m:r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E51B701-61FB-BBCC-DAFF-A6416BAE83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8999" y="5477188"/>
                <a:ext cx="1365566" cy="615553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129138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7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Nhóm 447" hidden="1">
            <a:extLst>
              <a:ext uri="{FF2B5EF4-FFF2-40B4-BE49-F238E27FC236}">
                <a16:creationId xmlns:a16="http://schemas.microsoft.com/office/drawing/2014/main" id="{94750F86-595E-7C86-4D8D-BD6F95EC2951}"/>
              </a:ext>
            </a:extLst>
          </p:cNvPr>
          <p:cNvGrpSpPr/>
          <p:nvPr/>
        </p:nvGrpSpPr>
        <p:grpSpPr>
          <a:xfrm>
            <a:off x="2456859" y="758541"/>
            <a:ext cx="6610939" cy="4878294"/>
            <a:chOff x="2767658" y="3464174"/>
            <a:chExt cx="4770119" cy="3519930"/>
          </a:xfrm>
        </p:grpSpPr>
        <p:grpSp>
          <p:nvGrpSpPr>
            <p:cNvPr id="245" name="Đồ họa 240">
              <a:extLst>
                <a:ext uri="{FF2B5EF4-FFF2-40B4-BE49-F238E27FC236}">
                  <a16:creationId xmlns:a16="http://schemas.microsoft.com/office/drawing/2014/main" id="{3E3D321A-3878-68B7-A96F-2F3BF79E383D}"/>
                </a:ext>
              </a:extLst>
            </p:cNvPr>
            <p:cNvGrpSpPr/>
            <p:nvPr/>
          </p:nvGrpSpPr>
          <p:grpSpPr>
            <a:xfrm>
              <a:off x="2767658" y="3464174"/>
              <a:ext cx="4770119" cy="3519930"/>
              <a:chOff x="4546600" y="2201146"/>
              <a:chExt cx="3513454" cy="2592622"/>
            </a:xfrm>
          </p:grpSpPr>
          <p:grpSp>
            <p:nvGrpSpPr>
              <p:cNvPr id="246" name="Đồ họa 240">
                <a:extLst>
                  <a:ext uri="{FF2B5EF4-FFF2-40B4-BE49-F238E27FC236}">
                    <a16:creationId xmlns:a16="http://schemas.microsoft.com/office/drawing/2014/main" id="{A24F62C4-E912-07ED-5996-4D46AFC5CCBB}"/>
                  </a:ext>
                </a:extLst>
              </p:cNvPr>
              <p:cNvGrpSpPr/>
              <p:nvPr/>
            </p:nvGrpSpPr>
            <p:grpSpPr>
              <a:xfrm>
                <a:off x="4913389" y="2201146"/>
                <a:ext cx="3042420" cy="2592622"/>
                <a:chOff x="4913389" y="2201146"/>
                <a:chExt cx="3042420" cy="2592622"/>
              </a:xfrm>
            </p:grpSpPr>
            <p:sp>
              <p:nvSpPr>
                <p:cNvPr id="247" name="Hình tự do: Hình 246">
                  <a:extLst>
                    <a:ext uri="{FF2B5EF4-FFF2-40B4-BE49-F238E27FC236}">
                      <a16:creationId xmlns:a16="http://schemas.microsoft.com/office/drawing/2014/main" id="{FA36BDDC-995A-17B7-2236-601DD63249E1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8" name="Hình tự do: Hình 247">
                  <a:extLst>
                    <a:ext uri="{FF2B5EF4-FFF2-40B4-BE49-F238E27FC236}">
                      <a16:creationId xmlns:a16="http://schemas.microsoft.com/office/drawing/2014/main" id="{B0556D47-1215-1A1B-3A34-DD756B74CAB4}"/>
                    </a:ext>
                  </a:extLst>
                </p:cNvPr>
                <p:cNvSpPr/>
                <p:nvPr/>
              </p:nvSpPr>
              <p:spPr>
                <a:xfrm>
                  <a:off x="6191360" y="2201147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Hình tự do: Hình 248">
                  <a:extLst>
                    <a:ext uri="{FF2B5EF4-FFF2-40B4-BE49-F238E27FC236}">
                      <a16:creationId xmlns:a16="http://schemas.microsoft.com/office/drawing/2014/main" id="{5BAA4EEB-438B-71FF-FD1E-9138DA0ABA22}"/>
                    </a:ext>
                  </a:extLst>
                </p:cNvPr>
                <p:cNvSpPr/>
                <p:nvPr/>
              </p:nvSpPr>
              <p:spPr>
                <a:xfrm>
                  <a:off x="6695347" y="2201146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Hình tự do: Hình 249">
                  <a:extLst>
                    <a:ext uri="{FF2B5EF4-FFF2-40B4-BE49-F238E27FC236}">
                      <a16:creationId xmlns:a16="http://schemas.microsoft.com/office/drawing/2014/main" id="{538F0758-6ADD-002F-96C5-F3E8C645D04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Hình tự do: Hình 250">
                  <a:extLst>
                    <a:ext uri="{FF2B5EF4-FFF2-40B4-BE49-F238E27FC236}">
                      <a16:creationId xmlns:a16="http://schemas.microsoft.com/office/drawing/2014/main" id="{091AA9A9-009C-725B-1E68-E6911D0C072E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Hình tự do: Hình 251">
                  <a:extLst>
                    <a:ext uri="{FF2B5EF4-FFF2-40B4-BE49-F238E27FC236}">
                      <a16:creationId xmlns:a16="http://schemas.microsoft.com/office/drawing/2014/main" id="{DF63688E-E89E-2E2D-EF5D-5EE5C3365E9C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3" name="Hình tự do: Hình 252">
                  <a:extLst>
                    <a:ext uri="{FF2B5EF4-FFF2-40B4-BE49-F238E27FC236}">
                      <a16:creationId xmlns:a16="http://schemas.microsoft.com/office/drawing/2014/main" id="{00A1DFC1-EB8F-6880-0893-0743687FF1A2}"/>
                    </a:ext>
                  </a:extLst>
                </p:cNvPr>
                <p:cNvSpPr/>
                <p:nvPr/>
              </p:nvSpPr>
              <p:spPr>
                <a:xfrm>
                  <a:off x="7620088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Hình tự do: Hình 253">
                  <a:extLst>
                    <a:ext uri="{FF2B5EF4-FFF2-40B4-BE49-F238E27FC236}">
                      <a16:creationId xmlns:a16="http://schemas.microsoft.com/office/drawing/2014/main" id="{764C4DD9-F4AE-5305-3EC7-699DB2D1BD79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Hình tự do: Hình 254">
                  <a:extLst>
                    <a:ext uri="{FF2B5EF4-FFF2-40B4-BE49-F238E27FC236}">
                      <a16:creationId xmlns:a16="http://schemas.microsoft.com/office/drawing/2014/main" id="{779B1DFE-7756-FEA9-DD6C-2F2F4DB97479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Hình tự do: Hình 255">
                  <a:extLst>
                    <a:ext uri="{FF2B5EF4-FFF2-40B4-BE49-F238E27FC236}">
                      <a16:creationId xmlns:a16="http://schemas.microsoft.com/office/drawing/2014/main" id="{61CC11B2-0D33-C8E1-5CEE-69569A4B3E0A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7" name="Hình tự do: Hình 256">
                  <a:extLst>
                    <a:ext uri="{FF2B5EF4-FFF2-40B4-BE49-F238E27FC236}">
                      <a16:creationId xmlns:a16="http://schemas.microsoft.com/office/drawing/2014/main" id="{99660D3F-D593-A71C-FFD3-9E981B5B4EB4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8" name="Hình tự do: Hình 257">
                  <a:extLst>
                    <a:ext uri="{FF2B5EF4-FFF2-40B4-BE49-F238E27FC236}">
                      <a16:creationId xmlns:a16="http://schemas.microsoft.com/office/drawing/2014/main" id="{8880E0F3-4331-8FC4-8C7E-445AFDE711B4}"/>
                    </a:ext>
                  </a:extLst>
                </p:cNvPr>
                <p:cNvSpPr/>
                <p:nvPr/>
              </p:nvSpPr>
              <p:spPr>
                <a:xfrm>
                  <a:off x="5374771" y="2708860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9" name="Hình tự do: Hình 258">
                  <a:extLst>
                    <a:ext uri="{FF2B5EF4-FFF2-40B4-BE49-F238E27FC236}">
                      <a16:creationId xmlns:a16="http://schemas.microsoft.com/office/drawing/2014/main" id="{63633686-620E-2894-912D-B6244D6DDAF7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0" name="Hình tự do: Hình 259">
                  <a:extLst>
                    <a:ext uri="{FF2B5EF4-FFF2-40B4-BE49-F238E27FC236}">
                      <a16:creationId xmlns:a16="http://schemas.microsoft.com/office/drawing/2014/main" id="{FC52042E-D303-08CF-830C-BA06969351DF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1" name="Hình tự do: Hình 260">
                  <a:extLst>
                    <a:ext uri="{FF2B5EF4-FFF2-40B4-BE49-F238E27FC236}">
                      <a16:creationId xmlns:a16="http://schemas.microsoft.com/office/drawing/2014/main" id="{512C8C55-9599-F667-5E33-664212189601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Hình tự do: Hình 261">
                  <a:extLst>
                    <a:ext uri="{FF2B5EF4-FFF2-40B4-BE49-F238E27FC236}">
                      <a16:creationId xmlns:a16="http://schemas.microsoft.com/office/drawing/2014/main" id="{726978D4-B515-59AD-245B-E7D0122774D4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Hình tự do: Hình 262">
                  <a:extLst>
                    <a:ext uri="{FF2B5EF4-FFF2-40B4-BE49-F238E27FC236}">
                      <a16:creationId xmlns:a16="http://schemas.microsoft.com/office/drawing/2014/main" id="{A2A8C96A-783B-E3A2-7B09-C3E59C27224D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4" name="Hình tự do: Hình 263">
                <a:extLst>
                  <a:ext uri="{FF2B5EF4-FFF2-40B4-BE49-F238E27FC236}">
                    <a16:creationId xmlns:a16="http://schemas.microsoft.com/office/drawing/2014/main" id="{CE847114-9FC6-CF9D-91C2-D852D34A9183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5" name="Hình tự do: Hình 264">
                <a:extLst>
                  <a:ext uri="{FF2B5EF4-FFF2-40B4-BE49-F238E27FC236}">
                    <a16:creationId xmlns:a16="http://schemas.microsoft.com/office/drawing/2014/main" id="{F266426B-96AA-B4E4-3948-A54E39AAEDF8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6" name="Hình tự do: Hình 265">
                <a:extLst>
                  <a:ext uri="{FF2B5EF4-FFF2-40B4-BE49-F238E27FC236}">
                    <a16:creationId xmlns:a16="http://schemas.microsoft.com/office/drawing/2014/main" id="{7BC83820-86AB-8B97-DDBB-BC45AA1FA4FC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7" name="Hình tự do: Hình 266">
                <a:extLst>
                  <a:ext uri="{FF2B5EF4-FFF2-40B4-BE49-F238E27FC236}">
                    <a16:creationId xmlns:a16="http://schemas.microsoft.com/office/drawing/2014/main" id="{FB634553-ECA7-8F44-0C4F-75BE340D9CC4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8" name="Hình tự do: Hình 267">
                <a:extLst>
                  <a:ext uri="{FF2B5EF4-FFF2-40B4-BE49-F238E27FC236}">
                    <a16:creationId xmlns:a16="http://schemas.microsoft.com/office/drawing/2014/main" id="{FE55AF6F-A5B6-9427-5D03-C9CCBA19E1C8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5" name="Hình tự do: Hình 364">
              <a:extLst>
                <a:ext uri="{FF2B5EF4-FFF2-40B4-BE49-F238E27FC236}">
                  <a16:creationId xmlns:a16="http://schemas.microsoft.com/office/drawing/2014/main" id="{27FF1DDC-183E-7F9C-BD54-C9096FFFCB82}"/>
                </a:ext>
              </a:extLst>
            </p:cNvPr>
            <p:cNvSpPr/>
            <p:nvPr/>
          </p:nvSpPr>
          <p:spPr>
            <a:xfrm>
              <a:off x="2788625" y="3777379"/>
              <a:ext cx="670962" cy="670962"/>
            </a:xfrm>
            <a:custGeom>
              <a:avLst/>
              <a:gdLst>
                <a:gd name="connsiteX0" fmla="*/ 0 w 494200"/>
                <a:gd name="connsiteY0" fmla="*/ 399607 h 494200"/>
                <a:gd name="connsiteX1" fmla="*/ 94593 w 494200"/>
                <a:gd name="connsiteY1" fmla="*/ 494200 h 494200"/>
                <a:gd name="connsiteX2" fmla="*/ 399607 w 494200"/>
                <a:gd name="connsiteY2" fmla="*/ 494200 h 494200"/>
                <a:gd name="connsiteX3" fmla="*/ 494200 w 494200"/>
                <a:gd name="connsiteY3" fmla="*/ 399607 h 494200"/>
                <a:gd name="connsiteX4" fmla="*/ 494200 w 494200"/>
                <a:gd name="connsiteY4" fmla="*/ 94593 h 494200"/>
                <a:gd name="connsiteX5" fmla="*/ 399607 w 494200"/>
                <a:gd name="connsiteY5" fmla="*/ 0 h 494200"/>
                <a:gd name="connsiteX6" fmla="*/ 94593 w 494200"/>
                <a:gd name="connsiteY6" fmla="*/ 0 h 494200"/>
                <a:gd name="connsiteX7" fmla="*/ 0 w 494200"/>
                <a:gd name="connsiteY7" fmla="*/ 94593 h 494200"/>
                <a:gd name="connsiteX8" fmla="*/ 0 w 494200"/>
                <a:gd name="connsiteY8" fmla="*/ 399607 h 49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4200" h="494200">
                  <a:moveTo>
                    <a:pt x="0" y="399607"/>
                  </a:moveTo>
                  <a:cubicBezTo>
                    <a:pt x="0" y="451730"/>
                    <a:pt x="42470" y="494200"/>
                    <a:pt x="94593" y="494200"/>
                  </a:cubicBezTo>
                  <a:lnTo>
                    <a:pt x="399607" y="494200"/>
                  </a:lnTo>
                  <a:cubicBezTo>
                    <a:pt x="451730" y="494200"/>
                    <a:pt x="494200" y="451730"/>
                    <a:pt x="494200" y="399607"/>
                  </a:cubicBezTo>
                  <a:lnTo>
                    <a:pt x="494200" y="94593"/>
                  </a:lnTo>
                  <a:cubicBezTo>
                    <a:pt x="494200" y="42470"/>
                    <a:pt x="451730" y="0"/>
                    <a:pt x="399607" y="0"/>
                  </a:cubicBezTo>
                  <a:lnTo>
                    <a:pt x="94593" y="0"/>
                  </a:lnTo>
                  <a:cubicBezTo>
                    <a:pt x="42470" y="0"/>
                    <a:pt x="0" y="42470"/>
                    <a:pt x="0" y="94593"/>
                  </a:cubicBezTo>
                  <a:lnTo>
                    <a:pt x="0" y="399607"/>
                  </a:lnTo>
                  <a:close/>
                </a:path>
              </a:pathLst>
            </a:custGeom>
            <a:solidFill>
              <a:srgbClr val="FFFAE9"/>
            </a:solidFill>
            <a:ln w="192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3E04801D-747B-D5A4-B9C0-288D1DA7A076}"/>
              </a:ext>
            </a:extLst>
          </p:cNvPr>
          <p:cNvGrpSpPr/>
          <p:nvPr/>
        </p:nvGrpSpPr>
        <p:grpSpPr>
          <a:xfrm>
            <a:off x="2765956" y="758543"/>
            <a:ext cx="6610939" cy="4878292"/>
            <a:chOff x="2456860" y="758544"/>
            <a:chExt cx="6610939" cy="4878292"/>
          </a:xfrm>
        </p:grpSpPr>
        <p:grpSp>
          <p:nvGrpSpPr>
            <p:cNvPr id="424" name="Đồ họa 240">
              <a:extLst>
                <a:ext uri="{FF2B5EF4-FFF2-40B4-BE49-F238E27FC236}">
                  <a16:creationId xmlns:a16="http://schemas.microsoft.com/office/drawing/2014/main" id="{A99F0FA3-3B73-6530-5968-761645121C64}"/>
                </a:ext>
              </a:extLst>
            </p:cNvPr>
            <p:cNvGrpSpPr/>
            <p:nvPr/>
          </p:nvGrpSpPr>
          <p:grpSpPr>
            <a:xfrm>
              <a:off x="2456860" y="758544"/>
              <a:ext cx="6610939" cy="4878292"/>
              <a:chOff x="4546600" y="2201147"/>
              <a:chExt cx="3513454" cy="2592621"/>
            </a:xfrm>
          </p:grpSpPr>
          <p:grpSp>
            <p:nvGrpSpPr>
              <p:cNvPr id="425" name="Đồ họa 240">
                <a:extLst>
                  <a:ext uri="{FF2B5EF4-FFF2-40B4-BE49-F238E27FC236}">
                    <a16:creationId xmlns:a16="http://schemas.microsoft.com/office/drawing/2014/main" id="{7A5EBC7D-9732-0D93-1746-251506F4DFF1}"/>
                  </a:ext>
                </a:extLst>
              </p:cNvPr>
              <p:cNvGrpSpPr/>
              <p:nvPr/>
            </p:nvGrpSpPr>
            <p:grpSpPr>
              <a:xfrm>
                <a:off x="4913389" y="2201147"/>
                <a:ext cx="3042420" cy="2592621"/>
                <a:chOff x="4913389" y="2201147"/>
                <a:chExt cx="3042420" cy="2592621"/>
              </a:xfrm>
            </p:grpSpPr>
            <p:sp>
              <p:nvSpPr>
                <p:cNvPr id="431" name="Hình tự do: Hình 430">
                  <a:extLst>
                    <a:ext uri="{FF2B5EF4-FFF2-40B4-BE49-F238E27FC236}">
                      <a16:creationId xmlns:a16="http://schemas.microsoft.com/office/drawing/2014/main" id="{69920489-19BA-739F-EEFF-DD16D2E9B0DB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2" name="Hình tự do: Hình 431">
                  <a:extLst>
                    <a:ext uri="{FF2B5EF4-FFF2-40B4-BE49-F238E27FC236}">
                      <a16:creationId xmlns:a16="http://schemas.microsoft.com/office/drawing/2014/main" id="{4C84E21E-7F9E-D69E-8D31-5AA5CEB16892}"/>
                    </a:ext>
                  </a:extLst>
                </p:cNvPr>
                <p:cNvSpPr/>
                <p:nvPr/>
              </p:nvSpPr>
              <p:spPr>
                <a:xfrm>
                  <a:off x="6191360" y="2201148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3" name="Hình tự do: Hình 432">
                  <a:extLst>
                    <a:ext uri="{FF2B5EF4-FFF2-40B4-BE49-F238E27FC236}">
                      <a16:creationId xmlns:a16="http://schemas.microsoft.com/office/drawing/2014/main" id="{83644CFD-7BCB-B16D-8CEB-CE860AB8AF59}"/>
                    </a:ext>
                  </a:extLst>
                </p:cNvPr>
                <p:cNvSpPr/>
                <p:nvPr/>
              </p:nvSpPr>
              <p:spPr>
                <a:xfrm>
                  <a:off x="6699073" y="2201147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4" name="Hình tự do: Hình 433">
                  <a:extLst>
                    <a:ext uri="{FF2B5EF4-FFF2-40B4-BE49-F238E27FC236}">
                      <a16:creationId xmlns:a16="http://schemas.microsoft.com/office/drawing/2014/main" id="{C431279A-040B-87A2-9E28-3D74F3CB1E2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5" name="Hình tự do: Hình 434">
                  <a:extLst>
                    <a:ext uri="{FF2B5EF4-FFF2-40B4-BE49-F238E27FC236}">
                      <a16:creationId xmlns:a16="http://schemas.microsoft.com/office/drawing/2014/main" id="{C9069065-3732-6162-17AA-EBB0F73797DD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6" name="Hình tự do: Hình 435">
                  <a:extLst>
                    <a:ext uri="{FF2B5EF4-FFF2-40B4-BE49-F238E27FC236}">
                      <a16:creationId xmlns:a16="http://schemas.microsoft.com/office/drawing/2014/main" id="{0B7FCFC6-399E-5527-6E4A-9499A5B53F5A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7" name="Hình tự do: Hình 436">
                  <a:extLst>
                    <a:ext uri="{FF2B5EF4-FFF2-40B4-BE49-F238E27FC236}">
                      <a16:creationId xmlns:a16="http://schemas.microsoft.com/office/drawing/2014/main" id="{93741BB9-509E-0E48-3C10-92A2FBF398A0}"/>
                    </a:ext>
                  </a:extLst>
                </p:cNvPr>
                <p:cNvSpPr/>
                <p:nvPr/>
              </p:nvSpPr>
              <p:spPr>
                <a:xfrm>
                  <a:off x="7625699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8" name="Hình tự do: Hình 437">
                  <a:extLst>
                    <a:ext uri="{FF2B5EF4-FFF2-40B4-BE49-F238E27FC236}">
                      <a16:creationId xmlns:a16="http://schemas.microsoft.com/office/drawing/2014/main" id="{7F33C1C0-4531-2816-C40A-A7398C0DE474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9" name="Hình tự do: Hình 438">
                  <a:extLst>
                    <a:ext uri="{FF2B5EF4-FFF2-40B4-BE49-F238E27FC236}">
                      <a16:creationId xmlns:a16="http://schemas.microsoft.com/office/drawing/2014/main" id="{2FFD66A6-D709-8BAE-F267-9EDD3CCC9F9F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0" name="Hình tự do: Hình 439">
                  <a:extLst>
                    <a:ext uri="{FF2B5EF4-FFF2-40B4-BE49-F238E27FC236}">
                      <a16:creationId xmlns:a16="http://schemas.microsoft.com/office/drawing/2014/main" id="{FADC4193-A57B-4EAC-E18D-979DA0B45223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1" name="Hình tự do: Hình 440">
                  <a:extLst>
                    <a:ext uri="{FF2B5EF4-FFF2-40B4-BE49-F238E27FC236}">
                      <a16:creationId xmlns:a16="http://schemas.microsoft.com/office/drawing/2014/main" id="{F2207C69-CB63-AB2B-5ACD-A230D5140A20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2" name="Hình tự do: Hình 441">
                  <a:extLst>
                    <a:ext uri="{FF2B5EF4-FFF2-40B4-BE49-F238E27FC236}">
                      <a16:creationId xmlns:a16="http://schemas.microsoft.com/office/drawing/2014/main" id="{830A0BF3-191A-0A1C-7392-6A6A389301DC}"/>
                    </a:ext>
                  </a:extLst>
                </p:cNvPr>
                <p:cNvSpPr/>
                <p:nvPr/>
              </p:nvSpPr>
              <p:spPr>
                <a:xfrm>
                  <a:off x="5374770" y="2708868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3" name="Hình tự do: Hình 442">
                  <a:extLst>
                    <a:ext uri="{FF2B5EF4-FFF2-40B4-BE49-F238E27FC236}">
                      <a16:creationId xmlns:a16="http://schemas.microsoft.com/office/drawing/2014/main" id="{951023D7-EFAD-1BF9-278D-0263956448CA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4" name="Hình tự do: Hình 443">
                  <a:extLst>
                    <a:ext uri="{FF2B5EF4-FFF2-40B4-BE49-F238E27FC236}">
                      <a16:creationId xmlns:a16="http://schemas.microsoft.com/office/drawing/2014/main" id="{7AD37498-5A58-92D6-1CE0-3582374B9770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5" name="Hình tự do: Hình 444">
                  <a:extLst>
                    <a:ext uri="{FF2B5EF4-FFF2-40B4-BE49-F238E27FC236}">
                      <a16:creationId xmlns:a16="http://schemas.microsoft.com/office/drawing/2014/main" id="{3702B3ED-A190-CCD5-F0CD-AA36E2BDEAEE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6" name="Hình tự do: Hình 445">
                  <a:extLst>
                    <a:ext uri="{FF2B5EF4-FFF2-40B4-BE49-F238E27FC236}">
                      <a16:creationId xmlns:a16="http://schemas.microsoft.com/office/drawing/2014/main" id="{3D3F2887-3998-068A-6141-C6D706EEFB4F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7" name="Hình tự do: Hình 446">
                  <a:extLst>
                    <a:ext uri="{FF2B5EF4-FFF2-40B4-BE49-F238E27FC236}">
                      <a16:creationId xmlns:a16="http://schemas.microsoft.com/office/drawing/2014/main" id="{95AA531D-B0FF-84CC-D56E-35AC8F084DB2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6" name="Hình tự do: Hình 425">
                <a:extLst>
                  <a:ext uri="{FF2B5EF4-FFF2-40B4-BE49-F238E27FC236}">
                    <a16:creationId xmlns:a16="http://schemas.microsoft.com/office/drawing/2014/main" id="{68EE8AC0-8E7A-4AD2-7225-165E354414D4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7" name="Hình tự do: Hình 426">
                <a:extLst>
                  <a:ext uri="{FF2B5EF4-FFF2-40B4-BE49-F238E27FC236}">
                    <a16:creationId xmlns:a16="http://schemas.microsoft.com/office/drawing/2014/main" id="{D1BAB8E1-3FF9-7B2A-7900-72814F602E77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571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8" name="Hình tự do: Hình 427">
                <a:extLst>
                  <a:ext uri="{FF2B5EF4-FFF2-40B4-BE49-F238E27FC236}">
                    <a16:creationId xmlns:a16="http://schemas.microsoft.com/office/drawing/2014/main" id="{9B78519B-BDB7-FBF8-FED2-6A81DAC37C06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9" name="Hình tự do: Hình 428">
                <a:extLst>
                  <a:ext uri="{FF2B5EF4-FFF2-40B4-BE49-F238E27FC236}">
                    <a16:creationId xmlns:a16="http://schemas.microsoft.com/office/drawing/2014/main" id="{E7B0212B-2D25-BA12-E03D-52E7BA92EA65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0" name="Hình tự do: Hình 429">
                <a:extLst>
                  <a:ext uri="{FF2B5EF4-FFF2-40B4-BE49-F238E27FC236}">
                    <a16:creationId xmlns:a16="http://schemas.microsoft.com/office/drawing/2014/main" id="{67D4E75D-1FFF-8C06-66FF-7F832E3BA9B4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" name="Hình tự do: Hình 7">
              <a:extLst>
                <a:ext uri="{FF2B5EF4-FFF2-40B4-BE49-F238E27FC236}">
                  <a16:creationId xmlns:a16="http://schemas.microsoft.com/office/drawing/2014/main" id="{FC38E11F-547D-D58F-BCE1-B1A11FC8E9D2}"/>
                </a:ext>
              </a:extLst>
            </p:cNvPr>
            <p:cNvSpPr/>
            <p:nvPr/>
          </p:nvSpPr>
          <p:spPr>
            <a:xfrm>
              <a:off x="3901440" y="1616358"/>
              <a:ext cx="894080" cy="3180080"/>
            </a:xfrm>
            <a:custGeom>
              <a:avLst/>
              <a:gdLst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4224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203200 w 894080"/>
                <a:gd name="connsiteY6" fmla="*/ 37592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20320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6256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5024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4080" h="3180080">
                  <a:moveTo>
                    <a:pt x="508000" y="0"/>
                  </a:moveTo>
                  <a:cubicBezTo>
                    <a:pt x="531707" y="84667"/>
                    <a:pt x="626533" y="179493"/>
                    <a:pt x="650240" y="264160"/>
                  </a:cubicBezTo>
                  <a:cubicBezTo>
                    <a:pt x="765387" y="646853"/>
                    <a:pt x="697653" y="948267"/>
                    <a:pt x="741680" y="1290320"/>
                  </a:cubicBezTo>
                  <a:lnTo>
                    <a:pt x="741680" y="2468880"/>
                  </a:lnTo>
                  <a:lnTo>
                    <a:pt x="894080" y="2672080"/>
                  </a:lnTo>
                  <a:lnTo>
                    <a:pt x="772160" y="3180080"/>
                  </a:lnTo>
                  <a:lnTo>
                    <a:pt x="172720" y="2225040"/>
                  </a:lnTo>
                  <a:cubicBezTo>
                    <a:pt x="169333" y="1612053"/>
                    <a:pt x="206587" y="1029547"/>
                    <a:pt x="142240" y="386080"/>
                  </a:cubicBezTo>
                  <a:lnTo>
                    <a:pt x="0" y="203200"/>
                  </a:lnTo>
                  <a:lnTo>
                    <a:pt x="50800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1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9" name="Hình tự do: Hình 8">
              <a:hlinkClick r:id="rId2" action="ppaction://hlinksldjump"/>
              <a:extLst>
                <a:ext uri="{FF2B5EF4-FFF2-40B4-BE49-F238E27FC236}">
                  <a16:creationId xmlns:a16="http://schemas.microsoft.com/office/drawing/2014/main" id="{E798B9F1-5076-58CD-43BB-18AA14CDC669}"/>
                </a:ext>
              </a:extLst>
            </p:cNvPr>
            <p:cNvSpPr/>
            <p:nvPr/>
          </p:nvSpPr>
          <p:spPr>
            <a:xfrm>
              <a:off x="5252720" y="1494438"/>
              <a:ext cx="843280" cy="3190240"/>
            </a:xfrm>
            <a:custGeom>
              <a:avLst/>
              <a:gdLst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325120 w 843280"/>
                <a:gd name="connsiteY6" fmla="*/ 0 h 3190240"/>
                <a:gd name="connsiteX7" fmla="*/ 508000 w 843280"/>
                <a:gd name="connsiteY7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284480 w 843280"/>
                <a:gd name="connsiteY6" fmla="*/ 609600 h 3190240"/>
                <a:gd name="connsiteX7" fmla="*/ 325120 w 843280"/>
                <a:gd name="connsiteY7" fmla="*/ 0 h 3190240"/>
                <a:gd name="connsiteX8" fmla="*/ 508000 w 843280"/>
                <a:gd name="connsiteY8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508000 w 843280"/>
                <a:gd name="connsiteY9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650240 w 843280"/>
                <a:gd name="connsiteY9" fmla="*/ 254000 h 3190240"/>
                <a:gd name="connsiteX0" fmla="*/ 355600 w 843280"/>
                <a:gd name="connsiteY0" fmla="*/ 213360 h 3190240"/>
                <a:gd name="connsiteX1" fmla="*/ 680720 w 843280"/>
                <a:gd name="connsiteY1" fmla="*/ 294640 h 3190240"/>
                <a:gd name="connsiteX2" fmla="*/ 843280 w 843280"/>
                <a:gd name="connsiteY2" fmla="*/ 457200 h 3190240"/>
                <a:gd name="connsiteX3" fmla="*/ 833120 w 843280"/>
                <a:gd name="connsiteY3" fmla="*/ 2479040 h 3190240"/>
                <a:gd name="connsiteX4" fmla="*/ 660400 w 843280"/>
                <a:gd name="connsiteY4" fmla="*/ 2997200 h 3190240"/>
                <a:gd name="connsiteX5" fmla="*/ 467360 w 843280"/>
                <a:gd name="connsiteY5" fmla="*/ 3190240 h 3190240"/>
                <a:gd name="connsiteX6" fmla="*/ 0 w 843280"/>
                <a:gd name="connsiteY6" fmla="*/ 2854960 h 3190240"/>
                <a:gd name="connsiteX7" fmla="*/ 284480 w 843280"/>
                <a:gd name="connsiteY7" fmla="*/ 2600960 h 3190240"/>
                <a:gd name="connsiteX8" fmla="*/ 284480 w 843280"/>
                <a:gd name="connsiteY8" fmla="*/ 609600 h 3190240"/>
                <a:gd name="connsiteX9" fmla="*/ 325120 w 843280"/>
                <a:gd name="connsiteY9" fmla="*/ 0 h 3190240"/>
                <a:gd name="connsiteX10" fmla="*/ 650240 w 843280"/>
                <a:gd name="connsiteY10" fmla="*/ 254000 h 319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0" h="3190240">
                  <a:moveTo>
                    <a:pt x="355600" y="213360"/>
                  </a:moveTo>
                  <a:cubicBezTo>
                    <a:pt x="419947" y="240453"/>
                    <a:pt x="616373" y="267547"/>
                    <a:pt x="680720" y="294640"/>
                  </a:cubicBezTo>
                  <a:lnTo>
                    <a:pt x="843280" y="457200"/>
                  </a:lnTo>
                  <a:cubicBezTo>
                    <a:pt x="839893" y="1131147"/>
                    <a:pt x="836507" y="1805093"/>
                    <a:pt x="833120" y="2479040"/>
                  </a:cubicBezTo>
                  <a:cubicBezTo>
                    <a:pt x="775547" y="2580640"/>
                    <a:pt x="717973" y="2895600"/>
                    <a:pt x="660400" y="2997200"/>
                  </a:cubicBezTo>
                  <a:lnTo>
                    <a:pt x="467360" y="3190240"/>
                  </a:lnTo>
                  <a:lnTo>
                    <a:pt x="0" y="2854960"/>
                  </a:lnTo>
                  <a:lnTo>
                    <a:pt x="284480" y="2600960"/>
                  </a:lnTo>
                  <a:cubicBezTo>
                    <a:pt x="294640" y="1933787"/>
                    <a:pt x="274320" y="1276773"/>
                    <a:pt x="284480" y="609600"/>
                  </a:cubicBezTo>
                  <a:lnTo>
                    <a:pt x="325120" y="0"/>
                  </a:lnTo>
                  <a:lnTo>
                    <a:pt x="650240" y="254000"/>
                  </a:ln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1" name="Hình tự do: Hình 10">
              <a:extLst>
                <a:ext uri="{FF2B5EF4-FFF2-40B4-BE49-F238E27FC236}">
                  <a16:creationId xmlns:a16="http://schemas.microsoft.com/office/drawing/2014/main" id="{DC2207C4-E613-48FA-2D3B-7543563A5875}"/>
                </a:ext>
              </a:extLst>
            </p:cNvPr>
            <p:cNvSpPr/>
            <p:nvPr/>
          </p:nvSpPr>
          <p:spPr>
            <a:xfrm>
              <a:off x="5669280" y="802078"/>
              <a:ext cx="1879600" cy="2622759"/>
            </a:xfrm>
            <a:custGeom>
              <a:avLst/>
              <a:gdLst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89280 w 1788160"/>
                <a:gd name="connsiteY7" fmla="*/ 43688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6040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731520 w 1788160"/>
                <a:gd name="connsiteY7" fmla="*/ 558800 h 2661920"/>
                <a:gd name="connsiteX8" fmla="*/ 660400 w 1788160"/>
                <a:gd name="connsiteY8" fmla="*/ 497840 h 2661920"/>
                <a:gd name="connsiteX9" fmla="*/ 345440 w 1788160"/>
                <a:gd name="connsiteY9" fmla="*/ 894080 h 2661920"/>
                <a:gd name="connsiteX10" fmla="*/ 0 w 1788160"/>
                <a:gd name="connsiteY10" fmla="*/ 579120 h 2661920"/>
                <a:gd name="connsiteX11" fmla="*/ 121920 w 1788160"/>
                <a:gd name="connsiteY11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57680 w 1788160"/>
                <a:gd name="connsiteY3" fmla="*/ 894080 h 2661920"/>
                <a:gd name="connsiteX4" fmla="*/ 1778000 w 1788160"/>
                <a:gd name="connsiteY4" fmla="*/ 1422400 h 2661920"/>
                <a:gd name="connsiteX5" fmla="*/ 1788160 w 1788160"/>
                <a:gd name="connsiteY5" fmla="*/ 2661920 h 2661920"/>
                <a:gd name="connsiteX6" fmla="*/ 1249680 w 1788160"/>
                <a:gd name="connsiteY6" fmla="*/ 2590800 h 2661920"/>
                <a:gd name="connsiteX7" fmla="*/ 1229360 w 1788160"/>
                <a:gd name="connsiteY7" fmla="*/ 731520 h 2661920"/>
                <a:gd name="connsiteX8" fmla="*/ 731520 w 1788160"/>
                <a:gd name="connsiteY8" fmla="*/ 558800 h 2661920"/>
                <a:gd name="connsiteX9" fmla="*/ 660400 w 1788160"/>
                <a:gd name="connsiteY9" fmla="*/ 497840 h 2661920"/>
                <a:gd name="connsiteX10" fmla="*/ 345440 w 1788160"/>
                <a:gd name="connsiteY10" fmla="*/ 894080 h 2661920"/>
                <a:gd name="connsiteX11" fmla="*/ 0 w 1788160"/>
                <a:gd name="connsiteY11" fmla="*/ 579120 h 2661920"/>
                <a:gd name="connsiteX12" fmla="*/ 121920 w 1788160"/>
                <a:gd name="connsiteY12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290320 w 1788160"/>
                <a:gd name="connsiteY2" fmla="*/ 162560 h 2661920"/>
                <a:gd name="connsiteX3" fmla="*/ 1656080 w 1788160"/>
                <a:gd name="connsiteY3" fmla="*/ 457200 h 2661920"/>
                <a:gd name="connsiteX4" fmla="*/ 1757680 w 1788160"/>
                <a:gd name="connsiteY4" fmla="*/ 894080 h 2661920"/>
                <a:gd name="connsiteX5" fmla="*/ 1778000 w 1788160"/>
                <a:gd name="connsiteY5" fmla="*/ 1422400 h 2661920"/>
                <a:gd name="connsiteX6" fmla="*/ 1788160 w 1788160"/>
                <a:gd name="connsiteY6" fmla="*/ 2661920 h 2661920"/>
                <a:gd name="connsiteX7" fmla="*/ 1249680 w 1788160"/>
                <a:gd name="connsiteY7" fmla="*/ 2590800 h 2661920"/>
                <a:gd name="connsiteX8" fmla="*/ 1229360 w 1788160"/>
                <a:gd name="connsiteY8" fmla="*/ 731520 h 2661920"/>
                <a:gd name="connsiteX9" fmla="*/ 731520 w 1788160"/>
                <a:gd name="connsiteY9" fmla="*/ 558800 h 2661920"/>
                <a:gd name="connsiteX10" fmla="*/ 660400 w 1788160"/>
                <a:gd name="connsiteY10" fmla="*/ 497840 h 2661920"/>
                <a:gd name="connsiteX11" fmla="*/ 345440 w 1788160"/>
                <a:gd name="connsiteY11" fmla="*/ 894080 h 2661920"/>
                <a:gd name="connsiteX12" fmla="*/ 0 w 1788160"/>
                <a:gd name="connsiteY12" fmla="*/ 579120 h 2661920"/>
                <a:gd name="connsiteX13" fmla="*/ 121920 w 1788160"/>
                <a:gd name="connsiteY13" fmla="*/ 284480 h 2661920"/>
                <a:gd name="connsiteX0" fmla="*/ 121920 w 1788160"/>
                <a:gd name="connsiteY0" fmla="*/ 284480 h 2661920"/>
                <a:gd name="connsiteX1" fmla="*/ 365760 w 1788160"/>
                <a:gd name="connsiteY1" fmla="*/ 162560 h 2661920"/>
                <a:gd name="connsiteX2" fmla="*/ 792480 w 1788160"/>
                <a:gd name="connsiteY2" fmla="*/ 0 h 2661920"/>
                <a:gd name="connsiteX3" fmla="*/ 1290320 w 1788160"/>
                <a:gd name="connsiteY3" fmla="*/ 162560 h 2661920"/>
                <a:gd name="connsiteX4" fmla="*/ 1656080 w 1788160"/>
                <a:gd name="connsiteY4" fmla="*/ 457200 h 2661920"/>
                <a:gd name="connsiteX5" fmla="*/ 1757680 w 1788160"/>
                <a:gd name="connsiteY5" fmla="*/ 894080 h 2661920"/>
                <a:gd name="connsiteX6" fmla="*/ 1778000 w 1788160"/>
                <a:gd name="connsiteY6" fmla="*/ 1422400 h 2661920"/>
                <a:gd name="connsiteX7" fmla="*/ 1788160 w 1788160"/>
                <a:gd name="connsiteY7" fmla="*/ 2661920 h 2661920"/>
                <a:gd name="connsiteX8" fmla="*/ 1249680 w 1788160"/>
                <a:gd name="connsiteY8" fmla="*/ 2590800 h 2661920"/>
                <a:gd name="connsiteX9" fmla="*/ 1229360 w 1788160"/>
                <a:gd name="connsiteY9" fmla="*/ 731520 h 2661920"/>
                <a:gd name="connsiteX10" fmla="*/ 731520 w 1788160"/>
                <a:gd name="connsiteY10" fmla="*/ 558800 h 2661920"/>
                <a:gd name="connsiteX11" fmla="*/ 660400 w 1788160"/>
                <a:gd name="connsiteY11" fmla="*/ 497840 h 2661920"/>
                <a:gd name="connsiteX12" fmla="*/ 345440 w 1788160"/>
                <a:gd name="connsiteY12" fmla="*/ 894080 h 2661920"/>
                <a:gd name="connsiteX13" fmla="*/ 0 w 1788160"/>
                <a:gd name="connsiteY13" fmla="*/ 579120 h 2661920"/>
                <a:gd name="connsiteX14" fmla="*/ 121920 w 1788160"/>
                <a:gd name="connsiteY14" fmla="*/ 284480 h 2661920"/>
                <a:gd name="connsiteX0" fmla="*/ 213360 w 1879600"/>
                <a:gd name="connsiteY0" fmla="*/ 284480 h 2661920"/>
                <a:gd name="connsiteX1" fmla="*/ 457200 w 1879600"/>
                <a:gd name="connsiteY1" fmla="*/ 162560 h 2661920"/>
                <a:gd name="connsiteX2" fmla="*/ 883920 w 1879600"/>
                <a:gd name="connsiteY2" fmla="*/ 0 h 2661920"/>
                <a:gd name="connsiteX3" fmla="*/ 1381760 w 1879600"/>
                <a:gd name="connsiteY3" fmla="*/ 162560 h 2661920"/>
                <a:gd name="connsiteX4" fmla="*/ 1747520 w 1879600"/>
                <a:gd name="connsiteY4" fmla="*/ 457200 h 2661920"/>
                <a:gd name="connsiteX5" fmla="*/ 1849120 w 1879600"/>
                <a:gd name="connsiteY5" fmla="*/ 894080 h 2661920"/>
                <a:gd name="connsiteX6" fmla="*/ 1869440 w 1879600"/>
                <a:gd name="connsiteY6" fmla="*/ 1422400 h 2661920"/>
                <a:gd name="connsiteX7" fmla="*/ 1879600 w 1879600"/>
                <a:gd name="connsiteY7" fmla="*/ 2661920 h 2661920"/>
                <a:gd name="connsiteX8" fmla="*/ 1341120 w 1879600"/>
                <a:gd name="connsiteY8" fmla="*/ 2590800 h 2661920"/>
                <a:gd name="connsiteX9" fmla="*/ 1320800 w 1879600"/>
                <a:gd name="connsiteY9" fmla="*/ 731520 h 2661920"/>
                <a:gd name="connsiteX10" fmla="*/ 822960 w 1879600"/>
                <a:gd name="connsiteY10" fmla="*/ 558800 h 2661920"/>
                <a:gd name="connsiteX11" fmla="*/ 751840 w 1879600"/>
                <a:gd name="connsiteY11" fmla="*/ 497840 h 2661920"/>
                <a:gd name="connsiteX12" fmla="*/ 436880 w 1879600"/>
                <a:gd name="connsiteY12" fmla="*/ 894080 h 2661920"/>
                <a:gd name="connsiteX13" fmla="*/ 0 w 1879600"/>
                <a:gd name="connsiteY13" fmla="*/ 619760 h 2661920"/>
                <a:gd name="connsiteX14" fmla="*/ 213360 w 1879600"/>
                <a:gd name="connsiteY14" fmla="*/ 284480 h 266192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839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331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833120 w 1879600"/>
                <a:gd name="connsiteY2" fmla="*/ 1479 h 2622759"/>
                <a:gd name="connsiteX3" fmla="*/ 1117600 w 1879600"/>
                <a:gd name="connsiteY3" fmla="*/ 72599 h 2622759"/>
                <a:gd name="connsiteX4" fmla="*/ 1381760 w 1879600"/>
                <a:gd name="connsiteY4" fmla="*/ 123399 h 2622759"/>
                <a:gd name="connsiteX5" fmla="*/ 1747520 w 1879600"/>
                <a:gd name="connsiteY5" fmla="*/ 418039 h 2622759"/>
                <a:gd name="connsiteX6" fmla="*/ 1849120 w 1879600"/>
                <a:gd name="connsiteY6" fmla="*/ 854919 h 2622759"/>
                <a:gd name="connsiteX7" fmla="*/ 1869440 w 1879600"/>
                <a:gd name="connsiteY7" fmla="*/ 1383239 h 2622759"/>
                <a:gd name="connsiteX8" fmla="*/ 1879600 w 1879600"/>
                <a:gd name="connsiteY8" fmla="*/ 2622759 h 2622759"/>
                <a:gd name="connsiteX9" fmla="*/ 1341120 w 1879600"/>
                <a:gd name="connsiteY9" fmla="*/ 2551639 h 2622759"/>
                <a:gd name="connsiteX10" fmla="*/ 1320800 w 1879600"/>
                <a:gd name="connsiteY10" fmla="*/ 692359 h 2622759"/>
                <a:gd name="connsiteX11" fmla="*/ 822960 w 1879600"/>
                <a:gd name="connsiteY11" fmla="*/ 519639 h 2622759"/>
                <a:gd name="connsiteX12" fmla="*/ 751840 w 1879600"/>
                <a:gd name="connsiteY12" fmla="*/ 458679 h 2622759"/>
                <a:gd name="connsiteX13" fmla="*/ 436880 w 1879600"/>
                <a:gd name="connsiteY13" fmla="*/ 854919 h 2622759"/>
                <a:gd name="connsiteX14" fmla="*/ 0 w 1879600"/>
                <a:gd name="connsiteY14" fmla="*/ 580599 h 2622759"/>
                <a:gd name="connsiteX15" fmla="*/ 213360 w 1879600"/>
                <a:gd name="connsiteY15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822960 w 1879600"/>
                <a:gd name="connsiteY12" fmla="*/ 519639 h 2622759"/>
                <a:gd name="connsiteX13" fmla="*/ 751840 w 1879600"/>
                <a:gd name="connsiteY13" fmla="*/ 458679 h 2622759"/>
                <a:gd name="connsiteX14" fmla="*/ 436880 w 1879600"/>
                <a:gd name="connsiteY14" fmla="*/ 854919 h 2622759"/>
                <a:gd name="connsiteX15" fmla="*/ 0 w 1879600"/>
                <a:gd name="connsiteY15" fmla="*/ 580599 h 2622759"/>
                <a:gd name="connsiteX16" fmla="*/ 213360 w 1879600"/>
                <a:gd name="connsiteY16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036320 w 1879600"/>
                <a:gd name="connsiteY12" fmla="*/ 499320 h 2622759"/>
                <a:gd name="connsiteX13" fmla="*/ 822960 w 1879600"/>
                <a:gd name="connsiteY13" fmla="*/ 519639 h 2622759"/>
                <a:gd name="connsiteX14" fmla="*/ 751840 w 1879600"/>
                <a:gd name="connsiteY14" fmla="*/ 458679 h 2622759"/>
                <a:gd name="connsiteX15" fmla="*/ 436880 w 1879600"/>
                <a:gd name="connsiteY15" fmla="*/ 854919 h 2622759"/>
                <a:gd name="connsiteX16" fmla="*/ 0 w 1879600"/>
                <a:gd name="connsiteY16" fmla="*/ 580599 h 2622759"/>
                <a:gd name="connsiteX17" fmla="*/ 213360 w 1879600"/>
                <a:gd name="connsiteY17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36880 w 1879600"/>
                <a:gd name="connsiteY16" fmla="*/ 85491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619760 w 1879600"/>
                <a:gd name="connsiteY15" fmla="*/ 55011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79600" h="2622759">
                  <a:moveTo>
                    <a:pt x="213360" y="245319"/>
                  </a:moveTo>
                  <a:cubicBezTo>
                    <a:pt x="304800" y="208066"/>
                    <a:pt x="365760" y="160652"/>
                    <a:pt x="457200" y="123399"/>
                  </a:cubicBezTo>
                  <a:cubicBezTo>
                    <a:pt x="514773" y="106466"/>
                    <a:pt x="541867" y="69213"/>
                    <a:pt x="599440" y="52280"/>
                  </a:cubicBezTo>
                  <a:lnTo>
                    <a:pt x="833120" y="1479"/>
                  </a:lnTo>
                  <a:cubicBezTo>
                    <a:pt x="933027" y="-10374"/>
                    <a:pt x="1026160" y="52279"/>
                    <a:pt x="1117600" y="72599"/>
                  </a:cubicBezTo>
                  <a:cubicBezTo>
                    <a:pt x="1209040" y="92919"/>
                    <a:pt x="1266614" y="62439"/>
                    <a:pt x="1381760" y="123399"/>
                  </a:cubicBezTo>
                  <a:lnTo>
                    <a:pt x="1747520" y="418039"/>
                  </a:lnTo>
                  <a:cubicBezTo>
                    <a:pt x="1764453" y="550119"/>
                    <a:pt x="1832187" y="722839"/>
                    <a:pt x="1849120" y="854919"/>
                  </a:cubicBezTo>
                  <a:lnTo>
                    <a:pt x="1869440" y="1383239"/>
                  </a:lnTo>
                  <a:cubicBezTo>
                    <a:pt x="1872827" y="1796412"/>
                    <a:pt x="1876213" y="2209586"/>
                    <a:pt x="1879600" y="2622759"/>
                  </a:cubicBezTo>
                  <a:lnTo>
                    <a:pt x="1341120" y="2551639"/>
                  </a:lnTo>
                  <a:lnTo>
                    <a:pt x="1320800" y="692359"/>
                  </a:lnTo>
                  <a:cubicBezTo>
                    <a:pt x="1308947" y="348613"/>
                    <a:pt x="1256453" y="602613"/>
                    <a:pt x="1209040" y="570440"/>
                  </a:cubicBezTo>
                  <a:cubicBezTo>
                    <a:pt x="1161627" y="538267"/>
                    <a:pt x="1110826" y="494240"/>
                    <a:pt x="1036320" y="499320"/>
                  </a:cubicBezTo>
                  <a:cubicBezTo>
                    <a:pt x="961814" y="504400"/>
                    <a:pt x="890693" y="523026"/>
                    <a:pt x="822960" y="519639"/>
                  </a:cubicBezTo>
                  <a:cubicBezTo>
                    <a:pt x="755227" y="516252"/>
                    <a:pt x="697653" y="485772"/>
                    <a:pt x="619760" y="550119"/>
                  </a:cubicBezTo>
                  <a:lnTo>
                    <a:pt x="426720" y="773639"/>
                  </a:lnTo>
                  <a:lnTo>
                    <a:pt x="0" y="580599"/>
                  </a:lnTo>
                  <a:lnTo>
                    <a:pt x="213360" y="245319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Hình tự do: Hình 11">
              <a:extLst>
                <a:ext uri="{FF2B5EF4-FFF2-40B4-BE49-F238E27FC236}">
                  <a16:creationId xmlns:a16="http://schemas.microsoft.com/office/drawing/2014/main" id="{6C4B94DE-C3F5-7698-36B4-B820D3696F98}"/>
                </a:ext>
              </a:extLst>
            </p:cNvPr>
            <p:cNvSpPr/>
            <p:nvPr/>
          </p:nvSpPr>
          <p:spPr>
            <a:xfrm>
              <a:off x="7005866" y="3506118"/>
              <a:ext cx="1772374" cy="2092960"/>
            </a:xfrm>
            <a:custGeom>
              <a:avLst/>
              <a:gdLst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0 w 1767840"/>
                <a:gd name="connsiteY11" fmla="*/ 135128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51840 w 1767840"/>
                <a:gd name="connsiteY3" fmla="*/ 156464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4534 w 1772374"/>
                <a:gd name="connsiteY0" fmla="*/ 0 h 2092960"/>
                <a:gd name="connsiteX1" fmla="*/ 543014 w 1772374"/>
                <a:gd name="connsiteY1" fmla="*/ 60960 h 2092960"/>
                <a:gd name="connsiteX2" fmla="*/ 532854 w 1772374"/>
                <a:gd name="connsiteY2" fmla="*/ 1270000 h 2092960"/>
                <a:gd name="connsiteX3" fmla="*/ 756374 w 1772374"/>
                <a:gd name="connsiteY3" fmla="*/ 1564640 h 2092960"/>
                <a:gd name="connsiteX4" fmla="*/ 1142454 w 1772374"/>
                <a:gd name="connsiteY4" fmla="*/ 1513840 h 2092960"/>
                <a:gd name="connsiteX5" fmla="*/ 1416774 w 1772374"/>
                <a:gd name="connsiteY5" fmla="*/ 1127760 h 2092960"/>
                <a:gd name="connsiteX6" fmla="*/ 1772374 w 1772374"/>
                <a:gd name="connsiteY6" fmla="*/ 1493520 h 2092960"/>
                <a:gd name="connsiteX7" fmla="*/ 1508214 w 1772374"/>
                <a:gd name="connsiteY7" fmla="*/ 1899920 h 2092960"/>
                <a:gd name="connsiteX8" fmla="*/ 939254 w 1772374"/>
                <a:gd name="connsiteY8" fmla="*/ 2092960 h 2092960"/>
                <a:gd name="connsiteX9" fmla="*/ 431254 w 1772374"/>
                <a:gd name="connsiteY9" fmla="*/ 1920240 h 2092960"/>
                <a:gd name="connsiteX10" fmla="*/ 146774 w 1772374"/>
                <a:gd name="connsiteY10" fmla="*/ 1727200 h 2092960"/>
                <a:gd name="connsiteX11" fmla="*/ 14694 w 1772374"/>
                <a:gd name="connsiteY11" fmla="*/ 1066800 h 2092960"/>
                <a:gd name="connsiteX12" fmla="*/ 4534 w 1772374"/>
                <a:gd name="connsiteY12" fmla="*/ 762000 h 2092960"/>
                <a:gd name="connsiteX13" fmla="*/ 14694 w 1772374"/>
                <a:gd name="connsiteY13" fmla="*/ 518160 h 2092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72374" h="2092960">
                  <a:moveTo>
                    <a:pt x="4534" y="0"/>
                  </a:moveTo>
                  <a:lnTo>
                    <a:pt x="543014" y="60960"/>
                  </a:lnTo>
                  <a:cubicBezTo>
                    <a:pt x="539627" y="463973"/>
                    <a:pt x="536241" y="866987"/>
                    <a:pt x="532854" y="1270000"/>
                  </a:cubicBezTo>
                  <a:lnTo>
                    <a:pt x="756374" y="1564640"/>
                  </a:lnTo>
                  <a:lnTo>
                    <a:pt x="1142454" y="1513840"/>
                  </a:lnTo>
                  <a:lnTo>
                    <a:pt x="1416774" y="1127760"/>
                  </a:lnTo>
                  <a:lnTo>
                    <a:pt x="1772374" y="1493520"/>
                  </a:lnTo>
                  <a:lnTo>
                    <a:pt x="1508214" y="1899920"/>
                  </a:lnTo>
                  <a:lnTo>
                    <a:pt x="939254" y="2092960"/>
                  </a:lnTo>
                  <a:lnTo>
                    <a:pt x="431254" y="1920240"/>
                  </a:lnTo>
                  <a:lnTo>
                    <a:pt x="146774" y="1727200"/>
                  </a:lnTo>
                  <a:cubicBezTo>
                    <a:pt x="102747" y="1507067"/>
                    <a:pt x="-2239" y="1388533"/>
                    <a:pt x="14694" y="1066800"/>
                  </a:cubicBezTo>
                  <a:cubicBezTo>
                    <a:pt x="-10706" y="902547"/>
                    <a:pt x="4534" y="853440"/>
                    <a:pt x="4534" y="762000"/>
                  </a:cubicBezTo>
                  <a:cubicBezTo>
                    <a:pt x="4534" y="670560"/>
                    <a:pt x="11307" y="555413"/>
                    <a:pt x="14694" y="518160"/>
                  </a:cubicBez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Hình tự do: Hình 12">
              <a:extLst>
                <a:ext uri="{FF2B5EF4-FFF2-40B4-BE49-F238E27FC236}">
                  <a16:creationId xmlns:a16="http://schemas.microsoft.com/office/drawing/2014/main" id="{D4428704-A0FA-3442-4691-FF39EC947D10}"/>
                </a:ext>
              </a:extLst>
            </p:cNvPr>
            <p:cNvSpPr/>
            <p:nvPr/>
          </p:nvSpPr>
          <p:spPr>
            <a:xfrm>
              <a:off x="8270240" y="2276758"/>
              <a:ext cx="568960" cy="1971040"/>
            </a:xfrm>
            <a:custGeom>
              <a:avLst/>
              <a:gdLst>
                <a:gd name="connsiteX0" fmla="*/ 20320 w 568960"/>
                <a:gd name="connsiteY0" fmla="*/ 0 h 1971040"/>
                <a:gd name="connsiteX1" fmla="*/ 20320 w 568960"/>
                <a:gd name="connsiteY1" fmla="*/ 0 h 1971040"/>
                <a:gd name="connsiteX2" fmla="*/ 558800 w 568960"/>
                <a:gd name="connsiteY2" fmla="*/ 0 h 1971040"/>
                <a:gd name="connsiteX3" fmla="*/ 568960 w 568960"/>
                <a:gd name="connsiteY3" fmla="*/ 1971040 h 1971040"/>
                <a:gd name="connsiteX4" fmla="*/ 0 w 568960"/>
                <a:gd name="connsiteY4" fmla="*/ 1879600 h 1971040"/>
                <a:gd name="connsiteX5" fmla="*/ 20320 w 568960"/>
                <a:gd name="connsiteY5" fmla="*/ 0 h 1971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8960" h="1971040">
                  <a:moveTo>
                    <a:pt x="20320" y="0"/>
                  </a:moveTo>
                  <a:lnTo>
                    <a:pt x="20320" y="0"/>
                  </a:lnTo>
                  <a:lnTo>
                    <a:pt x="558800" y="0"/>
                  </a:lnTo>
                  <a:cubicBezTo>
                    <a:pt x="562187" y="657013"/>
                    <a:pt x="565573" y="1314027"/>
                    <a:pt x="568960" y="1971040"/>
                  </a:cubicBezTo>
                  <a:lnTo>
                    <a:pt x="0" y="1879600"/>
                  </a:lnTo>
                  <a:lnTo>
                    <a:pt x="2032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459A3AEA-E9CF-6C1C-C327-A2FCBFA0F163}"/>
                </a:ext>
              </a:extLst>
            </p:cNvPr>
            <p:cNvSpPr txBox="1"/>
            <p:nvPr/>
          </p:nvSpPr>
          <p:spPr>
            <a:xfrm>
              <a:off x="5547879" y="3029653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2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CDD3E6A3-7CBA-4EFF-AD79-3B77F6CED480}"/>
                </a:ext>
              </a:extLst>
            </p:cNvPr>
            <p:cNvSpPr txBox="1"/>
            <p:nvPr/>
          </p:nvSpPr>
          <p:spPr>
            <a:xfrm>
              <a:off x="7000761" y="1636311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20FC7D06-A1CE-0E0A-31C6-018764780479}"/>
                </a:ext>
              </a:extLst>
            </p:cNvPr>
            <p:cNvSpPr txBox="1"/>
            <p:nvPr/>
          </p:nvSpPr>
          <p:spPr>
            <a:xfrm>
              <a:off x="7062949" y="4175019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4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D3D5E27D-51A6-7773-B5F0-3CF576E99FAE}"/>
                </a:ext>
              </a:extLst>
            </p:cNvPr>
            <p:cNvSpPr txBox="1"/>
            <p:nvPr/>
          </p:nvSpPr>
          <p:spPr>
            <a:xfrm>
              <a:off x="8270836" y="2844887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5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grpSp>
          <p:nvGrpSpPr>
            <p:cNvPr id="317" name="Đồ họa 240">
              <a:extLst>
                <a:ext uri="{FF2B5EF4-FFF2-40B4-BE49-F238E27FC236}">
                  <a16:creationId xmlns:a16="http://schemas.microsoft.com/office/drawing/2014/main" id="{19470A55-7280-4FC9-EAFC-5E8F1C4D2DA0}"/>
                </a:ext>
              </a:extLst>
            </p:cNvPr>
            <p:cNvGrpSpPr/>
            <p:nvPr/>
          </p:nvGrpSpPr>
          <p:grpSpPr>
            <a:xfrm>
              <a:off x="4598876" y="2939791"/>
              <a:ext cx="1033487" cy="368759"/>
              <a:chOff x="5675422" y="3343483"/>
              <a:chExt cx="549258" cy="195981"/>
            </a:xfrm>
          </p:grpSpPr>
          <p:grpSp>
            <p:nvGrpSpPr>
              <p:cNvPr id="318" name="Đồ họa 240">
                <a:extLst>
                  <a:ext uri="{FF2B5EF4-FFF2-40B4-BE49-F238E27FC236}">
                    <a16:creationId xmlns:a16="http://schemas.microsoft.com/office/drawing/2014/main" id="{598454CF-A62D-ED09-7038-670ABFEDEAB5}"/>
                  </a:ext>
                </a:extLst>
              </p:cNvPr>
              <p:cNvGrpSpPr/>
              <p:nvPr/>
            </p:nvGrpSpPr>
            <p:grpSpPr>
              <a:xfrm>
                <a:off x="5685075" y="3480546"/>
                <a:ext cx="539605" cy="58918"/>
                <a:chOff x="5685075" y="3480546"/>
                <a:chExt cx="539605" cy="58918"/>
              </a:xfrm>
            </p:grpSpPr>
            <p:sp>
              <p:nvSpPr>
                <p:cNvPr id="319" name="Hình tự do: Hình 318">
                  <a:extLst>
                    <a:ext uri="{FF2B5EF4-FFF2-40B4-BE49-F238E27FC236}">
                      <a16:creationId xmlns:a16="http://schemas.microsoft.com/office/drawing/2014/main" id="{69018169-4470-A1C7-FC35-0560D88D5196}"/>
                    </a:ext>
                  </a:extLst>
                </p:cNvPr>
                <p:cNvSpPr/>
                <p:nvPr/>
              </p:nvSpPr>
              <p:spPr>
                <a:xfrm>
                  <a:off x="5685075" y="3480546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0" name="Hình tự do: Hình 319">
                  <a:extLst>
                    <a:ext uri="{FF2B5EF4-FFF2-40B4-BE49-F238E27FC236}">
                      <a16:creationId xmlns:a16="http://schemas.microsoft.com/office/drawing/2014/main" id="{250050D7-6F0F-A4CE-D037-33F5C238FC65}"/>
                    </a:ext>
                  </a:extLst>
                </p:cNvPr>
                <p:cNvSpPr/>
                <p:nvPr/>
              </p:nvSpPr>
              <p:spPr>
                <a:xfrm>
                  <a:off x="5691371" y="3490698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1" name="Đồ họa 240">
                <a:extLst>
                  <a:ext uri="{FF2B5EF4-FFF2-40B4-BE49-F238E27FC236}">
                    <a16:creationId xmlns:a16="http://schemas.microsoft.com/office/drawing/2014/main" id="{D549517B-0194-64C6-C126-6B06B7929B05}"/>
                  </a:ext>
                </a:extLst>
              </p:cNvPr>
              <p:cNvGrpSpPr/>
              <p:nvPr/>
            </p:nvGrpSpPr>
            <p:grpSpPr>
              <a:xfrm>
                <a:off x="5720325" y="3355568"/>
                <a:ext cx="484547" cy="170394"/>
                <a:chOff x="5720325" y="3355568"/>
                <a:chExt cx="484547" cy="170394"/>
              </a:xfrm>
            </p:grpSpPr>
            <p:grpSp>
              <p:nvGrpSpPr>
                <p:cNvPr id="322" name="Đồ họa 240">
                  <a:extLst>
                    <a:ext uri="{FF2B5EF4-FFF2-40B4-BE49-F238E27FC236}">
                      <a16:creationId xmlns:a16="http://schemas.microsoft.com/office/drawing/2014/main" id="{9C2DAAB8-1384-22AB-390F-8B66E8D1D997}"/>
                    </a:ext>
                  </a:extLst>
                </p:cNvPr>
                <p:cNvGrpSpPr/>
                <p:nvPr/>
              </p:nvGrpSpPr>
              <p:grpSpPr>
                <a:xfrm>
                  <a:off x="6181707" y="3355568"/>
                  <a:ext cx="23165" cy="133715"/>
                  <a:chOff x="6181707" y="3355568"/>
                  <a:chExt cx="23165" cy="133715"/>
                </a:xfrm>
              </p:grpSpPr>
              <p:grpSp>
                <p:nvGrpSpPr>
                  <p:cNvPr id="323" name="Đồ họa 240">
                    <a:extLst>
                      <a:ext uri="{FF2B5EF4-FFF2-40B4-BE49-F238E27FC236}">
                        <a16:creationId xmlns:a16="http://schemas.microsoft.com/office/drawing/2014/main" id="{3317339E-2001-48D1-7C20-3E1B5EB2F3D5}"/>
                      </a:ext>
                    </a:extLst>
                  </p:cNvPr>
                  <p:cNvGrpSpPr/>
                  <p:nvPr/>
                </p:nvGrpSpPr>
                <p:grpSpPr>
                  <a:xfrm>
                    <a:off x="6181707" y="3355568"/>
                    <a:ext cx="23165" cy="133715"/>
                    <a:chOff x="6181707" y="3355568"/>
                    <a:chExt cx="23165" cy="133715"/>
                  </a:xfrm>
                </p:grpSpPr>
                <p:sp>
                  <p:nvSpPr>
                    <p:cNvPr id="324" name="Hình tự do: Hình 323">
                      <a:extLst>
                        <a:ext uri="{FF2B5EF4-FFF2-40B4-BE49-F238E27FC236}">
                          <a16:creationId xmlns:a16="http://schemas.microsoft.com/office/drawing/2014/main" id="{FFFD6F96-06AA-E4CF-DA5D-F3D7A1CB2C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55568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25" name="Hình tự do: Hình 324">
                      <a:extLst>
                        <a:ext uri="{FF2B5EF4-FFF2-40B4-BE49-F238E27FC236}">
                          <a16:creationId xmlns:a16="http://schemas.microsoft.com/office/drawing/2014/main" id="{C1C68958-4AAA-1CF6-5CFA-87F97943F1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61359"/>
                      <a:ext cx="19304" cy="123550"/>
                    </a:xfrm>
                    <a:custGeom>
                      <a:avLst/>
                      <a:gdLst>
                        <a:gd name="connsiteX0" fmla="*/ 5791 w 19304"/>
                        <a:gd name="connsiteY0" fmla="*/ 0 h 123550"/>
                        <a:gd name="connsiteX1" fmla="*/ 0 w 19304"/>
                        <a:gd name="connsiteY1" fmla="*/ 7722 h 123550"/>
                        <a:gd name="connsiteX2" fmla="*/ 7722 w 19304"/>
                        <a:gd name="connsiteY2" fmla="*/ 117759 h 123550"/>
                        <a:gd name="connsiteX3" fmla="*/ 13513 w 19304"/>
                        <a:gd name="connsiteY3" fmla="*/ 123550 h 123550"/>
                        <a:gd name="connsiteX4" fmla="*/ 13513 w 19304"/>
                        <a:gd name="connsiteY4" fmla="*/ 123550 h 123550"/>
                        <a:gd name="connsiteX5" fmla="*/ 19305 w 19304"/>
                        <a:gd name="connsiteY5" fmla="*/ 115828 h 123550"/>
                        <a:gd name="connsiteX6" fmla="*/ 9652 w 19304"/>
                        <a:gd name="connsiteY6" fmla="*/ 5791 h 123550"/>
                        <a:gd name="connsiteX7" fmla="*/ 5791 w 19304"/>
                        <a:gd name="connsiteY7" fmla="*/ 0 h 123550"/>
                        <a:gd name="connsiteX8" fmla="*/ 5791 w 19304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9304" h="123550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7722" y="117759"/>
                          </a:lnTo>
                          <a:cubicBezTo>
                            <a:pt x="7722" y="121620"/>
                            <a:pt x="11583" y="123550"/>
                            <a:pt x="13513" y="123550"/>
                          </a:cubicBezTo>
                          <a:lnTo>
                            <a:pt x="13513" y="123550"/>
                          </a:lnTo>
                          <a:cubicBezTo>
                            <a:pt x="17374" y="123550"/>
                            <a:pt x="19305" y="119689"/>
                            <a:pt x="19305" y="115828"/>
                          </a:cubicBezTo>
                          <a:lnTo>
                            <a:pt x="9652" y="5791"/>
                          </a:lnTo>
                          <a:cubicBezTo>
                            <a:pt x="1158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26" name="Hình tự do: Hình 325">
                    <a:extLst>
                      <a:ext uri="{FF2B5EF4-FFF2-40B4-BE49-F238E27FC236}">
                        <a16:creationId xmlns:a16="http://schemas.microsoft.com/office/drawing/2014/main" id="{C4322B4D-6FFE-0EC2-2D66-0DD1941F4B34}"/>
                      </a:ext>
                    </a:extLst>
                  </p:cNvPr>
                  <p:cNvSpPr/>
                  <p:nvPr/>
                </p:nvSpPr>
                <p:spPr>
                  <a:xfrm>
                    <a:off x="6191360" y="3363290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0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7" name="Đồ họa 240">
                  <a:extLst>
                    <a:ext uri="{FF2B5EF4-FFF2-40B4-BE49-F238E27FC236}">
                      <a16:creationId xmlns:a16="http://schemas.microsoft.com/office/drawing/2014/main" id="{54582351-2A72-E150-A6BE-DEE2A4C82B00}"/>
                    </a:ext>
                  </a:extLst>
                </p:cNvPr>
                <p:cNvGrpSpPr/>
                <p:nvPr/>
              </p:nvGrpSpPr>
              <p:grpSpPr>
                <a:xfrm>
                  <a:off x="6116071" y="3361359"/>
                  <a:ext cx="23165" cy="133715"/>
                  <a:chOff x="6116071" y="3361359"/>
                  <a:chExt cx="23165" cy="133715"/>
                </a:xfrm>
              </p:grpSpPr>
              <p:grpSp>
                <p:nvGrpSpPr>
                  <p:cNvPr id="328" name="Đồ họa 240">
                    <a:extLst>
                      <a:ext uri="{FF2B5EF4-FFF2-40B4-BE49-F238E27FC236}">
                        <a16:creationId xmlns:a16="http://schemas.microsoft.com/office/drawing/2014/main" id="{DB507CB6-5B75-7923-9C91-47BAA539F806}"/>
                      </a:ext>
                    </a:extLst>
                  </p:cNvPr>
                  <p:cNvGrpSpPr/>
                  <p:nvPr/>
                </p:nvGrpSpPr>
                <p:grpSpPr>
                  <a:xfrm>
                    <a:off x="6116071" y="3361359"/>
                    <a:ext cx="23165" cy="133715"/>
                    <a:chOff x="6116071" y="3361359"/>
                    <a:chExt cx="23165" cy="133715"/>
                  </a:xfrm>
                </p:grpSpPr>
                <p:sp>
                  <p:nvSpPr>
                    <p:cNvPr id="329" name="Hình tự do: Hình 328">
                      <a:extLst>
                        <a:ext uri="{FF2B5EF4-FFF2-40B4-BE49-F238E27FC236}">
                          <a16:creationId xmlns:a16="http://schemas.microsoft.com/office/drawing/2014/main" id="{4D97A8F2-1DCD-30E0-F0D3-CEDA36F5F2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1359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0" name="Hình tự do: Hình 329">
                      <a:extLst>
                        <a:ext uri="{FF2B5EF4-FFF2-40B4-BE49-F238E27FC236}">
                          <a16:creationId xmlns:a16="http://schemas.microsoft.com/office/drawing/2014/main" id="{08710FDC-977F-A070-D5BA-20C1437DBA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7150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351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1" name="Hình tự do: Hình 330">
                    <a:extLst>
                      <a:ext uri="{FF2B5EF4-FFF2-40B4-BE49-F238E27FC236}">
                        <a16:creationId xmlns:a16="http://schemas.microsoft.com/office/drawing/2014/main" id="{AEC11ADE-A7A7-6980-94FC-BE3CFA947E65}"/>
                      </a:ext>
                    </a:extLst>
                  </p:cNvPr>
                  <p:cNvSpPr/>
                  <p:nvPr/>
                </p:nvSpPr>
                <p:spPr>
                  <a:xfrm>
                    <a:off x="6124866" y="3369081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3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2" name="Đồ họa 240">
                  <a:extLst>
                    <a:ext uri="{FF2B5EF4-FFF2-40B4-BE49-F238E27FC236}">
                      <a16:creationId xmlns:a16="http://schemas.microsoft.com/office/drawing/2014/main" id="{391BF51C-F1F6-62FF-E889-8AAB703E50E9}"/>
                    </a:ext>
                  </a:extLst>
                </p:cNvPr>
                <p:cNvGrpSpPr/>
                <p:nvPr/>
              </p:nvGrpSpPr>
              <p:grpSpPr>
                <a:xfrm>
                  <a:off x="6050435" y="3366637"/>
                  <a:ext cx="23165" cy="134229"/>
                  <a:chOff x="6050435" y="3366637"/>
                  <a:chExt cx="23165" cy="134229"/>
                </a:xfrm>
              </p:grpSpPr>
              <p:grpSp>
                <p:nvGrpSpPr>
                  <p:cNvPr id="333" name="Đồ họa 240">
                    <a:extLst>
                      <a:ext uri="{FF2B5EF4-FFF2-40B4-BE49-F238E27FC236}">
                        <a16:creationId xmlns:a16="http://schemas.microsoft.com/office/drawing/2014/main" id="{471EB945-E27A-036F-84B6-C03373C2A365}"/>
                      </a:ext>
                    </a:extLst>
                  </p:cNvPr>
                  <p:cNvGrpSpPr/>
                  <p:nvPr/>
                </p:nvGrpSpPr>
                <p:grpSpPr>
                  <a:xfrm>
                    <a:off x="6050435" y="3366637"/>
                    <a:ext cx="23165" cy="134229"/>
                    <a:chOff x="6050435" y="3366637"/>
                    <a:chExt cx="23165" cy="134229"/>
                  </a:xfrm>
                </p:grpSpPr>
                <p:sp>
                  <p:nvSpPr>
                    <p:cNvPr id="334" name="Hình tự do: Hình 333">
                      <a:extLst>
                        <a:ext uri="{FF2B5EF4-FFF2-40B4-BE49-F238E27FC236}">
                          <a16:creationId xmlns:a16="http://schemas.microsoft.com/office/drawing/2014/main" id="{08F69439-067D-4116-1B9C-1EAD7573D9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66637"/>
                      <a:ext cx="23165" cy="134229"/>
                    </a:xfrm>
                    <a:custGeom>
                      <a:avLst/>
                      <a:gdLst>
                        <a:gd name="connsiteX0" fmla="*/ 5791 w 23165"/>
                        <a:gd name="connsiteY0" fmla="*/ 513 h 134229"/>
                        <a:gd name="connsiteX1" fmla="*/ 0 w 23165"/>
                        <a:gd name="connsiteY1" fmla="*/ 8235 h 134229"/>
                        <a:gd name="connsiteX2" fmla="*/ 9652 w 23165"/>
                        <a:gd name="connsiteY2" fmla="*/ 127925 h 134229"/>
                        <a:gd name="connsiteX3" fmla="*/ 17374 w 23165"/>
                        <a:gd name="connsiteY3" fmla="*/ 133716 h 134229"/>
                        <a:gd name="connsiteX4" fmla="*/ 17374 w 23165"/>
                        <a:gd name="connsiteY4" fmla="*/ 133716 h 134229"/>
                        <a:gd name="connsiteX5" fmla="*/ 23166 w 23165"/>
                        <a:gd name="connsiteY5" fmla="*/ 125994 h 134229"/>
                        <a:gd name="connsiteX6" fmla="*/ 13513 w 23165"/>
                        <a:gd name="connsiteY6" fmla="*/ 6305 h 134229"/>
                        <a:gd name="connsiteX7" fmla="*/ 5791 w 23165"/>
                        <a:gd name="connsiteY7" fmla="*/ 513 h 134229"/>
                        <a:gd name="connsiteX8" fmla="*/ 5791 w 23165"/>
                        <a:gd name="connsiteY8" fmla="*/ 513 h 1342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4229">
                          <a:moveTo>
                            <a:pt x="5791" y="513"/>
                          </a:moveTo>
                          <a:cubicBezTo>
                            <a:pt x="1930" y="513"/>
                            <a:pt x="0" y="4374"/>
                            <a:pt x="0" y="8235"/>
                          </a:cubicBezTo>
                          <a:lnTo>
                            <a:pt x="9652" y="127925"/>
                          </a:lnTo>
                          <a:cubicBezTo>
                            <a:pt x="9652" y="131785"/>
                            <a:pt x="13513" y="135646"/>
                            <a:pt x="17374" y="133716"/>
                          </a:cubicBezTo>
                          <a:lnTo>
                            <a:pt x="17374" y="133716"/>
                          </a:lnTo>
                          <a:cubicBezTo>
                            <a:pt x="21235" y="133716"/>
                            <a:pt x="23166" y="129855"/>
                            <a:pt x="23166" y="125994"/>
                          </a:cubicBezTo>
                          <a:lnTo>
                            <a:pt x="13513" y="6305"/>
                          </a:lnTo>
                          <a:cubicBezTo>
                            <a:pt x="1351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5" name="Hình tự do: Hình 334">
                      <a:extLst>
                        <a:ext uri="{FF2B5EF4-FFF2-40B4-BE49-F238E27FC236}">
                          <a16:creationId xmlns:a16="http://schemas.microsoft.com/office/drawing/2014/main" id="{F778AFFF-F63C-FAD3-9AFC-EA71BFE929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71011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7722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7722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6" name="Hình tự do: Hình 335">
                    <a:extLst>
                      <a:ext uri="{FF2B5EF4-FFF2-40B4-BE49-F238E27FC236}">
                        <a16:creationId xmlns:a16="http://schemas.microsoft.com/office/drawing/2014/main" id="{D9E7549C-3115-50C2-56B9-DE8A85EEE713}"/>
                      </a:ext>
                    </a:extLst>
                  </p:cNvPr>
                  <p:cNvSpPr/>
                  <p:nvPr/>
                </p:nvSpPr>
                <p:spPr>
                  <a:xfrm>
                    <a:off x="6059230" y="3374872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2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7" name="Đồ họa 240">
                  <a:extLst>
                    <a:ext uri="{FF2B5EF4-FFF2-40B4-BE49-F238E27FC236}">
                      <a16:creationId xmlns:a16="http://schemas.microsoft.com/office/drawing/2014/main" id="{CA1EFF17-BD50-2335-F6D8-3CEF85527218}"/>
                    </a:ext>
                  </a:extLst>
                </p:cNvPr>
                <p:cNvGrpSpPr/>
                <p:nvPr/>
              </p:nvGrpSpPr>
              <p:grpSpPr>
                <a:xfrm>
                  <a:off x="5984799" y="3371011"/>
                  <a:ext cx="23165" cy="133715"/>
                  <a:chOff x="5984799" y="3371011"/>
                  <a:chExt cx="23165" cy="133715"/>
                </a:xfrm>
              </p:grpSpPr>
              <p:grpSp>
                <p:nvGrpSpPr>
                  <p:cNvPr id="338" name="Đồ họa 240">
                    <a:extLst>
                      <a:ext uri="{FF2B5EF4-FFF2-40B4-BE49-F238E27FC236}">
                        <a16:creationId xmlns:a16="http://schemas.microsoft.com/office/drawing/2014/main" id="{9C1F2294-97DA-A80D-F1B9-D18054558423}"/>
                      </a:ext>
                    </a:extLst>
                  </p:cNvPr>
                  <p:cNvGrpSpPr/>
                  <p:nvPr/>
                </p:nvGrpSpPr>
                <p:grpSpPr>
                  <a:xfrm>
                    <a:off x="5984799" y="3371011"/>
                    <a:ext cx="23165" cy="133715"/>
                    <a:chOff x="5984799" y="3371011"/>
                    <a:chExt cx="23165" cy="133715"/>
                  </a:xfrm>
                </p:grpSpPr>
                <p:sp>
                  <p:nvSpPr>
                    <p:cNvPr id="339" name="Hình tự do: Hình 338">
                      <a:extLst>
                        <a:ext uri="{FF2B5EF4-FFF2-40B4-BE49-F238E27FC236}">
                          <a16:creationId xmlns:a16="http://schemas.microsoft.com/office/drawing/2014/main" id="{2383D362-E4E1-6064-9384-7DB06C1B7F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1011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7722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7722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0" name="Hình tự do: Hình 339">
                      <a:extLst>
                        <a:ext uri="{FF2B5EF4-FFF2-40B4-BE49-F238E27FC236}">
                          <a16:creationId xmlns:a16="http://schemas.microsoft.com/office/drawing/2014/main" id="{5459C56E-7B97-C2D2-2658-F33FE5B480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6803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1" name="Hình tự do: Hình 340">
                    <a:extLst>
                      <a:ext uri="{FF2B5EF4-FFF2-40B4-BE49-F238E27FC236}">
                        <a16:creationId xmlns:a16="http://schemas.microsoft.com/office/drawing/2014/main" id="{630413EA-9791-ACB0-A955-BA0771107230}"/>
                      </a:ext>
                    </a:extLst>
                  </p:cNvPr>
                  <p:cNvSpPr/>
                  <p:nvPr/>
                </p:nvSpPr>
                <p:spPr>
                  <a:xfrm>
                    <a:off x="5993004" y="3378733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2" name="Đồ họa 240">
                  <a:extLst>
                    <a:ext uri="{FF2B5EF4-FFF2-40B4-BE49-F238E27FC236}">
                      <a16:creationId xmlns:a16="http://schemas.microsoft.com/office/drawing/2014/main" id="{F04098E1-4A8B-A778-EC9B-F3963AE02DCC}"/>
                    </a:ext>
                  </a:extLst>
                </p:cNvPr>
                <p:cNvGrpSpPr/>
                <p:nvPr/>
              </p:nvGrpSpPr>
              <p:grpSpPr>
                <a:xfrm>
                  <a:off x="5919163" y="3376803"/>
                  <a:ext cx="23165" cy="133715"/>
                  <a:chOff x="5919163" y="3376803"/>
                  <a:chExt cx="23165" cy="133715"/>
                </a:xfrm>
              </p:grpSpPr>
              <p:grpSp>
                <p:nvGrpSpPr>
                  <p:cNvPr id="343" name="Đồ họa 240">
                    <a:extLst>
                      <a:ext uri="{FF2B5EF4-FFF2-40B4-BE49-F238E27FC236}">
                        <a16:creationId xmlns:a16="http://schemas.microsoft.com/office/drawing/2014/main" id="{6BAE93D6-83E0-4BB4-8EF4-6D17CE87EEA4}"/>
                      </a:ext>
                    </a:extLst>
                  </p:cNvPr>
                  <p:cNvGrpSpPr/>
                  <p:nvPr/>
                </p:nvGrpSpPr>
                <p:grpSpPr>
                  <a:xfrm>
                    <a:off x="5919163" y="3376803"/>
                    <a:ext cx="23165" cy="133715"/>
                    <a:chOff x="5919163" y="3376803"/>
                    <a:chExt cx="23165" cy="133715"/>
                  </a:xfrm>
                </p:grpSpPr>
                <p:sp>
                  <p:nvSpPr>
                    <p:cNvPr id="344" name="Hình tự do: Hình 343">
                      <a:extLst>
                        <a:ext uri="{FF2B5EF4-FFF2-40B4-BE49-F238E27FC236}">
                          <a16:creationId xmlns:a16="http://schemas.microsoft.com/office/drawing/2014/main" id="{F726CC94-4680-C1A6-281B-369C6E0BBE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76803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5" name="Hình tự do: Hình 344">
                      <a:extLst>
                        <a:ext uri="{FF2B5EF4-FFF2-40B4-BE49-F238E27FC236}">
                          <a16:creationId xmlns:a16="http://schemas.microsoft.com/office/drawing/2014/main" id="{658DADBD-026E-0DA1-15B1-9B9F12F72B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82594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6" name="Hình tự do: Hình 345">
                    <a:extLst>
                      <a:ext uri="{FF2B5EF4-FFF2-40B4-BE49-F238E27FC236}">
                        <a16:creationId xmlns:a16="http://schemas.microsoft.com/office/drawing/2014/main" id="{F22966BD-3E1C-2C65-F687-9C8E95914E04}"/>
                      </a:ext>
                    </a:extLst>
                  </p:cNvPr>
                  <p:cNvSpPr/>
                  <p:nvPr/>
                </p:nvSpPr>
                <p:spPr>
                  <a:xfrm>
                    <a:off x="5927368" y="3384525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7" name="Đồ họa 240">
                  <a:extLst>
                    <a:ext uri="{FF2B5EF4-FFF2-40B4-BE49-F238E27FC236}">
                      <a16:creationId xmlns:a16="http://schemas.microsoft.com/office/drawing/2014/main" id="{F59C3C10-9C95-989B-DCEB-7D0B61FDBA63}"/>
                    </a:ext>
                  </a:extLst>
                </p:cNvPr>
                <p:cNvGrpSpPr/>
                <p:nvPr/>
              </p:nvGrpSpPr>
              <p:grpSpPr>
                <a:xfrm>
                  <a:off x="5853527" y="3382594"/>
                  <a:ext cx="23165" cy="133715"/>
                  <a:chOff x="5853527" y="3382594"/>
                  <a:chExt cx="23165" cy="133715"/>
                </a:xfrm>
              </p:grpSpPr>
              <p:grpSp>
                <p:nvGrpSpPr>
                  <p:cNvPr id="348" name="Đồ họa 240">
                    <a:extLst>
                      <a:ext uri="{FF2B5EF4-FFF2-40B4-BE49-F238E27FC236}">
                        <a16:creationId xmlns:a16="http://schemas.microsoft.com/office/drawing/2014/main" id="{86BBC8EF-ACCA-95D7-38AE-A114C9ED464F}"/>
                      </a:ext>
                    </a:extLst>
                  </p:cNvPr>
                  <p:cNvGrpSpPr/>
                  <p:nvPr/>
                </p:nvGrpSpPr>
                <p:grpSpPr>
                  <a:xfrm>
                    <a:off x="5853527" y="3382594"/>
                    <a:ext cx="23165" cy="133715"/>
                    <a:chOff x="5853527" y="3382594"/>
                    <a:chExt cx="23165" cy="133715"/>
                  </a:xfrm>
                </p:grpSpPr>
                <p:sp>
                  <p:nvSpPr>
                    <p:cNvPr id="349" name="Hình tự do: Hình 348">
                      <a:extLst>
                        <a:ext uri="{FF2B5EF4-FFF2-40B4-BE49-F238E27FC236}">
                          <a16:creationId xmlns:a16="http://schemas.microsoft.com/office/drawing/2014/main" id="{DF337694-5FDD-0A8E-0977-6DF5900197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2594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0" name="Hình tự do: Hình 349">
                      <a:extLst>
                        <a:ext uri="{FF2B5EF4-FFF2-40B4-BE49-F238E27FC236}">
                          <a16:creationId xmlns:a16="http://schemas.microsoft.com/office/drawing/2014/main" id="{A74B843F-DF75-787B-3C4D-2502C70582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7872"/>
                      <a:ext cx="21235" cy="124063"/>
                    </a:xfrm>
                    <a:custGeom>
                      <a:avLst/>
                      <a:gdLst>
                        <a:gd name="connsiteX0" fmla="*/ 5791 w 21235"/>
                        <a:gd name="connsiteY0" fmla="*/ 513 h 124063"/>
                        <a:gd name="connsiteX1" fmla="*/ 0 w 21235"/>
                        <a:gd name="connsiteY1" fmla="*/ 8235 h 124063"/>
                        <a:gd name="connsiteX2" fmla="*/ 9652 w 21235"/>
                        <a:gd name="connsiteY2" fmla="*/ 118272 h 124063"/>
                        <a:gd name="connsiteX3" fmla="*/ 15444 w 21235"/>
                        <a:gd name="connsiteY3" fmla="*/ 124064 h 124063"/>
                        <a:gd name="connsiteX4" fmla="*/ 15444 w 21235"/>
                        <a:gd name="connsiteY4" fmla="*/ 124064 h 124063"/>
                        <a:gd name="connsiteX5" fmla="*/ 21235 w 21235"/>
                        <a:gd name="connsiteY5" fmla="*/ 116342 h 124063"/>
                        <a:gd name="connsiteX6" fmla="*/ 11583 w 21235"/>
                        <a:gd name="connsiteY6" fmla="*/ 6305 h 124063"/>
                        <a:gd name="connsiteX7" fmla="*/ 5791 w 21235"/>
                        <a:gd name="connsiteY7" fmla="*/ 513 h 124063"/>
                        <a:gd name="connsiteX8" fmla="*/ 5791 w 21235"/>
                        <a:gd name="connsiteY8" fmla="*/ 513 h 1240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4063">
                          <a:moveTo>
                            <a:pt x="5791" y="513"/>
                          </a:moveTo>
                          <a:cubicBezTo>
                            <a:pt x="1931" y="513"/>
                            <a:pt x="0" y="4374"/>
                            <a:pt x="0" y="8235"/>
                          </a:cubicBezTo>
                          <a:lnTo>
                            <a:pt x="9652" y="118272"/>
                          </a:lnTo>
                          <a:cubicBezTo>
                            <a:pt x="9652" y="122133"/>
                            <a:pt x="13513" y="124064"/>
                            <a:pt x="15444" y="124064"/>
                          </a:cubicBezTo>
                          <a:lnTo>
                            <a:pt x="15444" y="124064"/>
                          </a:lnTo>
                          <a:cubicBezTo>
                            <a:pt x="19305" y="124064"/>
                            <a:pt x="21235" y="120203"/>
                            <a:pt x="21235" y="116342"/>
                          </a:cubicBezTo>
                          <a:lnTo>
                            <a:pt x="11583" y="6305"/>
                          </a:lnTo>
                          <a:cubicBezTo>
                            <a:pt x="1158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1" name="Hình tự do: Hình 350">
                    <a:extLst>
                      <a:ext uri="{FF2B5EF4-FFF2-40B4-BE49-F238E27FC236}">
                        <a16:creationId xmlns:a16="http://schemas.microsoft.com/office/drawing/2014/main" id="{F4B48F0B-376F-3D1A-CAC0-00990079602D}"/>
                      </a:ext>
                    </a:extLst>
                  </p:cNvPr>
                  <p:cNvSpPr/>
                  <p:nvPr/>
                </p:nvSpPr>
                <p:spPr>
                  <a:xfrm>
                    <a:off x="5861732" y="3390316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2" name="Đồ họa 240">
                  <a:extLst>
                    <a:ext uri="{FF2B5EF4-FFF2-40B4-BE49-F238E27FC236}">
                      <a16:creationId xmlns:a16="http://schemas.microsoft.com/office/drawing/2014/main" id="{413FD33C-1A49-7829-E604-20102B6F6E73}"/>
                    </a:ext>
                  </a:extLst>
                </p:cNvPr>
                <p:cNvGrpSpPr/>
                <p:nvPr/>
              </p:nvGrpSpPr>
              <p:grpSpPr>
                <a:xfrm>
                  <a:off x="5787892" y="3386455"/>
                  <a:ext cx="23165" cy="133715"/>
                  <a:chOff x="5787892" y="3386455"/>
                  <a:chExt cx="23165" cy="133715"/>
                </a:xfrm>
              </p:grpSpPr>
              <p:grpSp>
                <p:nvGrpSpPr>
                  <p:cNvPr id="353" name="Đồ họa 240">
                    <a:extLst>
                      <a:ext uri="{FF2B5EF4-FFF2-40B4-BE49-F238E27FC236}">
                        <a16:creationId xmlns:a16="http://schemas.microsoft.com/office/drawing/2014/main" id="{3E28144C-5C95-76FF-0833-95D7D0439CFD}"/>
                      </a:ext>
                    </a:extLst>
                  </p:cNvPr>
                  <p:cNvGrpSpPr/>
                  <p:nvPr/>
                </p:nvGrpSpPr>
                <p:grpSpPr>
                  <a:xfrm>
                    <a:off x="5787892" y="3386455"/>
                    <a:ext cx="23165" cy="133715"/>
                    <a:chOff x="5787892" y="3386455"/>
                    <a:chExt cx="23165" cy="133715"/>
                  </a:xfrm>
                </p:grpSpPr>
                <p:sp>
                  <p:nvSpPr>
                    <p:cNvPr id="354" name="Hình tự do: Hình 353">
                      <a:extLst>
                        <a:ext uri="{FF2B5EF4-FFF2-40B4-BE49-F238E27FC236}">
                          <a16:creationId xmlns:a16="http://schemas.microsoft.com/office/drawing/2014/main" id="{D0299DCE-6267-8BD1-B349-26893FE215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86455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5" name="Hình tự do: Hình 354">
                      <a:extLst>
                        <a:ext uri="{FF2B5EF4-FFF2-40B4-BE49-F238E27FC236}">
                          <a16:creationId xmlns:a16="http://schemas.microsoft.com/office/drawing/2014/main" id="{DC335496-9E1E-D918-7316-91B2924C33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92247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6" name="Hình tự do: Hình 355">
                    <a:extLst>
                      <a:ext uri="{FF2B5EF4-FFF2-40B4-BE49-F238E27FC236}">
                        <a16:creationId xmlns:a16="http://schemas.microsoft.com/office/drawing/2014/main" id="{2DB641E7-D31C-C110-42EF-BB75C98758D2}"/>
                      </a:ext>
                    </a:extLst>
                  </p:cNvPr>
                  <p:cNvSpPr/>
                  <p:nvPr/>
                </p:nvSpPr>
                <p:spPr>
                  <a:xfrm>
                    <a:off x="5796096" y="3394177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1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1931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7" name="Đồ họa 240">
                  <a:extLst>
                    <a:ext uri="{FF2B5EF4-FFF2-40B4-BE49-F238E27FC236}">
                      <a16:creationId xmlns:a16="http://schemas.microsoft.com/office/drawing/2014/main" id="{84A9D744-895F-8279-FEE2-2CA5B5662AFC}"/>
                    </a:ext>
                  </a:extLst>
                </p:cNvPr>
                <p:cNvGrpSpPr/>
                <p:nvPr/>
              </p:nvGrpSpPr>
              <p:grpSpPr>
                <a:xfrm>
                  <a:off x="5720325" y="3392247"/>
                  <a:ext cx="23165" cy="133715"/>
                  <a:chOff x="5720325" y="3392247"/>
                  <a:chExt cx="23165" cy="133715"/>
                </a:xfrm>
              </p:grpSpPr>
              <p:grpSp>
                <p:nvGrpSpPr>
                  <p:cNvPr id="358" name="Đồ họa 240">
                    <a:extLst>
                      <a:ext uri="{FF2B5EF4-FFF2-40B4-BE49-F238E27FC236}">
                        <a16:creationId xmlns:a16="http://schemas.microsoft.com/office/drawing/2014/main" id="{66B0F202-6264-CD2E-E41F-BF013694F917}"/>
                      </a:ext>
                    </a:extLst>
                  </p:cNvPr>
                  <p:cNvGrpSpPr/>
                  <p:nvPr/>
                </p:nvGrpSpPr>
                <p:grpSpPr>
                  <a:xfrm>
                    <a:off x="5720325" y="3392247"/>
                    <a:ext cx="23165" cy="133715"/>
                    <a:chOff x="5720325" y="3392247"/>
                    <a:chExt cx="23165" cy="133715"/>
                  </a:xfrm>
                </p:grpSpPr>
                <p:sp>
                  <p:nvSpPr>
                    <p:cNvPr id="359" name="Hình tự do: Hình 358">
                      <a:extLst>
                        <a:ext uri="{FF2B5EF4-FFF2-40B4-BE49-F238E27FC236}">
                          <a16:creationId xmlns:a16="http://schemas.microsoft.com/office/drawing/2014/main" id="{5A755338-EAFF-B649-8B11-63EBBAC428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0325" y="3392247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351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60" name="Hình tự do: Hình 359">
                      <a:extLst>
                        <a:ext uri="{FF2B5EF4-FFF2-40B4-BE49-F238E27FC236}">
                          <a16:creationId xmlns:a16="http://schemas.microsoft.com/office/drawing/2014/main" id="{71B8A112-FEAE-6430-009D-7EE9D17B6B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2256" y="3398038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61" name="Hình tự do: Hình 360">
                    <a:extLst>
                      <a:ext uri="{FF2B5EF4-FFF2-40B4-BE49-F238E27FC236}">
                        <a16:creationId xmlns:a16="http://schemas.microsoft.com/office/drawing/2014/main" id="{2BEE8C08-9F85-8535-FDD9-04A13A688CD4}"/>
                      </a:ext>
                    </a:extLst>
                  </p:cNvPr>
                  <p:cNvSpPr/>
                  <p:nvPr/>
                </p:nvSpPr>
                <p:spPr>
                  <a:xfrm>
                    <a:off x="5729977" y="3399968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1931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62" name="Đồ họa 240">
                <a:extLst>
                  <a:ext uri="{FF2B5EF4-FFF2-40B4-BE49-F238E27FC236}">
                    <a16:creationId xmlns:a16="http://schemas.microsoft.com/office/drawing/2014/main" id="{E571A5F2-A807-12E8-6801-E3BF198A2932}"/>
                  </a:ext>
                </a:extLst>
              </p:cNvPr>
              <p:cNvGrpSpPr/>
              <p:nvPr/>
            </p:nvGrpSpPr>
            <p:grpSpPr>
              <a:xfrm>
                <a:off x="5675422" y="3343483"/>
                <a:ext cx="539605" cy="58918"/>
                <a:chOff x="5675422" y="3343483"/>
                <a:chExt cx="539605" cy="58918"/>
              </a:xfrm>
            </p:grpSpPr>
            <p:sp>
              <p:nvSpPr>
                <p:cNvPr id="363" name="Hình tự do: Hình 362">
                  <a:extLst>
                    <a:ext uri="{FF2B5EF4-FFF2-40B4-BE49-F238E27FC236}">
                      <a16:creationId xmlns:a16="http://schemas.microsoft.com/office/drawing/2014/main" id="{F0AAC9DA-99C8-0145-1B57-84341A14300E}"/>
                    </a:ext>
                  </a:extLst>
                </p:cNvPr>
                <p:cNvSpPr/>
                <p:nvPr/>
              </p:nvSpPr>
              <p:spPr>
                <a:xfrm>
                  <a:off x="5675422" y="3343483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Hình tự do: Hình 363">
                  <a:extLst>
                    <a:ext uri="{FF2B5EF4-FFF2-40B4-BE49-F238E27FC236}">
                      <a16:creationId xmlns:a16="http://schemas.microsoft.com/office/drawing/2014/main" id="{EECE300E-697F-9B36-ADAA-B269EA601406}"/>
                    </a:ext>
                  </a:extLst>
                </p:cNvPr>
                <p:cNvSpPr/>
                <p:nvPr/>
              </p:nvSpPr>
              <p:spPr>
                <a:xfrm>
                  <a:off x="5681716" y="3353637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69" name="Đồ họa 240">
              <a:extLst>
                <a:ext uri="{FF2B5EF4-FFF2-40B4-BE49-F238E27FC236}">
                  <a16:creationId xmlns:a16="http://schemas.microsoft.com/office/drawing/2014/main" id="{27F44DCC-2FFA-EFD6-96B8-87260C9E8E2C}"/>
                </a:ext>
              </a:extLst>
            </p:cNvPr>
            <p:cNvGrpSpPr/>
            <p:nvPr/>
          </p:nvGrpSpPr>
          <p:grpSpPr>
            <a:xfrm>
              <a:off x="5982403" y="4090839"/>
              <a:ext cx="1154188" cy="703773"/>
              <a:chOff x="6410709" y="3955220"/>
              <a:chExt cx="613406" cy="374028"/>
            </a:xfrm>
          </p:grpSpPr>
          <p:grpSp>
            <p:nvGrpSpPr>
              <p:cNvPr id="270" name="Đồ họa 240">
                <a:extLst>
                  <a:ext uri="{FF2B5EF4-FFF2-40B4-BE49-F238E27FC236}">
                    <a16:creationId xmlns:a16="http://schemas.microsoft.com/office/drawing/2014/main" id="{B453B1FE-C545-1C0C-FC42-E30994F37A7C}"/>
                  </a:ext>
                </a:extLst>
              </p:cNvPr>
              <p:cNvGrpSpPr/>
              <p:nvPr/>
            </p:nvGrpSpPr>
            <p:grpSpPr>
              <a:xfrm>
                <a:off x="6410709" y="4094214"/>
                <a:ext cx="557423" cy="235034"/>
                <a:chOff x="6410709" y="4094214"/>
                <a:chExt cx="557423" cy="235034"/>
              </a:xfrm>
            </p:grpSpPr>
            <p:sp>
              <p:nvSpPr>
                <p:cNvPr id="271" name="Hình tự do: Hình 270">
                  <a:extLst>
                    <a:ext uri="{FF2B5EF4-FFF2-40B4-BE49-F238E27FC236}">
                      <a16:creationId xmlns:a16="http://schemas.microsoft.com/office/drawing/2014/main" id="{80843317-4F8B-5C4D-F18D-8B639CE46072}"/>
                    </a:ext>
                  </a:extLst>
                </p:cNvPr>
                <p:cNvSpPr/>
                <p:nvPr/>
              </p:nvSpPr>
              <p:spPr>
                <a:xfrm>
                  <a:off x="6410709" y="4094214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Hình tự do: Hình 271">
                  <a:extLst>
                    <a:ext uri="{FF2B5EF4-FFF2-40B4-BE49-F238E27FC236}">
                      <a16:creationId xmlns:a16="http://schemas.microsoft.com/office/drawing/2014/main" id="{9C5A51B6-35B9-BAA4-9FDC-2B7968F8B9F0}"/>
                    </a:ext>
                  </a:extLst>
                </p:cNvPr>
                <p:cNvSpPr/>
                <p:nvPr/>
              </p:nvSpPr>
              <p:spPr>
                <a:xfrm>
                  <a:off x="6417225" y="4107003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3" name="Đồ họa 240">
                <a:extLst>
                  <a:ext uri="{FF2B5EF4-FFF2-40B4-BE49-F238E27FC236}">
                    <a16:creationId xmlns:a16="http://schemas.microsoft.com/office/drawing/2014/main" id="{12B610D5-B8DA-E21A-5FED-9CD34CBB57BC}"/>
                  </a:ext>
                </a:extLst>
              </p:cNvPr>
              <p:cNvGrpSpPr/>
              <p:nvPr/>
            </p:nvGrpSpPr>
            <p:grpSpPr>
              <a:xfrm>
                <a:off x="6460868" y="3984144"/>
                <a:ext cx="538185" cy="327764"/>
                <a:chOff x="6460868" y="3984144"/>
                <a:chExt cx="538185" cy="327764"/>
              </a:xfrm>
            </p:grpSpPr>
            <p:grpSp>
              <p:nvGrpSpPr>
                <p:cNvPr id="274" name="Đồ họa 240">
                  <a:extLst>
                    <a:ext uri="{FF2B5EF4-FFF2-40B4-BE49-F238E27FC236}">
                      <a16:creationId xmlns:a16="http://schemas.microsoft.com/office/drawing/2014/main" id="{105720DA-940A-268C-EA02-133E7D64A1B1}"/>
                    </a:ext>
                  </a:extLst>
                </p:cNvPr>
                <p:cNvGrpSpPr/>
                <p:nvPr/>
              </p:nvGrpSpPr>
              <p:grpSpPr>
                <a:xfrm>
                  <a:off x="6933833" y="4173330"/>
                  <a:ext cx="65220" cy="138578"/>
                  <a:chOff x="6933833" y="4173330"/>
                  <a:chExt cx="65220" cy="138578"/>
                </a:xfrm>
              </p:grpSpPr>
              <p:grpSp>
                <p:nvGrpSpPr>
                  <p:cNvPr id="275" name="Đồ họa 240">
                    <a:extLst>
                      <a:ext uri="{FF2B5EF4-FFF2-40B4-BE49-F238E27FC236}">
                        <a16:creationId xmlns:a16="http://schemas.microsoft.com/office/drawing/2014/main" id="{99E030AF-E135-A6DA-8A29-64B2EA593A22}"/>
                      </a:ext>
                    </a:extLst>
                  </p:cNvPr>
                  <p:cNvGrpSpPr/>
                  <p:nvPr/>
                </p:nvGrpSpPr>
                <p:grpSpPr>
                  <a:xfrm>
                    <a:off x="6933833" y="4173330"/>
                    <a:ext cx="65220" cy="138578"/>
                    <a:chOff x="6933833" y="4173330"/>
                    <a:chExt cx="65220" cy="138578"/>
                  </a:xfrm>
                </p:grpSpPr>
                <p:sp>
                  <p:nvSpPr>
                    <p:cNvPr id="276" name="Hình tự do: Hình 275">
                      <a:extLst>
                        <a:ext uri="{FF2B5EF4-FFF2-40B4-BE49-F238E27FC236}">
                          <a16:creationId xmlns:a16="http://schemas.microsoft.com/office/drawing/2014/main" id="{05209E34-347A-2627-74AA-E147889050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3833" y="4173330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7" name="Hình tự do: Hình 276">
                      <a:extLst>
                        <a:ext uri="{FF2B5EF4-FFF2-40B4-BE49-F238E27FC236}">
                          <a16:creationId xmlns:a16="http://schemas.microsoft.com/office/drawing/2014/main" id="{C3F3E107-9537-C4DD-28C0-B132BBC73B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9625" y="417912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78" name="Hình tự do: Hình 277">
                    <a:extLst>
                      <a:ext uri="{FF2B5EF4-FFF2-40B4-BE49-F238E27FC236}">
                        <a16:creationId xmlns:a16="http://schemas.microsoft.com/office/drawing/2014/main" id="{6EDA9162-4984-1210-AC17-71314E65EDEF}"/>
                      </a:ext>
                    </a:extLst>
                  </p:cNvPr>
                  <p:cNvSpPr/>
                  <p:nvPr/>
                </p:nvSpPr>
                <p:spPr>
                  <a:xfrm>
                    <a:off x="6946173" y="4183739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9" name="Đồ họa 240">
                  <a:extLst>
                    <a:ext uri="{FF2B5EF4-FFF2-40B4-BE49-F238E27FC236}">
                      <a16:creationId xmlns:a16="http://schemas.microsoft.com/office/drawing/2014/main" id="{8E987558-3835-EB71-723F-1D172E2576BC}"/>
                    </a:ext>
                  </a:extLst>
                </p:cNvPr>
                <p:cNvGrpSpPr/>
                <p:nvPr/>
              </p:nvGrpSpPr>
              <p:grpSpPr>
                <a:xfrm>
                  <a:off x="6866267" y="4146303"/>
                  <a:ext cx="65220" cy="138578"/>
                  <a:chOff x="6866267" y="4146303"/>
                  <a:chExt cx="65220" cy="138578"/>
                </a:xfrm>
              </p:grpSpPr>
              <p:grpSp>
                <p:nvGrpSpPr>
                  <p:cNvPr id="280" name="Đồ họa 240">
                    <a:extLst>
                      <a:ext uri="{FF2B5EF4-FFF2-40B4-BE49-F238E27FC236}">
                        <a16:creationId xmlns:a16="http://schemas.microsoft.com/office/drawing/2014/main" id="{F76E0F20-D74A-8B2F-A67F-206F2FDF5814}"/>
                      </a:ext>
                    </a:extLst>
                  </p:cNvPr>
                  <p:cNvGrpSpPr/>
                  <p:nvPr/>
                </p:nvGrpSpPr>
                <p:grpSpPr>
                  <a:xfrm>
                    <a:off x="6866267" y="4146303"/>
                    <a:ext cx="65220" cy="138578"/>
                    <a:chOff x="6866267" y="4146303"/>
                    <a:chExt cx="65220" cy="138578"/>
                  </a:xfrm>
                </p:grpSpPr>
                <p:sp>
                  <p:nvSpPr>
                    <p:cNvPr id="281" name="Hình tự do: Hình 280">
                      <a:extLst>
                        <a:ext uri="{FF2B5EF4-FFF2-40B4-BE49-F238E27FC236}">
                          <a16:creationId xmlns:a16="http://schemas.microsoft.com/office/drawing/2014/main" id="{E0EC8D35-B4D6-194A-A9B2-6AF7AA8D78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66267" y="414630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2" name="Hình tự do: Hình 281">
                      <a:extLst>
                        <a:ext uri="{FF2B5EF4-FFF2-40B4-BE49-F238E27FC236}">
                          <a16:creationId xmlns:a16="http://schemas.microsoft.com/office/drawing/2014/main" id="{C5D9DF59-538A-D5B7-DB78-909895B95C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2058" y="4152094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3" name="Hình tự do: Hình 282">
                    <a:extLst>
                      <a:ext uri="{FF2B5EF4-FFF2-40B4-BE49-F238E27FC236}">
                        <a16:creationId xmlns:a16="http://schemas.microsoft.com/office/drawing/2014/main" id="{1DB4792A-8014-4145-45E9-B821D1F2C252}"/>
                      </a:ext>
                    </a:extLst>
                  </p:cNvPr>
                  <p:cNvSpPr/>
                  <p:nvPr/>
                </p:nvSpPr>
                <p:spPr>
                  <a:xfrm>
                    <a:off x="6878607" y="415671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4" name="Đồ họa 240">
                  <a:extLst>
                    <a:ext uri="{FF2B5EF4-FFF2-40B4-BE49-F238E27FC236}">
                      <a16:creationId xmlns:a16="http://schemas.microsoft.com/office/drawing/2014/main" id="{F947E8F8-CAA9-ED65-6F2A-7DA9C863A920}"/>
                    </a:ext>
                  </a:extLst>
                </p:cNvPr>
                <p:cNvGrpSpPr/>
                <p:nvPr/>
              </p:nvGrpSpPr>
              <p:grpSpPr>
                <a:xfrm>
                  <a:off x="6798700" y="4119277"/>
                  <a:ext cx="65220" cy="138577"/>
                  <a:chOff x="6798700" y="4119277"/>
                  <a:chExt cx="65220" cy="138577"/>
                </a:xfrm>
              </p:grpSpPr>
              <p:grpSp>
                <p:nvGrpSpPr>
                  <p:cNvPr id="285" name="Đồ họa 240">
                    <a:extLst>
                      <a:ext uri="{FF2B5EF4-FFF2-40B4-BE49-F238E27FC236}">
                        <a16:creationId xmlns:a16="http://schemas.microsoft.com/office/drawing/2014/main" id="{7B7B904F-E295-B257-C775-6250D411EAEF}"/>
                      </a:ext>
                    </a:extLst>
                  </p:cNvPr>
                  <p:cNvGrpSpPr/>
                  <p:nvPr/>
                </p:nvGrpSpPr>
                <p:grpSpPr>
                  <a:xfrm>
                    <a:off x="6798700" y="4119277"/>
                    <a:ext cx="65220" cy="138577"/>
                    <a:chOff x="6798700" y="4119277"/>
                    <a:chExt cx="65220" cy="138577"/>
                  </a:xfrm>
                </p:grpSpPr>
                <p:sp>
                  <p:nvSpPr>
                    <p:cNvPr id="286" name="Hình tự do: Hình 285">
                      <a:extLst>
                        <a:ext uri="{FF2B5EF4-FFF2-40B4-BE49-F238E27FC236}">
                          <a16:creationId xmlns:a16="http://schemas.microsoft.com/office/drawing/2014/main" id="{E69D5032-53A1-58FB-CECA-0932947716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98700" y="4119277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7" name="Hình tự do: Hình 286">
                      <a:extLst>
                        <a:ext uri="{FF2B5EF4-FFF2-40B4-BE49-F238E27FC236}">
                          <a16:creationId xmlns:a16="http://schemas.microsoft.com/office/drawing/2014/main" id="{601383C4-4F18-710F-A5F1-043BF26E94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04492" y="412506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8" name="Hình tự do: Hình 287">
                    <a:extLst>
                      <a:ext uri="{FF2B5EF4-FFF2-40B4-BE49-F238E27FC236}">
                        <a16:creationId xmlns:a16="http://schemas.microsoft.com/office/drawing/2014/main" id="{6F5C33F6-99DA-11F2-B93A-A86060B5FAEF}"/>
                      </a:ext>
                    </a:extLst>
                  </p:cNvPr>
                  <p:cNvSpPr/>
                  <p:nvPr/>
                </p:nvSpPr>
                <p:spPr>
                  <a:xfrm>
                    <a:off x="6811041" y="4129686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9" name="Đồ họa 240">
                  <a:extLst>
                    <a:ext uri="{FF2B5EF4-FFF2-40B4-BE49-F238E27FC236}">
                      <a16:creationId xmlns:a16="http://schemas.microsoft.com/office/drawing/2014/main" id="{3F4EFB19-8732-6712-73C2-DD08B7963249}"/>
                    </a:ext>
                  </a:extLst>
                </p:cNvPr>
                <p:cNvGrpSpPr/>
                <p:nvPr/>
              </p:nvGrpSpPr>
              <p:grpSpPr>
                <a:xfrm>
                  <a:off x="6731134" y="4092250"/>
                  <a:ext cx="65220" cy="138577"/>
                  <a:chOff x="6731134" y="4092250"/>
                  <a:chExt cx="65220" cy="138577"/>
                </a:xfrm>
              </p:grpSpPr>
              <p:grpSp>
                <p:nvGrpSpPr>
                  <p:cNvPr id="290" name="Đồ họa 240">
                    <a:extLst>
                      <a:ext uri="{FF2B5EF4-FFF2-40B4-BE49-F238E27FC236}">
                        <a16:creationId xmlns:a16="http://schemas.microsoft.com/office/drawing/2014/main" id="{D182DB9D-9DE3-BFB8-EBF4-11A5C129F21B}"/>
                      </a:ext>
                    </a:extLst>
                  </p:cNvPr>
                  <p:cNvGrpSpPr/>
                  <p:nvPr/>
                </p:nvGrpSpPr>
                <p:grpSpPr>
                  <a:xfrm>
                    <a:off x="6731134" y="4092250"/>
                    <a:ext cx="65220" cy="138577"/>
                    <a:chOff x="6731134" y="4092250"/>
                    <a:chExt cx="65220" cy="138577"/>
                  </a:xfrm>
                </p:grpSpPr>
                <p:sp>
                  <p:nvSpPr>
                    <p:cNvPr id="291" name="Hình tự do: Hình 290">
                      <a:extLst>
                        <a:ext uri="{FF2B5EF4-FFF2-40B4-BE49-F238E27FC236}">
                          <a16:creationId xmlns:a16="http://schemas.microsoft.com/office/drawing/2014/main" id="{298266F4-5FAD-8458-3C77-A06FBC1F50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1134" y="4092250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2" name="Hình tự do: Hình 291">
                      <a:extLst>
                        <a:ext uri="{FF2B5EF4-FFF2-40B4-BE49-F238E27FC236}">
                          <a16:creationId xmlns:a16="http://schemas.microsoft.com/office/drawing/2014/main" id="{FD7A18B0-95A0-5668-6BC8-9D900949B6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6925" y="409804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3" name="Hình tự do: Hình 292">
                    <a:extLst>
                      <a:ext uri="{FF2B5EF4-FFF2-40B4-BE49-F238E27FC236}">
                        <a16:creationId xmlns:a16="http://schemas.microsoft.com/office/drawing/2014/main" id="{3108F2DC-20EA-0B16-63DE-26FA4C59B5F0}"/>
                      </a:ext>
                    </a:extLst>
                  </p:cNvPr>
                  <p:cNvSpPr/>
                  <p:nvPr/>
                </p:nvSpPr>
                <p:spPr>
                  <a:xfrm>
                    <a:off x="6743474" y="4102660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4" name="Đồ họa 240">
                  <a:extLst>
                    <a:ext uri="{FF2B5EF4-FFF2-40B4-BE49-F238E27FC236}">
                      <a16:creationId xmlns:a16="http://schemas.microsoft.com/office/drawing/2014/main" id="{C47D95E6-DBAA-5401-B6F3-E9CF074C7D16}"/>
                    </a:ext>
                  </a:extLst>
                </p:cNvPr>
                <p:cNvGrpSpPr/>
                <p:nvPr/>
              </p:nvGrpSpPr>
              <p:grpSpPr>
                <a:xfrm>
                  <a:off x="6663567" y="4065223"/>
                  <a:ext cx="65220" cy="138578"/>
                  <a:chOff x="6663567" y="4065223"/>
                  <a:chExt cx="65220" cy="138578"/>
                </a:xfrm>
              </p:grpSpPr>
              <p:grpSp>
                <p:nvGrpSpPr>
                  <p:cNvPr id="295" name="Đồ họa 240">
                    <a:extLst>
                      <a:ext uri="{FF2B5EF4-FFF2-40B4-BE49-F238E27FC236}">
                        <a16:creationId xmlns:a16="http://schemas.microsoft.com/office/drawing/2014/main" id="{7E3279C8-DD39-D48E-5F0A-0F5EE7714BAA}"/>
                      </a:ext>
                    </a:extLst>
                  </p:cNvPr>
                  <p:cNvGrpSpPr/>
                  <p:nvPr/>
                </p:nvGrpSpPr>
                <p:grpSpPr>
                  <a:xfrm>
                    <a:off x="6663567" y="4065223"/>
                    <a:ext cx="65220" cy="138578"/>
                    <a:chOff x="6663567" y="4065223"/>
                    <a:chExt cx="65220" cy="138578"/>
                  </a:xfrm>
                </p:grpSpPr>
                <p:sp>
                  <p:nvSpPr>
                    <p:cNvPr id="296" name="Hình tự do: Hình 295">
                      <a:extLst>
                        <a:ext uri="{FF2B5EF4-FFF2-40B4-BE49-F238E27FC236}">
                          <a16:creationId xmlns:a16="http://schemas.microsoft.com/office/drawing/2014/main" id="{C45850E6-6B94-73AB-8EAE-68C42E397F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3567" y="406522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7" name="Hình tự do: Hình 296">
                      <a:extLst>
                        <a:ext uri="{FF2B5EF4-FFF2-40B4-BE49-F238E27FC236}">
                          <a16:creationId xmlns:a16="http://schemas.microsoft.com/office/drawing/2014/main" id="{3C16F073-FC39-ED49-A789-A3D4CB70D3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9359" y="4071015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8" name="Hình tự do: Hình 297">
                    <a:extLst>
                      <a:ext uri="{FF2B5EF4-FFF2-40B4-BE49-F238E27FC236}">
                        <a16:creationId xmlns:a16="http://schemas.microsoft.com/office/drawing/2014/main" id="{C5FD0E02-B1EA-4E30-6E75-DB1A3DA2C118}"/>
                      </a:ext>
                    </a:extLst>
                  </p:cNvPr>
                  <p:cNvSpPr/>
                  <p:nvPr/>
                </p:nvSpPr>
                <p:spPr>
                  <a:xfrm>
                    <a:off x="6675908" y="407563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9" name="Đồ họa 240">
                  <a:extLst>
                    <a:ext uri="{FF2B5EF4-FFF2-40B4-BE49-F238E27FC236}">
                      <a16:creationId xmlns:a16="http://schemas.microsoft.com/office/drawing/2014/main" id="{79EDF391-282B-8027-0AC0-C9752B7A82E1}"/>
                    </a:ext>
                  </a:extLst>
                </p:cNvPr>
                <p:cNvGrpSpPr/>
                <p:nvPr/>
              </p:nvGrpSpPr>
              <p:grpSpPr>
                <a:xfrm>
                  <a:off x="6596001" y="4038197"/>
                  <a:ext cx="65220" cy="138578"/>
                  <a:chOff x="6596001" y="4038197"/>
                  <a:chExt cx="65220" cy="138578"/>
                </a:xfrm>
              </p:grpSpPr>
              <p:grpSp>
                <p:nvGrpSpPr>
                  <p:cNvPr id="300" name="Đồ họa 240">
                    <a:extLst>
                      <a:ext uri="{FF2B5EF4-FFF2-40B4-BE49-F238E27FC236}">
                        <a16:creationId xmlns:a16="http://schemas.microsoft.com/office/drawing/2014/main" id="{0CF07453-1408-4797-4B17-642676C95D67}"/>
                      </a:ext>
                    </a:extLst>
                  </p:cNvPr>
                  <p:cNvGrpSpPr/>
                  <p:nvPr/>
                </p:nvGrpSpPr>
                <p:grpSpPr>
                  <a:xfrm>
                    <a:off x="6596001" y="4038197"/>
                    <a:ext cx="65220" cy="138578"/>
                    <a:chOff x="6596001" y="4038197"/>
                    <a:chExt cx="65220" cy="138578"/>
                  </a:xfrm>
                </p:grpSpPr>
                <p:sp>
                  <p:nvSpPr>
                    <p:cNvPr id="301" name="Hình tự do: Hình 300">
                      <a:extLst>
                        <a:ext uri="{FF2B5EF4-FFF2-40B4-BE49-F238E27FC236}">
                          <a16:creationId xmlns:a16="http://schemas.microsoft.com/office/drawing/2014/main" id="{60CD2EC9-B7FE-B2D7-F022-8540540877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96001" y="4038197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2" name="Hình tự do: Hình 301">
                      <a:extLst>
                        <a:ext uri="{FF2B5EF4-FFF2-40B4-BE49-F238E27FC236}">
                          <a16:creationId xmlns:a16="http://schemas.microsoft.com/office/drawing/2014/main" id="{E4A978BA-B28E-63DC-7B15-A0B2E796C1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01792" y="404398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3" name="Hình tự do: Hình 302">
                    <a:extLst>
                      <a:ext uri="{FF2B5EF4-FFF2-40B4-BE49-F238E27FC236}">
                        <a16:creationId xmlns:a16="http://schemas.microsoft.com/office/drawing/2014/main" id="{A08C955B-D181-39B9-F1F0-955A3C70FA25}"/>
                      </a:ext>
                    </a:extLst>
                  </p:cNvPr>
                  <p:cNvSpPr/>
                  <p:nvPr/>
                </p:nvSpPr>
                <p:spPr>
                  <a:xfrm>
                    <a:off x="6608341" y="4047748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2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4" name="Đồ họa 240">
                  <a:extLst>
                    <a:ext uri="{FF2B5EF4-FFF2-40B4-BE49-F238E27FC236}">
                      <a16:creationId xmlns:a16="http://schemas.microsoft.com/office/drawing/2014/main" id="{33475053-AA58-10CC-51E5-4A37AC7AC71E}"/>
                    </a:ext>
                  </a:extLst>
                </p:cNvPr>
                <p:cNvGrpSpPr/>
                <p:nvPr/>
              </p:nvGrpSpPr>
              <p:grpSpPr>
                <a:xfrm>
                  <a:off x="6526504" y="4011170"/>
                  <a:ext cx="65617" cy="138578"/>
                  <a:chOff x="6526504" y="4011170"/>
                  <a:chExt cx="65617" cy="138578"/>
                </a:xfrm>
              </p:grpSpPr>
              <p:grpSp>
                <p:nvGrpSpPr>
                  <p:cNvPr id="305" name="Đồ họa 240">
                    <a:extLst>
                      <a:ext uri="{FF2B5EF4-FFF2-40B4-BE49-F238E27FC236}">
                        <a16:creationId xmlns:a16="http://schemas.microsoft.com/office/drawing/2014/main" id="{421D39CB-C425-5856-16CA-E7CEC456096A}"/>
                      </a:ext>
                    </a:extLst>
                  </p:cNvPr>
                  <p:cNvGrpSpPr/>
                  <p:nvPr/>
                </p:nvGrpSpPr>
                <p:grpSpPr>
                  <a:xfrm>
                    <a:off x="6526504" y="4011170"/>
                    <a:ext cx="65617" cy="138578"/>
                    <a:chOff x="6526504" y="4011170"/>
                    <a:chExt cx="65617" cy="138578"/>
                  </a:xfrm>
                </p:grpSpPr>
                <p:sp>
                  <p:nvSpPr>
                    <p:cNvPr id="306" name="Hình tự do: Hình 305">
                      <a:extLst>
                        <a:ext uri="{FF2B5EF4-FFF2-40B4-BE49-F238E27FC236}">
                          <a16:creationId xmlns:a16="http://schemas.microsoft.com/office/drawing/2014/main" id="{C620C8E3-5659-58A0-733A-FF2E57418C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26504" y="4011170"/>
                      <a:ext cx="65617" cy="138578"/>
                    </a:xfrm>
                    <a:custGeom>
                      <a:avLst/>
                      <a:gdLst>
                        <a:gd name="connsiteX0" fmla="*/ 60602 w 65617"/>
                        <a:gd name="connsiteY0" fmla="*/ 757 h 138578"/>
                        <a:gd name="connsiteX1" fmla="*/ 50950 w 65617"/>
                        <a:gd name="connsiteY1" fmla="*/ 4618 h 138578"/>
                        <a:gd name="connsiteX2" fmla="*/ 757 w 65617"/>
                        <a:gd name="connsiteY2" fmla="*/ 128168 h 138578"/>
                        <a:gd name="connsiteX3" fmla="*/ 4618 w 65617"/>
                        <a:gd name="connsiteY3" fmla="*/ 137821 h 138578"/>
                        <a:gd name="connsiteX4" fmla="*/ 4618 w 65617"/>
                        <a:gd name="connsiteY4" fmla="*/ 137821 h 138578"/>
                        <a:gd name="connsiteX5" fmla="*/ 14271 w 65617"/>
                        <a:gd name="connsiteY5" fmla="*/ 133960 h 138578"/>
                        <a:gd name="connsiteX6" fmla="*/ 64463 w 65617"/>
                        <a:gd name="connsiteY6" fmla="*/ 10410 h 138578"/>
                        <a:gd name="connsiteX7" fmla="*/ 60602 w 65617"/>
                        <a:gd name="connsiteY7" fmla="*/ 757 h 138578"/>
                        <a:gd name="connsiteX8" fmla="*/ 60602 w 65617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617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639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7" name="Hình tự do: Hình 306">
                      <a:extLst>
                        <a:ext uri="{FF2B5EF4-FFF2-40B4-BE49-F238E27FC236}">
                          <a16:creationId xmlns:a16="http://schemas.microsoft.com/office/drawing/2014/main" id="{AF0D7121-BA0C-64F0-8B10-D15FADE28E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32296" y="4016962"/>
                      <a:ext cx="57498" cy="128925"/>
                    </a:xfrm>
                    <a:custGeom>
                      <a:avLst/>
                      <a:gdLst>
                        <a:gd name="connsiteX0" fmla="*/ 52880 w 57498"/>
                        <a:gd name="connsiteY0" fmla="*/ 757 h 128925"/>
                        <a:gd name="connsiteX1" fmla="*/ 45158 w 57498"/>
                        <a:gd name="connsiteY1" fmla="*/ 4618 h 128925"/>
                        <a:gd name="connsiteX2" fmla="*/ 757 w 57498"/>
                        <a:gd name="connsiteY2" fmla="*/ 118516 h 128925"/>
                        <a:gd name="connsiteX3" fmla="*/ 4618 w 57498"/>
                        <a:gd name="connsiteY3" fmla="*/ 128168 h 128925"/>
                        <a:gd name="connsiteX4" fmla="*/ 4618 w 57498"/>
                        <a:gd name="connsiteY4" fmla="*/ 128168 h 128925"/>
                        <a:gd name="connsiteX5" fmla="*/ 12340 w 57498"/>
                        <a:gd name="connsiteY5" fmla="*/ 124307 h 128925"/>
                        <a:gd name="connsiteX6" fmla="*/ 56741 w 57498"/>
                        <a:gd name="connsiteY6" fmla="*/ 10410 h 128925"/>
                        <a:gd name="connsiteX7" fmla="*/ 52880 w 57498"/>
                        <a:gd name="connsiteY7" fmla="*/ 757 h 128925"/>
                        <a:gd name="connsiteX8" fmla="*/ 52880 w 57498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7498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8" name="Hình tự do: Hình 307">
                    <a:extLst>
                      <a:ext uri="{FF2B5EF4-FFF2-40B4-BE49-F238E27FC236}">
                        <a16:creationId xmlns:a16="http://schemas.microsoft.com/office/drawing/2014/main" id="{AF53F0FE-64CA-00E2-EAEF-24FD1DD7F58C}"/>
                      </a:ext>
                    </a:extLst>
                  </p:cNvPr>
                  <p:cNvSpPr/>
                  <p:nvPr/>
                </p:nvSpPr>
                <p:spPr>
                  <a:xfrm>
                    <a:off x="6540775" y="4020722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3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9" name="Đồ họa 240">
                  <a:extLst>
                    <a:ext uri="{FF2B5EF4-FFF2-40B4-BE49-F238E27FC236}">
                      <a16:creationId xmlns:a16="http://schemas.microsoft.com/office/drawing/2014/main" id="{168A4FBD-DAD2-733C-CC67-C0D7258042E5}"/>
                    </a:ext>
                  </a:extLst>
                </p:cNvPr>
                <p:cNvGrpSpPr/>
                <p:nvPr/>
              </p:nvGrpSpPr>
              <p:grpSpPr>
                <a:xfrm>
                  <a:off x="6460868" y="3984144"/>
                  <a:ext cx="64462" cy="138577"/>
                  <a:chOff x="6460868" y="3984144"/>
                  <a:chExt cx="64462" cy="138577"/>
                </a:xfrm>
              </p:grpSpPr>
              <p:grpSp>
                <p:nvGrpSpPr>
                  <p:cNvPr id="310" name="Đồ họa 240">
                    <a:extLst>
                      <a:ext uri="{FF2B5EF4-FFF2-40B4-BE49-F238E27FC236}">
                        <a16:creationId xmlns:a16="http://schemas.microsoft.com/office/drawing/2014/main" id="{D2F9A39C-84F3-BBFF-4767-3E5022DAAC39}"/>
                      </a:ext>
                    </a:extLst>
                  </p:cNvPr>
                  <p:cNvGrpSpPr/>
                  <p:nvPr/>
                </p:nvGrpSpPr>
                <p:grpSpPr>
                  <a:xfrm>
                    <a:off x="6460868" y="3984144"/>
                    <a:ext cx="64462" cy="138577"/>
                    <a:chOff x="6460868" y="3984144"/>
                    <a:chExt cx="64462" cy="138577"/>
                  </a:xfrm>
                </p:grpSpPr>
                <p:sp>
                  <p:nvSpPr>
                    <p:cNvPr id="311" name="Hình tự do: Hình 310">
                      <a:extLst>
                        <a:ext uri="{FF2B5EF4-FFF2-40B4-BE49-F238E27FC236}">
                          <a16:creationId xmlns:a16="http://schemas.microsoft.com/office/drawing/2014/main" id="{1300B0B3-21E4-E8E0-AEF2-795292B733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0868" y="3984144"/>
                      <a:ext cx="64462" cy="138577"/>
                    </a:xfrm>
                    <a:custGeom>
                      <a:avLst/>
                      <a:gdLst>
                        <a:gd name="connsiteX0" fmla="*/ 58671 w 64462"/>
                        <a:gd name="connsiteY0" fmla="*/ 757 h 138577"/>
                        <a:gd name="connsiteX1" fmla="*/ 49019 w 64462"/>
                        <a:gd name="connsiteY1" fmla="*/ 4618 h 138577"/>
                        <a:gd name="connsiteX2" fmla="*/ 757 w 64462"/>
                        <a:gd name="connsiteY2" fmla="*/ 128168 h 138577"/>
                        <a:gd name="connsiteX3" fmla="*/ 4618 w 64462"/>
                        <a:gd name="connsiteY3" fmla="*/ 137821 h 138577"/>
                        <a:gd name="connsiteX4" fmla="*/ 4618 w 64462"/>
                        <a:gd name="connsiteY4" fmla="*/ 137821 h 138577"/>
                        <a:gd name="connsiteX5" fmla="*/ 14271 w 64462"/>
                        <a:gd name="connsiteY5" fmla="*/ 133960 h 138577"/>
                        <a:gd name="connsiteX6" fmla="*/ 64463 w 64462"/>
                        <a:gd name="connsiteY6" fmla="*/ 10410 h 138577"/>
                        <a:gd name="connsiteX7" fmla="*/ 58671 w 64462"/>
                        <a:gd name="connsiteY7" fmla="*/ 757 h 138577"/>
                        <a:gd name="connsiteX8" fmla="*/ 58671 w 64462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4462" h="138577">
                          <a:moveTo>
                            <a:pt x="58671" y="757"/>
                          </a:moveTo>
                          <a:cubicBezTo>
                            <a:pt x="54811" y="-1173"/>
                            <a:pt x="50950" y="757"/>
                            <a:pt x="49019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4463" y="6549"/>
                            <a:pt x="62532" y="757"/>
                            <a:pt x="58671" y="757"/>
                          </a:cubicBezTo>
                          <a:lnTo>
                            <a:pt x="58671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12" name="Hình tự do: Hình 311">
                      <a:extLst>
                        <a:ext uri="{FF2B5EF4-FFF2-40B4-BE49-F238E27FC236}">
                          <a16:creationId xmlns:a16="http://schemas.microsoft.com/office/drawing/2014/main" id="{6923C18B-9EDF-DB03-1070-B00E550883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4729" y="3989935"/>
                      <a:ext cx="58671" cy="128925"/>
                    </a:xfrm>
                    <a:custGeom>
                      <a:avLst/>
                      <a:gdLst>
                        <a:gd name="connsiteX0" fmla="*/ 52880 w 58671"/>
                        <a:gd name="connsiteY0" fmla="*/ 757 h 128925"/>
                        <a:gd name="connsiteX1" fmla="*/ 45158 w 58671"/>
                        <a:gd name="connsiteY1" fmla="*/ 4618 h 128925"/>
                        <a:gd name="connsiteX2" fmla="*/ 757 w 58671"/>
                        <a:gd name="connsiteY2" fmla="*/ 118516 h 128925"/>
                        <a:gd name="connsiteX3" fmla="*/ 4618 w 58671"/>
                        <a:gd name="connsiteY3" fmla="*/ 128168 h 128925"/>
                        <a:gd name="connsiteX4" fmla="*/ 4618 w 58671"/>
                        <a:gd name="connsiteY4" fmla="*/ 128168 h 128925"/>
                        <a:gd name="connsiteX5" fmla="*/ 12340 w 58671"/>
                        <a:gd name="connsiteY5" fmla="*/ 124307 h 128925"/>
                        <a:gd name="connsiteX6" fmla="*/ 58671 w 58671"/>
                        <a:gd name="connsiteY6" fmla="*/ 10410 h 128925"/>
                        <a:gd name="connsiteX7" fmla="*/ 52880 w 58671"/>
                        <a:gd name="connsiteY7" fmla="*/ 757 h 128925"/>
                        <a:gd name="connsiteX8" fmla="*/ 52880 w 58671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8671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867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13" name="Hình tự do: Hình 312">
                    <a:extLst>
                      <a:ext uri="{FF2B5EF4-FFF2-40B4-BE49-F238E27FC236}">
                        <a16:creationId xmlns:a16="http://schemas.microsoft.com/office/drawing/2014/main" id="{E6F80247-5A75-7C65-5B04-7C460A42E66E}"/>
                      </a:ext>
                    </a:extLst>
                  </p:cNvPr>
                  <p:cNvSpPr/>
                  <p:nvPr/>
                </p:nvSpPr>
                <p:spPr>
                  <a:xfrm>
                    <a:off x="6471278" y="3993695"/>
                    <a:ext cx="49709" cy="120547"/>
                  </a:xfrm>
                  <a:custGeom>
                    <a:avLst/>
                    <a:gdLst>
                      <a:gd name="connsiteX0" fmla="*/ 48262 w 49709"/>
                      <a:gd name="connsiteY0" fmla="*/ 858 h 120547"/>
                      <a:gd name="connsiteX1" fmla="*/ 48262 w 49709"/>
                      <a:gd name="connsiteY1" fmla="*/ 858 h 120547"/>
                      <a:gd name="connsiteX2" fmla="*/ 0 w 49709"/>
                      <a:gd name="connsiteY2" fmla="*/ 118617 h 120547"/>
                      <a:gd name="connsiteX3" fmla="*/ 0 w 49709"/>
                      <a:gd name="connsiteY3" fmla="*/ 120547 h 120547"/>
                      <a:gd name="connsiteX4" fmla="*/ 0 w 49709"/>
                      <a:gd name="connsiteY4" fmla="*/ 120547 h 120547"/>
                      <a:gd name="connsiteX5" fmla="*/ 1931 w 49709"/>
                      <a:gd name="connsiteY5" fmla="*/ 120547 h 120547"/>
                      <a:gd name="connsiteX6" fmla="*/ 48262 w 49709"/>
                      <a:gd name="connsiteY6" fmla="*/ 858 h 120547"/>
                      <a:gd name="connsiteX7" fmla="*/ 48262 w 49709"/>
                      <a:gd name="connsiteY7" fmla="*/ 858 h 120547"/>
                      <a:gd name="connsiteX8" fmla="*/ 48262 w 49709"/>
                      <a:gd name="connsiteY8" fmla="*/ 858 h 1205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9709" h="120547">
                        <a:moveTo>
                          <a:pt x="48262" y="858"/>
                        </a:moveTo>
                        <a:cubicBezTo>
                          <a:pt x="48262" y="-1072"/>
                          <a:pt x="48262" y="858"/>
                          <a:pt x="48262" y="858"/>
                        </a:cubicBezTo>
                        <a:lnTo>
                          <a:pt x="0" y="118617"/>
                        </a:lnTo>
                        <a:cubicBezTo>
                          <a:pt x="0" y="118617"/>
                          <a:pt x="0" y="120547"/>
                          <a:pt x="0" y="120547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1931" y="120547"/>
                          <a:pt x="1931" y="120547"/>
                        </a:cubicBezTo>
                        <a:lnTo>
                          <a:pt x="48262" y="858"/>
                        </a:lnTo>
                        <a:cubicBezTo>
                          <a:pt x="50192" y="858"/>
                          <a:pt x="5019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14" name="Đồ họa 240">
                <a:extLst>
                  <a:ext uri="{FF2B5EF4-FFF2-40B4-BE49-F238E27FC236}">
                    <a16:creationId xmlns:a16="http://schemas.microsoft.com/office/drawing/2014/main" id="{BF3F95D0-EFAB-6477-66FD-0CE897B1BF3E}"/>
                  </a:ext>
                </a:extLst>
              </p:cNvPr>
              <p:cNvGrpSpPr/>
              <p:nvPr/>
            </p:nvGrpSpPr>
            <p:grpSpPr>
              <a:xfrm>
                <a:off x="6466693" y="3955220"/>
                <a:ext cx="557423" cy="235034"/>
                <a:chOff x="6466693" y="3955220"/>
                <a:chExt cx="557423" cy="235034"/>
              </a:xfrm>
            </p:grpSpPr>
            <p:sp>
              <p:nvSpPr>
                <p:cNvPr id="315" name="Hình tự do: Hình 314">
                  <a:extLst>
                    <a:ext uri="{FF2B5EF4-FFF2-40B4-BE49-F238E27FC236}">
                      <a16:creationId xmlns:a16="http://schemas.microsoft.com/office/drawing/2014/main" id="{EC8CE328-D125-4CCF-2156-F1C7BAC008E6}"/>
                    </a:ext>
                  </a:extLst>
                </p:cNvPr>
                <p:cNvSpPr/>
                <p:nvPr/>
              </p:nvSpPr>
              <p:spPr>
                <a:xfrm>
                  <a:off x="6466693" y="3955220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6" name="Hình tự do: Hình 315">
                  <a:extLst>
                    <a:ext uri="{FF2B5EF4-FFF2-40B4-BE49-F238E27FC236}">
                      <a16:creationId xmlns:a16="http://schemas.microsoft.com/office/drawing/2014/main" id="{3316A457-7AD7-430E-8594-A7B1CFBED2EF}"/>
                    </a:ext>
                  </a:extLst>
                </p:cNvPr>
                <p:cNvSpPr/>
                <p:nvPr/>
              </p:nvSpPr>
              <p:spPr>
                <a:xfrm>
                  <a:off x="6473208" y="3968009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</p:grpSp>
      <p:pic>
        <p:nvPicPr>
          <p:cNvPr id="20" name="Đồ họa 19">
            <a:extLst>
              <a:ext uri="{FF2B5EF4-FFF2-40B4-BE49-F238E27FC236}">
                <a16:creationId xmlns:a16="http://schemas.microsoft.com/office/drawing/2014/main" id="{11992148-8F52-C476-B5AD-75D7602F6D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01768" y="3740635"/>
            <a:ext cx="1363034" cy="1096353"/>
          </a:xfrm>
          <a:prstGeom prst="rect">
            <a:avLst/>
          </a:prstGeom>
        </p:spPr>
      </p:pic>
      <p:pic>
        <p:nvPicPr>
          <p:cNvPr id="21" name="Đồ họa 20">
            <a:extLst>
              <a:ext uri="{FF2B5EF4-FFF2-40B4-BE49-F238E27FC236}">
                <a16:creationId xmlns:a16="http://schemas.microsoft.com/office/drawing/2014/main" id="{A4818E55-865E-F75A-D2C7-3B4EABD6C2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20786" y="653189"/>
            <a:ext cx="1240854" cy="124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8495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06 -0.01967 L 0.01406 -0.01967 C 0.0138 -0.02569 0.01367 -0.03148 0.01328 -0.0375 C 0.01315 -0.04213 0.0125 -0.04653 0.01263 -0.05116 C 0.01276 -0.06342 0.01354 -0.07569 0.01406 -0.08773 C 0.01446 -0.09444 0.01511 -0.09907 0.01563 -0.10555 C 0.01615 -0.11273 0.01654 -0.12014 0.01719 -0.12731 C 0.01745 -0.13055 0.01771 -0.13356 0.01797 -0.1368 C 0.01823 -0.14213 0.01849 -0.14768 0.01875 -0.15324 C 0.01823 -0.16528 0.01784 -0.17754 0.01719 -0.18981 C 0.01693 -0.19444 0.01589 -0.19884 0.01563 -0.20347 C 0.01511 -0.21389 0.01524 -0.2243 0.01485 -0.23472 C 0.01446 -0.24606 0.01419 -0.2493 0.01328 -0.25926 C 0.01354 -0.2706 0.01367 -0.28194 0.01406 -0.29329 C 0.01419 -0.29699 0.01459 -0.30046 0.01485 -0.30417 C 0.01511 -0.30833 0.01537 -0.31227 0.01563 -0.31643 C 0.01589 -0.33588 0.01576 -0.35532 0.01641 -0.375 C 0.01654 -0.37917 0.01732 -0.3831 0.01797 -0.38704 C 0.01992 -0.40185 0.01849 -0.39167 0.02097 -0.40208 C 0.02136 -0.40347 0.02149 -0.40486 0.02175 -0.40625 C 0.02292 -0.41111 0.02331 -0.41157 0.02474 -0.41574 C 0.0263 -0.42616 0.02461 -0.4162 0.02787 -0.42801 C 0.02826 -0.42917 0.02826 -0.43079 0.02865 -0.43194 C 0.02956 -0.43495 0.03112 -0.43704 0.03164 -0.44028 C 0.0319 -0.44167 0.03203 -0.44305 0.03242 -0.44421 C 0.03412 -0.44861 0.03724 -0.45092 0.03933 -0.4537 C 0.04024 -0.45509 0.04076 -0.45671 0.04167 -0.45787 C 0.04258 -0.45903 0.04375 -0.45949 0.04466 -0.46065 C 0.04544 -0.46134 0.0461 -0.4625 0.04701 -0.46342 C 0.04818 -0.46435 0.04961 -0.46504 0.05078 -0.46597 C 0.05716 -0.47106 0.05013 -0.4669 0.05925 -0.47153 C 0.06003 -0.47245 0.06068 -0.47361 0.06146 -0.4743 C 0.0625 -0.475 0.06354 -0.47546 0.06459 -0.47546 C 0.07071 -0.47546 0.07683 -0.47477 0.08294 -0.4743 C 0.09558 -0.47037 0.07683 -0.47592 0.09518 -0.47153 C 0.09649 -0.47129 0.09766 -0.4706 0.09896 -0.47014 C 0.10352 -0.4662 0.10091 -0.46805 0.10664 -0.46458 L 0.10886 -0.46342 L 0.1112 -0.46204 C 0.11315 -0.45856 0.11211 -0.45972 0.11433 -0.45787 " pathEditMode="relative" ptsTypes="AAAAAAAAAAAAAAAAAAAAAAAAAAAAAAAAAAA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Nhóm 447" hidden="1">
            <a:extLst>
              <a:ext uri="{FF2B5EF4-FFF2-40B4-BE49-F238E27FC236}">
                <a16:creationId xmlns:a16="http://schemas.microsoft.com/office/drawing/2014/main" id="{94750F86-595E-7C86-4D8D-BD6F95EC2951}"/>
              </a:ext>
            </a:extLst>
          </p:cNvPr>
          <p:cNvGrpSpPr/>
          <p:nvPr/>
        </p:nvGrpSpPr>
        <p:grpSpPr>
          <a:xfrm>
            <a:off x="2456859" y="758541"/>
            <a:ext cx="6610939" cy="4878294"/>
            <a:chOff x="2767658" y="3464174"/>
            <a:chExt cx="4770119" cy="3519930"/>
          </a:xfrm>
        </p:grpSpPr>
        <p:grpSp>
          <p:nvGrpSpPr>
            <p:cNvPr id="245" name="Đồ họa 240">
              <a:extLst>
                <a:ext uri="{FF2B5EF4-FFF2-40B4-BE49-F238E27FC236}">
                  <a16:creationId xmlns:a16="http://schemas.microsoft.com/office/drawing/2014/main" id="{3E3D321A-3878-68B7-A96F-2F3BF79E383D}"/>
                </a:ext>
              </a:extLst>
            </p:cNvPr>
            <p:cNvGrpSpPr/>
            <p:nvPr/>
          </p:nvGrpSpPr>
          <p:grpSpPr>
            <a:xfrm>
              <a:off x="2767658" y="3464174"/>
              <a:ext cx="4770119" cy="3519930"/>
              <a:chOff x="4546600" y="2201146"/>
              <a:chExt cx="3513454" cy="2592622"/>
            </a:xfrm>
          </p:grpSpPr>
          <p:grpSp>
            <p:nvGrpSpPr>
              <p:cNvPr id="246" name="Đồ họa 240">
                <a:extLst>
                  <a:ext uri="{FF2B5EF4-FFF2-40B4-BE49-F238E27FC236}">
                    <a16:creationId xmlns:a16="http://schemas.microsoft.com/office/drawing/2014/main" id="{A24F62C4-E912-07ED-5996-4D46AFC5CCBB}"/>
                  </a:ext>
                </a:extLst>
              </p:cNvPr>
              <p:cNvGrpSpPr/>
              <p:nvPr/>
            </p:nvGrpSpPr>
            <p:grpSpPr>
              <a:xfrm>
                <a:off x="4913389" y="2201146"/>
                <a:ext cx="3042420" cy="2592622"/>
                <a:chOff x="4913389" y="2201146"/>
                <a:chExt cx="3042420" cy="2592622"/>
              </a:xfrm>
            </p:grpSpPr>
            <p:sp>
              <p:nvSpPr>
                <p:cNvPr id="247" name="Hình tự do: Hình 246">
                  <a:extLst>
                    <a:ext uri="{FF2B5EF4-FFF2-40B4-BE49-F238E27FC236}">
                      <a16:creationId xmlns:a16="http://schemas.microsoft.com/office/drawing/2014/main" id="{FA36BDDC-995A-17B7-2236-601DD63249E1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8" name="Hình tự do: Hình 247">
                  <a:extLst>
                    <a:ext uri="{FF2B5EF4-FFF2-40B4-BE49-F238E27FC236}">
                      <a16:creationId xmlns:a16="http://schemas.microsoft.com/office/drawing/2014/main" id="{B0556D47-1215-1A1B-3A34-DD756B74CAB4}"/>
                    </a:ext>
                  </a:extLst>
                </p:cNvPr>
                <p:cNvSpPr/>
                <p:nvPr/>
              </p:nvSpPr>
              <p:spPr>
                <a:xfrm>
                  <a:off x="6191360" y="2201147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Hình tự do: Hình 248">
                  <a:extLst>
                    <a:ext uri="{FF2B5EF4-FFF2-40B4-BE49-F238E27FC236}">
                      <a16:creationId xmlns:a16="http://schemas.microsoft.com/office/drawing/2014/main" id="{5BAA4EEB-438B-71FF-FD1E-9138DA0ABA22}"/>
                    </a:ext>
                  </a:extLst>
                </p:cNvPr>
                <p:cNvSpPr/>
                <p:nvPr/>
              </p:nvSpPr>
              <p:spPr>
                <a:xfrm>
                  <a:off x="6695347" y="2201146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Hình tự do: Hình 249">
                  <a:extLst>
                    <a:ext uri="{FF2B5EF4-FFF2-40B4-BE49-F238E27FC236}">
                      <a16:creationId xmlns:a16="http://schemas.microsoft.com/office/drawing/2014/main" id="{538F0758-6ADD-002F-96C5-F3E8C645D04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Hình tự do: Hình 250">
                  <a:extLst>
                    <a:ext uri="{FF2B5EF4-FFF2-40B4-BE49-F238E27FC236}">
                      <a16:creationId xmlns:a16="http://schemas.microsoft.com/office/drawing/2014/main" id="{091AA9A9-009C-725B-1E68-E6911D0C072E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Hình tự do: Hình 251">
                  <a:extLst>
                    <a:ext uri="{FF2B5EF4-FFF2-40B4-BE49-F238E27FC236}">
                      <a16:creationId xmlns:a16="http://schemas.microsoft.com/office/drawing/2014/main" id="{DF63688E-E89E-2E2D-EF5D-5EE5C3365E9C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3" name="Hình tự do: Hình 252">
                  <a:extLst>
                    <a:ext uri="{FF2B5EF4-FFF2-40B4-BE49-F238E27FC236}">
                      <a16:creationId xmlns:a16="http://schemas.microsoft.com/office/drawing/2014/main" id="{00A1DFC1-EB8F-6880-0893-0743687FF1A2}"/>
                    </a:ext>
                  </a:extLst>
                </p:cNvPr>
                <p:cNvSpPr/>
                <p:nvPr/>
              </p:nvSpPr>
              <p:spPr>
                <a:xfrm>
                  <a:off x="7620088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Hình tự do: Hình 253">
                  <a:extLst>
                    <a:ext uri="{FF2B5EF4-FFF2-40B4-BE49-F238E27FC236}">
                      <a16:creationId xmlns:a16="http://schemas.microsoft.com/office/drawing/2014/main" id="{764C4DD9-F4AE-5305-3EC7-699DB2D1BD79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Hình tự do: Hình 254">
                  <a:extLst>
                    <a:ext uri="{FF2B5EF4-FFF2-40B4-BE49-F238E27FC236}">
                      <a16:creationId xmlns:a16="http://schemas.microsoft.com/office/drawing/2014/main" id="{779B1DFE-7756-FEA9-DD6C-2F2F4DB97479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Hình tự do: Hình 255">
                  <a:extLst>
                    <a:ext uri="{FF2B5EF4-FFF2-40B4-BE49-F238E27FC236}">
                      <a16:creationId xmlns:a16="http://schemas.microsoft.com/office/drawing/2014/main" id="{61CC11B2-0D33-C8E1-5CEE-69569A4B3E0A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7" name="Hình tự do: Hình 256">
                  <a:extLst>
                    <a:ext uri="{FF2B5EF4-FFF2-40B4-BE49-F238E27FC236}">
                      <a16:creationId xmlns:a16="http://schemas.microsoft.com/office/drawing/2014/main" id="{99660D3F-D593-A71C-FFD3-9E981B5B4EB4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8" name="Hình tự do: Hình 257">
                  <a:extLst>
                    <a:ext uri="{FF2B5EF4-FFF2-40B4-BE49-F238E27FC236}">
                      <a16:creationId xmlns:a16="http://schemas.microsoft.com/office/drawing/2014/main" id="{8880E0F3-4331-8FC4-8C7E-445AFDE711B4}"/>
                    </a:ext>
                  </a:extLst>
                </p:cNvPr>
                <p:cNvSpPr/>
                <p:nvPr/>
              </p:nvSpPr>
              <p:spPr>
                <a:xfrm>
                  <a:off x="5374771" y="2708860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9" name="Hình tự do: Hình 258">
                  <a:extLst>
                    <a:ext uri="{FF2B5EF4-FFF2-40B4-BE49-F238E27FC236}">
                      <a16:creationId xmlns:a16="http://schemas.microsoft.com/office/drawing/2014/main" id="{63633686-620E-2894-912D-B6244D6DDAF7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0" name="Hình tự do: Hình 259">
                  <a:extLst>
                    <a:ext uri="{FF2B5EF4-FFF2-40B4-BE49-F238E27FC236}">
                      <a16:creationId xmlns:a16="http://schemas.microsoft.com/office/drawing/2014/main" id="{FC52042E-D303-08CF-830C-BA06969351DF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1" name="Hình tự do: Hình 260">
                  <a:extLst>
                    <a:ext uri="{FF2B5EF4-FFF2-40B4-BE49-F238E27FC236}">
                      <a16:creationId xmlns:a16="http://schemas.microsoft.com/office/drawing/2014/main" id="{512C8C55-9599-F667-5E33-664212189601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Hình tự do: Hình 261">
                  <a:extLst>
                    <a:ext uri="{FF2B5EF4-FFF2-40B4-BE49-F238E27FC236}">
                      <a16:creationId xmlns:a16="http://schemas.microsoft.com/office/drawing/2014/main" id="{726978D4-B515-59AD-245B-E7D0122774D4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Hình tự do: Hình 262">
                  <a:extLst>
                    <a:ext uri="{FF2B5EF4-FFF2-40B4-BE49-F238E27FC236}">
                      <a16:creationId xmlns:a16="http://schemas.microsoft.com/office/drawing/2014/main" id="{A2A8C96A-783B-E3A2-7B09-C3E59C27224D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4" name="Hình tự do: Hình 263">
                <a:extLst>
                  <a:ext uri="{FF2B5EF4-FFF2-40B4-BE49-F238E27FC236}">
                    <a16:creationId xmlns:a16="http://schemas.microsoft.com/office/drawing/2014/main" id="{CE847114-9FC6-CF9D-91C2-D852D34A9183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5" name="Hình tự do: Hình 264">
                <a:extLst>
                  <a:ext uri="{FF2B5EF4-FFF2-40B4-BE49-F238E27FC236}">
                    <a16:creationId xmlns:a16="http://schemas.microsoft.com/office/drawing/2014/main" id="{F266426B-96AA-B4E4-3948-A54E39AAEDF8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6" name="Hình tự do: Hình 265">
                <a:extLst>
                  <a:ext uri="{FF2B5EF4-FFF2-40B4-BE49-F238E27FC236}">
                    <a16:creationId xmlns:a16="http://schemas.microsoft.com/office/drawing/2014/main" id="{7BC83820-86AB-8B97-DDBB-BC45AA1FA4FC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7" name="Hình tự do: Hình 266">
                <a:extLst>
                  <a:ext uri="{FF2B5EF4-FFF2-40B4-BE49-F238E27FC236}">
                    <a16:creationId xmlns:a16="http://schemas.microsoft.com/office/drawing/2014/main" id="{FB634553-ECA7-8F44-0C4F-75BE340D9CC4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8" name="Hình tự do: Hình 267">
                <a:extLst>
                  <a:ext uri="{FF2B5EF4-FFF2-40B4-BE49-F238E27FC236}">
                    <a16:creationId xmlns:a16="http://schemas.microsoft.com/office/drawing/2014/main" id="{FE55AF6F-A5B6-9427-5D03-C9CCBA19E1C8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5" name="Hình tự do: Hình 364">
              <a:extLst>
                <a:ext uri="{FF2B5EF4-FFF2-40B4-BE49-F238E27FC236}">
                  <a16:creationId xmlns:a16="http://schemas.microsoft.com/office/drawing/2014/main" id="{27FF1DDC-183E-7F9C-BD54-C9096FFFCB82}"/>
                </a:ext>
              </a:extLst>
            </p:cNvPr>
            <p:cNvSpPr/>
            <p:nvPr/>
          </p:nvSpPr>
          <p:spPr>
            <a:xfrm>
              <a:off x="2788625" y="3777379"/>
              <a:ext cx="670962" cy="670962"/>
            </a:xfrm>
            <a:custGeom>
              <a:avLst/>
              <a:gdLst>
                <a:gd name="connsiteX0" fmla="*/ 0 w 494200"/>
                <a:gd name="connsiteY0" fmla="*/ 399607 h 494200"/>
                <a:gd name="connsiteX1" fmla="*/ 94593 w 494200"/>
                <a:gd name="connsiteY1" fmla="*/ 494200 h 494200"/>
                <a:gd name="connsiteX2" fmla="*/ 399607 w 494200"/>
                <a:gd name="connsiteY2" fmla="*/ 494200 h 494200"/>
                <a:gd name="connsiteX3" fmla="*/ 494200 w 494200"/>
                <a:gd name="connsiteY3" fmla="*/ 399607 h 494200"/>
                <a:gd name="connsiteX4" fmla="*/ 494200 w 494200"/>
                <a:gd name="connsiteY4" fmla="*/ 94593 h 494200"/>
                <a:gd name="connsiteX5" fmla="*/ 399607 w 494200"/>
                <a:gd name="connsiteY5" fmla="*/ 0 h 494200"/>
                <a:gd name="connsiteX6" fmla="*/ 94593 w 494200"/>
                <a:gd name="connsiteY6" fmla="*/ 0 h 494200"/>
                <a:gd name="connsiteX7" fmla="*/ 0 w 494200"/>
                <a:gd name="connsiteY7" fmla="*/ 94593 h 494200"/>
                <a:gd name="connsiteX8" fmla="*/ 0 w 494200"/>
                <a:gd name="connsiteY8" fmla="*/ 399607 h 49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4200" h="494200">
                  <a:moveTo>
                    <a:pt x="0" y="399607"/>
                  </a:moveTo>
                  <a:cubicBezTo>
                    <a:pt x="0" y="451730"/>
                    <a:pt x="42470" y="494200"/>
                    <a:pt x="94593" y="494200"/>
                  </a:cubicBezTo>
                  <a:lnTo>
                    <a:pt x="399607" y="494200"/>
                  </a:lnTo>
                  <a:cubicBezTo>
                    <a:pt x="451730" y="494200"/>
                    <a:pt x="494200" y="451730"/>
                    <a:pt x="494200" y="399607"/>
                  </a:cubicBezTo>
                  <a:lnTo>
                    <a:pt x="494200" y="94593"/>
                  </a:lnTo>
                  <a:cubicBezTo>
                    <a:pt x="494200" y="42470"/>
                    <a:pt x="451730" y="0"/>
                    <a:pt x="399607" y="0"/>
                  </a:cubicBezTo>
                  <a:lnTo>
                    <a:pt x="94593" y="0"/>
                  </a:lnTo>
                  <a:cubicBezTo>
                    <a:pt x="42470" y="0"/>
                    <a:pt x="0" y="42470"/>
                    <a:pt x="0" y="94593"/>
                  </a:cubicBezTo>
                  <a:lnTo>
                    <a:pt x="0" y="399607"/>
                  </a:lnTo>
                  <a:close/>
                </a:path>
              </a:pathLst>
            </a:custGeom>
            <a:solidFill>
              <a:srgbClr val="FFFAE9"/>
            </a:solidFill>
            <a:ln w="192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" name="Đồ họa 1">
            <a:extLst>
              <a:ext uri="{FF2B5EF4-FFF2-40B4-BE49-F238E27FC236}">
                <a16:creationId xmlns:a16="http://schemas.microsoft.com/office/drawing/2014/main" id="{9622665F-55B0-7963-97F7-9BF3263DFE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76980" y="381653"/>
            <a:ext cx="1815408" cy="1460219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967" y="617263"/>
            <a:ext cx="1606267" cy="837652"/>
          </a:xfrm>
          <a:prstGeom prst="rect">
            <a:avLst/>
          </a:prstGeom>
        </p:spPr>
      </p:pic>
      <p:sp>
        <p:nvSpPr>
          <p:cNvPr id="3" name="ïSļïḑé">
            <a:extLst>
              <a:ext uri="{FF2B5EF4-FFF2-40B4-BE49-F238E27FC236}">
                <a16:creationId xmlns:a16="http://schemas.microsoft.com/office/drawing/2014/main" id="{6F444CB4-0B83-B9A6-0508-FE9FC99CD856}"/>
              </a:ext>
            </a:extLst>
          </p:cNvPr>
          <p:cNvSpPr/>
          <p:nvPr/>
        </p:nvSpPr>
        <p:spPr bwMode="gray">
          <a:xfrm>
            <a:off x="2057413" y="617263"/>
            <a:ext cx="5953889" cy="771880"/>
          </a:xfrm>
          <a:prstGeom prst="roundRect">
            <a:avLst>
              <a:gd name="adj" fmla="val 21193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rPr>
              <a:t> 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4" name="文本框 38">
            <a:extLst>
              <a:ext uri="{FF2B5EF4-FFF2-40B4-BE49-F238E27FC236}">
                <a16:creationId xmlns:a16="http://schemas.microsoft.com/office/drawing/2014/main" id="{D50E6F25-111B-B385-3ABB-4D0DA36820EB}"/>
              </a:ext>
            </a:extLst>
          </p:cNvPr>
          <p:cNvSpPr txBox="1"/>
          <p:nvPr/>
        </p:nvSpPr>
        <p:spPr>
          <a:xfrm>
            <a:off x="2142151" y="584144"/>
            <a:ext cx="621374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Tính giá trị biểu thức</a:t>
            </a:r>
            <a:endParaRPr kumimoji="0" lang="zh-CN" altLang="en-US" sz="45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仓耳青禾体-谷力 W04" panose="02020400000000000000" pitchFamily="18" charset="-122"/>
            </a:endParaRPr>
          </a:p>
        </p:txBody>
      </p:sp>
      <p:sp>
        <p:nvSpPr>
          <p:cNvPr id="7" name="圆角矩形 17">
            <a:extLst>
              <a:ext uri="{FF2B5EF4-FFF2-40B4-BE49-F238E27FC236}">
                <a16:creationId xmlns:a16="http://schemas.microsoft.com/office/drawing/2014/main" id="{1CDD7239-F4D4-F27B-5FD2-F7FC96DBE794}"/>
              </a:ext>
            </a:extLst>
          </p:cNvPr>
          <p:cNvSpPr/>
          <p:nvPr/>
        </p:nvSpPr>
        <p:spPr>
          <a:xfrm>
            <a:off x="509992" y="1712424"/>
            <a:ext cx="4583977" cy="119331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pt-BR" altLang="zh-CN" dirty="0">
                <a:solidFill>
                  <a:prstClr val="white"/>
                </a:solidFill>
                <a:ea typeface="思源黑体 CN Bold" panose="020B0800000000000000"/>
              </a:rPr>
              <a:t>a) 35 700 : 50 + 68 x 46 Xem thêm tại: https://loigiaihay.com/giai-toan-lop-5-bai-9-luyen-tap-chung-ket-noi-tri-thuc-a155832.html</a:t>
            </a:r>
            <a:endParaRPr kumimoji="0" lang="zh-CN" altLang="en-US" sz="18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FDE433-E23C-092C-88A8-D40A9A681D85}"/>
              </a:ext>
            </a:extLst>
          </p:cNvPr>
          <p:cNvSpPr txBox="1"/>
          <p:nvPr/>
        </p:nvSpPr>
        <p:spPr>
          <a:xfrm>
            <a:off x="565582" y="1998376"/>
            <a:ext cx="553454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400" dirty="0">
                <a:latin typeface="Cambria" panose="02040503050406030204" pitchFamily="18" charset="0"/>
                <a:ea typeface="Cambria" panose="02040503050406030204" pitchFamily="18" charset="0"/>
              </a:rPr>
              <a:t>a) 35 700 : 50 + 68 x 46</a:t>
            </a:r>
            <a:r>
              <a:rPr lang="vi-VN" sz="3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SG" sz="3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圆角矩形 17">
            <a:extLst>
              <a:ext uri="{FF2B5EF4-FFF2-40B4-BE49-F238E27FC236}">
                <a16:creationId xmlns:a16="http://schemas.microsoft.com/office/drawing/2014/main" id="{D4C3DF7C-3CEF-A1C8-6E19-13C1D6DF2963}"/>
              </a:ext>
            </a:extLst>
          </p:cNvPr>
          <p:cNvSpPr/>
          <p:nvPr/>
        </p:nvSpPr>
        <p:spPr>
          <a:xfrm>
            <a:off x="5412994" y="1663005"/>
            <a:ext cx="4794445" cy="122411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pt-BR" altLang="zh-CN" dirty="0">
                <a:solidFill>
                  <a:prstClr val="white"/>
                </a:solidFill>
                <a:ea typeface="思源黑体 CN Bold" panose="020B0800000000000000"/>
              </a:rPr>
              <a:t>a) 35 700 : 50 + 68 x 46 Xem thêm tại: https://loigiaihay.com/giai-toan-lop-5-bai-9-luyen-tap-chung-ket-noi-tri-thuc-a155832.html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97AF13-9888-7963-2899-FA80E099E0AD}"/>
              </a:ext>
            </a:extLst>
          </p:cNvPr>
          <p:cNvSpPr txBox="1"/>
          <p:nvPr/>
        </p:nvSpPr>
        <p:spPr>
          <a:xfrm>
            <a:off x="5412994" y="1946470"/>
            <a:ext cx="553454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dirty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pt-BR" sz="34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r>
              <a:rPr lang="vi-VN" sz="3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SG" sz="3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DED115-8004-AB5B-3344-BB8DFF3A5656}"/>
              </a:ext>
            </a:extLst>
          </p:cNvPr>
          <p:cNvSpPr txBox="1"/>
          <p:nvPr/>
        </p:nvSpPr>
        <p:spPr>
          <a:xfrm>
            <a:off x="525436" y="2972341"/>
            <a:ext cx="895417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dirty="0"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pt-BR" sz="3400" dirty="0">
                <a:latin typeface="Cambria" panose="02040503050406030204" pitchFamily="18" charset="0"/>
                <a:ea typeface="Cambria" panose="02040503050406030204" pitchFamily="18" charset="0"/>
              </a:rPr>
              <a:t>714 + 3 128                                        </a:t>
            </a:r>
            <a:endParaRPr lang="vi-VN" sz="3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pt-BR" sz="3400" dirty="0">
                <a:latin typeface="Cambria" panose="02040503050406030204" pitchFamily="18" charset="0"/>
                <a:ea typeface="Cambria" panose="02040503050406030204" pitchFamily="18" charset="0"/>
              </a:rPr>
              <a:t>= 3 842</a:t>
            </a:r>
            <a:endParaRPr lang="en-SG" sz="3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9D6F9D4-AF70-58AB-2000-81B780C83E2D}"/>
                  </a:ext>
                </a:extLst>
              </p:cNvPr>
              <p:cNvSpPr txBox="1"/>
              <p:nvPr/>
            </p:nvSpPr>
            <p:spPr>
              <a:xfrm>
                <a:off x="6043685" y="1714032"/>
                <a:ext cx="3625608" cy="9212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3600" dirty="0">
                    <a:solidFill>
                      <a:schemeClr val="accent1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4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16</m:t>
                        </m:r>
                      </m:num>
                      <m:den>
                        <m:r>
                          <a:rPr lang="vi-VN" sz="4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chemeClr val="accent1">
                        <a:lumMod val="50000"/>
                      </a:schemeClr>
                    </a:solidFill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vi-VN" sz="4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vi-VN" sz="4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vi-VN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: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40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32</m:t>
                            </m:r>
                          </m:num>
                          <m:den>
                            <m:r>
                              <a:rPr lang="vi-VN" sz="40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9</m:t>
                            </m:r>
                          </m:den>
                        </m:f>
                      </m:e>
                    </m:d>
                    <m:r>
                      <a:rPr lang="vi-VN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  </m:t>
                    </m:r>
                  </m:oMath>
                </a14:m>
                <a:endParaRPr lang="en-US" sz="4000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9D6F9D4-AF70-58AB-2000-81B780C83E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3685" y="1714032"/>
                <a:ext cx="3625608" cy="92121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DEDC281-D8BB-08E7-3EFB-13BCD4118F99}"/>
                  </a:ext>
                </a:extLst>
              </p:cNvPr>
              <p:cNvSpPr txBox="1"/>
              <p:nvPr/>
            </p:nvSpPr>
            <p:spPr>
              <a:xfrm>
                <a:off x="9443937" y="1748347"/>
                <a:ext cx="359073" cy="10371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6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vi-VN" sz="36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DEDC281-D8BB-08E7-3EFB-13BCD4118F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3937" y="1748347"/>
                <a:ext cx="359073" cy="10371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E6DC26D-1720-81BA-EE32-1BF1D4789823}"/>
                  </a:ext>
                </a:extLst>
              </p:cNvPr>
              <p:cNvSpPr txBox="1"/>
              <p:nvPr/>
            </p:nvSpPr>
            <p:spPr>
              <a:xfrm>
                <a:off x="5794242" y="3003933"/>
                <a:ext cx="4413581" cy="8751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3600" dirty="0">
                    <a:solidFill>
                      <a:schemeClr val="accent1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16</m:t>
                        </m:r>
                      </m:num>
                      <m:den>
                        <m:r>
                          <a:rPr lang="vi-VN" sz="3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  <m:r>
                      <a:rPr lang="vi-VN" sz="3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vi-VN" sz="3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3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vi-VN" sz="3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vi-VN" sz="3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vi-VN" sz="3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vi-VN" sz="3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vi-VN" sz="3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3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3800" b="0" i="1">
                                <a:latin typeface="Cambria Math" panose="02040503050406030204" pitchFamily="18" charset="0"/>
                              </a:rPr>
                              <m:t>9</m:t>
                            </m:r>
                          </m:num>
                          <m:den>
                            <m:r>
                              <a:rPr lang="vi-VN" sz="3800" b="0" i="1">
                                <a:latin typeface="Cambria Math" panose="02040503050406030204" pitchFamily="18" charset="0"/>
                              </a:rPr>
                              <m:t>32</m:t>
                            </m:r>
                          </m:den>
                        </m:f>
                      </m:e>
                    </m:d>
                    <m:r>
                      <a:rPr lang="vi-VN" sz="3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  </m:t>
                    </m:r>
                  </m:oMath>
                </a14:m>
                <a:endParaRPr lang="en-US" sz="3800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E6DC26D-1720-81BA-EE32-1BF1D47898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4242" y="3003933"/>
                <a:ext cx="4413581" cy="87517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697656E-270C-12FB-1D42-10EA15E4BB78}"/>
                  </a:ext>
                </a:extLst>
              </p:cNvPr>
              <p:cNvSpPr txBox="1"/>
              <p:nvPr/>
            </p:nvSpPr>
            <p:spPr>
              <a:xfrm>
                <a:off x="10026510" y="2905737"/>
                <a:ext cx="339837" cy="9794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4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vi-VN" sz="34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3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697656E-270C-12FB-1D42-10EA15E4BB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26510" y="2905737"/>
                <a:ext cx="339837" cy="9794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C9B5122-21EB-7865-3458-AAC501FFC0EB}"/>
                  </a:ext>
                </a:extLst>
              </p:cNvPr>
              <p:cNvSpPr txBox="1"/>
              <p:nvPr/>
            </p:nvSpPr>
            <p:spPr>
              <a:xfrm>
                <a:off x="5832574" y="3993206"/>
                <a:ext cx="1849865" cy="9174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3600" dirty="0">
                    <a:solidFill>
                      <a:schemeClr val="accent1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42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16</m:t>
                        </m:r>
                      </m:num>
                      <m:den>
                        <m:r>
                          <a:rPr lang="vi-VN" sz="42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  <m:r>
                      <a:rPr lang="vi-VN" sz="4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4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endParaRPr lang="en-US" sz="4200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C9B5122-21EB-7865-3458-AAC501FFC0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2574" y="3993206"/>
                <a:ext cx="1849865" cy="91743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6DFCF10-3761-92CF-9A80-B89061B41C3E}"/>
                  </a:ext>
                </a:extLst>
              </p:cNvPr>
              <p:cNvSpPr txBox="1"/>
              <p:nvPr/>
            </p:nvSpPr>
            <p:spPr>
              <a:xfrm>
                <a:off x="8231570" y="3947296"/>
                <a:ext cx="757130" cy="9794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4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vi-VN" sz="34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3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6DFCF10-3761-92CF-9A80-B89061B41C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1570" y="3947296"/>
                <a:ext cx="757130" cy="97949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8BAB802-7F71-C21C-C8B4-60BC80EE54BE}"/>
                  </a:ext>
                </a:extLst>
              </p:cNvPr>
              <p:cNvSpPr txBox="1"/>
              <p:nvPr/>
            </p:nvSpPr>
            <p:spPr>
              <a:xfrm>
                <a:off x="5739798" y="5084135"/>
                <a:ext cx="2616101" cy="9835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3600" dirty="0">
                    <a:solidFill>
                      <a:schemeClr val="accent1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5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5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45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16</m:t>
                        </m:r>
                        <m:r>
                          <a:rPr lang="vi-VN" sz="45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vi-VN" sz="4500" i="1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vi-VN" sz="45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vi-VN" sz="4500" i="1">
                            <a:latin typeface="Cambria Math" panose="02040503050406030204" pitchFamily="18" charset="0"/>
                          </a:rPr>
                          <m:t>9</m:t>
                        </m:r>
                        <m:r>
                          <a:rPr lang="vi-VN" sz="45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vi-VN" sz="4500" i="1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vi-VN" sz="45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vi-VN" sz="4500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vi-VN" sz="45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  <m:r>
                          <a:rPr lang="vi-VN" sz="45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m:rPr>
                            <m:sty m:val="p"/>
                          </m:rPr>
                          <a:rPr lang="vi-VN" sz="4500" i="1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vi-VN" sz="45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vi-VN" sz="4500" i="1">
                            <a:latin typeface="Cambria Math" panose="02040503050406030204" pitchFamily="18" charset="0"/>
                          </a:rPr>
                          <m:t>16</m:t>
                        </m:r>
                      </m:den>
                    </m:f>
                    <m:r>
                      <a:rPr lang="vi-VN" sz="45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4500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8BAB802-7F71-C21C-C8B4-60BC80EE54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9798" y="5084135"/>
                <a:ext cx="2616101" cy="98353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C1C7026-AC14-5AF9-1551-6AE2ADC9A391}"/>
                  </a:ext>
                </a:extLst>
              </p:cNvPr>
              <p:cNvSpPr txBox="1"/>
              <p:nvPr/>
            </p:nvSpPr>
            <p:spPr>
              <a:xfrm>
                <a:off x="8271874" y="5024136"/>
                <a:ext cx="737894" cy="9794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4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vi-VN" sz="34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3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C1C7026-AC14-5AF9-1551-6AE2ADC9A3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1874" y="5024136"/>
                <a:ext cx="737894" cy="97949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6654BB9-A9D3-B580-953D-06F560C0A37D}"/>
                  </a:ext>
                </a:extLst>
              </p:cNvPr>
              <p:cNvSpPr txBox="1"/>
              <p:nvPr/>
            </p:nvSpPr>
            <p:spPr>
              <a:xfrm>
                <a:off x="7495880" y="3958574"/>
                <a:ext cx="581891" cy="9828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400" b="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vi-VN" sz="34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vi-VN" sz="3400" b="0" i="1">
                              <a:latin typeface="Cambria Math" panose="02040503050406030204" pitchFamily="18" charset="0"/>
                            </a:rPr>
                            <m:t>16</m:t>
                          </m:r>
                        </m:den>
                      </m:f>
                    </m:oMath>
                  </m:oMathPara>
                </a14:m>
                <a:endParaRPr lang="en-US" sz="3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6654BB9-A9D3-B580-953D-06F560C0A3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5880" y="3958574"/>
                <a:ext cx="581891" cy="98289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B9949ED-F229-B952-228D-DAE492E71AE3}"/>
                  </a:ext>
                </a:extLst>
              </p:cNvPr>
              <p:cNvSpPr txBox="1"/>
              <p:nvPr/>
            </p:nvSpPr>
            <p:spPr>
              <a:xfrm>
                <a:off x="8909079" y="5201166"/>
                <a:ext cx="1069716" cy="6463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3600" dirty="0">
                    <a:solidFill>
                      <a:schemeClr val="accent1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=</m:t>
                    </m:r>
                    <m:r>
                      <a:rPr lang="vi-VN" sz="4200" i="1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en-US" sz="4200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B9949ED-F229-B952-228D-DAE492E71A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9079" y="5201166"/>
                <a:ext cx="1069716" cy="646331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0A943CD-8AF5-87A8-2A6E-96872620F319}"/>
                  </a:ext>
                </a:extLst>
              </p:cNvPr>
              <p:cNvSpPr txBox="1"/>
              <p:nvPr/>
            </p:nvSpPr>
            <p:spPr>
              <a:xfrm>
                <a:off x="10047211" y="5083992"/>
                <a:ext cx="737894" cy="9794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4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vi-VN" sz="34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3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0A943CD-8AF5-87A8-2A6E-96872620F3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47211" y="5083992"/>
                <a:ext cx="737894" cy="979499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85817E6-CEBF-4932-BD90-61CB28C38473}"/>
                  </a:ext>
                </a:extLst>
              </p:cNvPr>
              <p:cNvSpPr txBox="1"/>
              <p:nvPr/>
            </p:nvSpPr>
            <p:spPr>
              <a:xfrm>
                <a:off x="10853521" y="5076220"/>
                <a:ext cx="786369" cy="9828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400" i="1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vi-VN" sz="34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3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85817E6-CEBF-4932-BD90-61CB28C384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53521" y="5076220"/>
                <a:ext cx="786369" cy="982898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095080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0" grpId="0"/>
      <p:bldP spid="11" grpId="0"/>
      <p:bldP spid="12" grpId="0"/>
      <p:bldP spid="13" grpId="0"/>
      <p:bldP spid="5" grpId="0"/>
      <p:bldP spid="6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Nhóm 447" hidden="1">
            <a:extLst>
              <a:ext uri="{FF2B5EF4-FFF2-40B4-BE49-F238E27FC236}">
                <a16:creationId xmlns:a16="http://schemas.microsoft.com/office/drawing/2014/main" id="{94750F86-595E-7C86-4D8D-BD6F95EC2951}"/>
              </a:ext>
            </a:extLst>
          </p:cNvPr>
          <p:cNvGrpSpPr/>
          <p:nvPr/>
        </p:nvGrpSpPr>
        <p:grpSpPr>
          <a:xfrm>
            <a:off x="2456859" y="758541"/>
            <a:ext cx="6610939" cy="4878294"/>
            <a:chOff x="2767658" y="3464174"/>
            <a:chExt cx="4770119" cy="3519930"/>
          </a:xfrm>
        </p:grpSpPr>
        <p:grpSp>
          <p:nvGrpSpPr>
            <p:cNvPr id="245" name="Đồ họa 240">
              <a:extLst>
                <a:ext uri="{FF2B5EF4-FFF2-40B4-BE49-F238E27FC236}">
                  <a16:creationId xmlns:a16="http://schemas.microsoft.com/office/drawing/2014/main" id="{3E3D321A-3878-68B7-A96F-2F3BF79E383D}"/>
                </a:ext>
              </a:extLst>
            </p:cNvPr>
            <p:cNvGrpSpPr/>
            <p:nvPr/>
          </p:nvGrpSpPr>
          <p:grpSpPr>
            <a:xfrm>
              <a:off x="2767658" y="3464174"/>
              <a:ext cx="4770119" cy="3519930"/>
              <a:chOff x="4546600" y="2201146"/>
              <a:chExt cx="3513454" cy="2592622"/>
            </a:xfrm>
          </p:grpSpPr>
          <p:grpSp>
            <p:nvGrpSpPr>
              <p:cNvPr id="246" name="Đồ họa 240">
                <a:extLst>
                  <a:ext uri="{FF2B5EF4-FFF2-40B4-BE49-F238E27FC236}">
                    <a16:creationId xmlns:a16="http://schemas.microsoft.com/office/drawing/2014/main" id="{A24F62C4-E912-07ED-5996-4D46AFC5CCBB}"/>
                  </a:ext>
                </a:extLst>
              </p:cNvPr>
              <p:cNvGrpSpPr/>
              <p:nvPr/>
            </p:nvGrpSpPr>
            <p:grpSpPr>
              <a:xfrm>
                <a:off x="4913389" y="2201146"/>
                <a:ext cx="3042420" cy="2592622"/>
                <a:chOff x="4913389" y="2201146"/>
                <a:chExt cx="3042420" cy="2592622"/>
              </a:xfrm>
            </p:grpSpPr>
            <p:sp>
              <p:nvSpPr>
                <p:cNvPr id="247" name="Hình tự do: Hình 246">
                  <a:extLst>
                    <a:ext uri="{FF2B5EF4-FFF2-40B4-BE49-F238E27FC236}">
                      <a16:creationId xmlns:a16="http://schemas.microsoft.com/office/drawing/2014/main" id="{FA36BDDC-995A-17B7-2236-601DD63249E1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8" name="Hình tự do: Hình 247">
                  <a:extLst>
                    <a:ext uri="{FF2B5EF4-FFF2-40B4-BE49-F238E27FC236}">
                      <a16:creationId xmlns:a16="http://schemas.microsoft.com/office/drawing/2014/main" id="{B0556D47-1215-1A1B-3A34-DD756B74CAB4}"/>
                    </a:ext>
                  </a:extLst>
                </p:cNvPr>
                <p:cNvSpPr/>
                <p:nvPr/>
              </p:nvSpPr>
              <p:spPr>
                <a:xfrm>
                  <a:off x="6191360" y="2201147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Hình tự do: Hình 248">
                  <a:extLst>
                    <a:ext uri="{FF2B5EF4-FFF2-40B4-BE49-F238E27FC236}">
                      <a16:creationId xmlns:a16="http://schemas.microsoft.com/office/drawing/2014/main" id="{5BAA4EEB-438B-71FF-FD1E-9138DA0ABA22}"/>
                    </a:ext>
                  </a:extLst>
                </p:cNvPr>
                <p:cNvSpPr/>
                <p:nvPr/>
              </p:nvSpPr>
              <p:spPr>
                <a:xfrm>
                  <a:off x="6695347" y="2201146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Hình tự do: Hình 249">
                  <a:extLst>
                    <a:ext uri="{FF2B5EF4-FFF2-40B4-BE49-F238E27FC236}">
                      <a16:creationId xmlns:a16="http://schemas.microsoft.com/office/drawing/2014/main" id="{538F0758-6ADD-002F-96C5-F3E8C645D04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Hình tự do: Hình 250">
                  <a:extLst>
                    <a:ext uri="{FF2B5EF4-FFF2-40B4-BE49-F238E27FC236}">
                      <a16:creationId xmlns:a16="http://schemas.microsoft.com/office/drawing/2014/main" id="{091AA9A9-009C-725B-1E68-E6911D0C072E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Hình tự do: Hình 251">
                  <a:extLst>
                    <a:ext uri="{FF2B5EF4-FFF2-40B4-BE49-F238E27FC236}">
                      <a16:creationId xmlns:a16="http://schemas.microsoft.com/office/drawing/2014/main" id="{DF63688E-E89E-2E2D-EF5D-5EE5C3365E9C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3" name="Hình tự do: Hình 252">
                  <a:extLst>
                    <a:ext uri="{FF2B5EF4-FFF2-40B4-BE49-F238E27FC236}">
                      <a16:creationId xmlns:a16="http://schemas.microsoft.com/office/drawing/2014/main" id="{00A1DFC1-EB8F-6880-0893-0743687FF1A2}"/>
                    </a:ext>
                  </a:extLst>
                </p:cNvPr>
                <p:cNvSpPr/>
                <p:nvPr/>
              </p:nvSpPr>
              <p:spPr>
                <a:xfrm>
                  <a:off x="7620088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Hình tự do: Hình 253">
                  <a:extLst>
                    <a:ext uri="{FF2B5EF4-FFF2-40B4-BE49-F238E27FC236}">
                      <a16:creationId xmlns:a16="http://schemas.microsoft.com/office/drawing/2014/main" id="{764C4DD9-F4AE-5305-3EC7-699DB2D1BD79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Hình tự do: Hình 254">
                  <a:extLst>
                    <a:ext uri="{FF2B5EF4-FFF2-40B4-BE49-F238E27FC236}">
                      <a16:creationId xmlns:a16="http://schemas.microsoft.com/office/drawing/2014/main" id="{779B1DFE-7756-FEA9-DD6C-2F2F4DB97479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Hình tự do: Hình 255">
                  <a:extLst>
                    <a:ext uri="{FF2B5EF4-FFF2-40B4-BE49-F238E27FC236}">
                      <a16:creationId xmlns:a16="http://schemas.microsoft.com/office/drawing/2014/main" id="{61CC11B2-0D33-C8E1-5CEE-69569A4B3E0A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7" name="Hình tự do: Hình 256">
                  <a:extLst>
                    <a:ext uri="{FF2B5EF4-FFF2-40B4-BE49-F238E27FC236}">
                      <a16:creationId xmlns:a16="http://schemas.microsoft.com/office/drawing/2014/main" id="{99660D3F-D593-A71C-FFD3-9E981B5B4EB4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8" name="Hình tự do: Hình 257">
                  <a:extLst>
                    <a:ext uri="{FF2B5EF4-FFF2-40B4-BE49-F238E27FC236}">
                      <a16:creationId xmlns:a16="http://schemas.microsoft.com/office/drawing/2014/main" id="{8880E0F3-4331-8FC4-8C7E-445AFDE711B4}"/>
                    </a:ext>
                  </a:extLst>
                </p:cNvPr>
                <p:cNvSpPr/>
                <p:nvPr/>
              </p:nvSpPr>
              <p:spPr>
                <a:xfrm>
                  <a:off x="5374771" y="2708860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9" name="Hình tự do: Hình 258">
                  <a:extLst>
                    <a:ext uri="{FF2B5EF4-FFF2-40B4-BE49-F238E27FC236}">
                      <a16:creationId xmlns:a16="http://schemas.microsoft.com/office/drawing/2014/main" id="{63633686-620E-2894-912D-B6244D6DDAF7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0" name="Hình tự do: Hình 259">
                  <a:extLst>
                    <a:ext uri="{FF2B5EF4-FFF2-40B4-BE49-F238E27FC236}">
                      <a16:creationId xmlns:a16="http://schemas.microsoft.com/office/drawing/2014/main" id="{FC52042E-D303-08CF-830C-BA06969351DF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1" name="Hình tự do: Hình 260">
                  <a:extLst>
                    <a:ext uri="{FF2B5EF4-FFF2-40B4-BE49-F238E27FC236}">
                      <a16:creationId xmlns:a16="http://schemas.microsoft.com/office/drawing/2014/main" id="{512C8C55-9599-F667-5E33-664212189601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Hình tự do: Hình 261">
                  <a:extLst>
                    <a:ext uri="{FF2B5EF4-FFF2-40B4-BE49-F238E27FC236}">
                      <a16:creationId xmlns:a16="http://schemas.microsoft.com/office/drawing/2014/main" id="{726978D4-B515-59AD-245B-E7D0122774D4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Hình tự do: Hình 262">
                  <a:extLst>
                    <a:ext uri="{FF2B5EF4-FFF2-40B4-BE49-F238E27FC236}">
                      <a16:creationId xmlns:a16="http://schemas.microsoft.com/office/drawing/2014/main" id="{A2A8C96A-783B-E3A2-7B09-C3E59C27224D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4" name="Hình tự do: Hình 263">
                <a:extLst>
                  <a:ext uri="{FF2B5EF4-FFF2-40B4-BE49-F238E27FC236}">
                    <a16:creationId xmlns:a16="http://schemas.microsoft.com/office/drawing/2014/main" id="{CE847114-9FC6-CF9D-91C2-D852D34A9183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5" name="Hình tự do: Hình 264">
                <a:extLst>
                  <a:ext uri="{FF2B5EF4-FFF2-40B4-BE49-F238E27FC236}">
                    <a16:creationId xmlns:a16="http://schemas.microsoft.com/office/drawing/2014/main" id="{F266426B-96AA-B4E4-3948-A54E39AAEDF8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6" name="Hình tự do: Hình 265">
                <a:extLst>
                  <a:ext uri="{FF2B5EF4-FFF2-40B4-BE49-F238E27FC236}">
                    <a16:creationId xmlns:a16="http://schemas.microsoft.com/office/drawing/2014/main" id="{7BC83820-86AB-8B97-DDBB-BC45AA1FA4FC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7" name="Hình tự do: Hình 266">
                <a:extLst>
                  <a:ext uri="{FF2B5EF4-FFF2-40B4-BE49-F238E27FC236}">
                    <a16:creationId xmlns:a16="http://schemas.microsoft.com/office/drawing/2014/main" id="{FB634553-ECA7-8F44-0C4F-75BE340D9CC4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8" name="Hình tự do: Hình 267">
                <a:extLst>
                  <a:ext uri="{FF2B5EF4-FFF2-40B4-BE49-F238E27FC236}">
                    <a16:creationId xmlns:a16="http://schemas.microsoft.com/office/drawing/2014/main" id="{FE55AF6F-A5B6-9427-5D03-C9CCBA19E1C8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5" name="Hình tự do: Hình 364">
              <a:extLst>
                <a:ext uri="{FF2B5EF4-FFF2-40B4-BE49-F238E27FC236}">
                  <a16:creationId xmlns:a16="http://schemas.microsoft.com/office/drawing/2014/main" id="{27FF1DDC-183E-7F9C-BD54-C9096FFFCB82}"/>
                </a:ext>
              </a:extLst>
            </p:cNvPr>
            <p:cNvSpPr/>
            <p:nvPr/>
          </p:nvSpPr>
          <p:spPr>
            <a:xfrm>
              <a:off x="2788625" y="3777379"/>
              <a:ext cx="670962" cy="670962"/>
            </a:xfrm>
            <a:custGeom>
              <a:avLst/>
              <a:gdLst>
                <a:gd name="connsiteX0" fmla="*/ 0 w 494200"/>
                <a:gd name="connsiteY0" fmla="*/ 399607 h 494200"/>
                <a:gd name="connsiteX1" fmla="*/ 94593 w 494200"/>
                <a:gd name="connsiteY1" fmla="*/ 494200 h 494200"/>
                <a:gd name="connsiteX2" fmla="*/ 399607 w 494200"/>
                <a:gd name="connsiteY2" fmla="*/ 494200 h 494200"/>
                <a:gd name="connsiteX3" fmla="*/ 494200 w 494200"/>
                <a:gd name="connsiteY3" fmla="*/ 399607 h 494200"/>
                <a:gd name="connsiteX4" fmla="*/ 494200 w 494200"/>
                <a:gd name="connsiteY4" fmla="*/ 94593 h 494200"/>
                <a:gd name="connsiteX5" fmla="*/ 399607 w 494200"/>
                <a:gd name="connsiteY5" fmla="*/ 0 h 494200"/>
                <a:gd name="connsiteX6" fmla="*/ 94593 w 494200"/>
                <a:gd name="connsiteY6" fmla="*/ 0 h 494200"/>
                <a:gd name="connsiteX7" fmla="*/ 0 w 494200"/>
                <a:gd name="connsiteY7" fmla="*/ 94593 h 494200"/>
                <a:gd name="connsiteX8" fmla="*/ 0 w 494200"/>
                <a:gd name="connsiteY8" fmla="*/ 399607 h 49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4200" h="494200">
                  <a:moveTo>
                    <a:pt x="0" y="399607"/>
                  </a:moveTo>
                  <a:cubicBezTo>
                    <a:pt x="0" y="451730"/>
                    <a:pt x="42470" y="494200"/>
                    <a:pt x="94593" y="494200"/>
                  </a:cubicBezTo>
                  <a:lnTo>
                    <a:pt x="399607" y="494200"/>
                  </a:lnTo>
                  <a:cubicBezTo>
                    <a:pt x="451730" y="494200"/>
                    <a:pt x="494200" y="451730"/>
                    <a:pt x="494200" y="399607"/>
                  </a:cubicBezTo>
                  <a:lnTo>
                    <a:pt x="494200" y="94593"/>
                  </a:lnTo>
                  <a:cubicBezTo>
                    <a:pt x="494200" y="42470"/>
                    <a:pt x="451730" y="0"/>
                    <a:pt x="399607" y="0"/>
                  </a:cubicBezTo>
                  <a:lnTo>
                    <a:pt x="94593" y="0"/>
                  </a:lnTo>
                  <a:cubicBezTo>
                    <a:pt x="42470" y="0"/>
                    <a:pt x="0" y="42470"/>
                    <a:pt x="0" y="94593"/>
                  </a:cubicBezTo>
                  <a:lnTo>
                    <a:pt x="0" y="399607"/>
                  </a:lnTo>
                  <a:close/>
                </a:path>
              </a:pathLst>
            </a:custGeom>
            <a:solidFill>
              <a:srgbClr val="FFFAE9"/>
            </a:solidFill>
            <a:ln w="192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3E04801D-747B-D5A4-B9C0-288D1DA7A076}"/>
              </a:ext>
            </a:extLst>
          </p:cNvPr>
          <p:cNvGrpSpPr/>
          <p:nvPr/>
        </p:nvGrpSpPr>
        <p:grpSpPr>
          <a:xfrm>
            <a:off x="2765956" y="758543"/>
            <a:ext cx="6610939" cy="4878292"/>
            <a:chOff x="2456860" y="758544"/>
            <a:chExt cx="6610939" cy="4878292"/>
          </a:xfrm>
        </p:grpSpPr>
        <p:grpSp>
          <p:nvGrpSpPr>
            <p:cNvPr id="424" name="Đồ họa 240">
              <a:extLst>
                <a:ext uri="{FF2B5EF4-FFF2-40B4-BE49-F238E27FC236}">
                  <a16:creationId xmlns:a16="http://schemas.microsoft.com/office/drawing/2014/main" id="{A99F0FA3-3B73-6530-5968-761645121C64}"/>
                </a:ext>
              </a:extLst>
            </p:cNvPr>
            <p:cNvGrpSpPr/>
            <p:nvPr/>
          </p:nvGrpSpPr>
          <p:grpSpPr>
            <a:xfrm>
              <a:off x="2456860" y="758544"/>
              <a:ext cx="6610939" cy="4878292"/>
              <a:chOff x="4546600" y="2201147"/>
              <a:chExt cx="3513454" cy="2592621"/>
            </a:xfrm>
          </p:grpSpPr>
          <p:grpSp>
            <p:nvGrpSpPr>
              <p:cNvPr id="425" name="Đồ họa 240">
                <a:extLst>
                  <a:ext uri="{FF2B5EF4-FFF2-40B4-BE49-F238E27FC236}">
                    <a16:creationId xmlns:a16="http://schemas.microsoft.com/office/drawing/2014/main" id="{7A5EBC7D-9732-0D93-1746-251506F4DFF1}"/>
                  </a:ext>
                </a:extLst>
              </p:cNvPr>
              <p:cNvGrpSpPr/>
              <p:nvPr/>
            </p:nvGrpSpPr>
            <p:grpSpPr>
              <a:xfrm>
                <a:off x="4913389" y="2201147"/>
                <a:ext cx="3042420" cy="2592621"/>
                <a:chOff x="4913389" y="2201147"/>
                <a:chExt cx="3042420" cy="2592621"/>
              </a:xfrm>
            </p:grpSpPr>
            <p:sp>
              <p:nvSpPr>
                <p:cNvPr id="431" name="Hình tự do: Hình 430">
                  <a:extLst>
                    <a:ext uri="{FF2B5EF4-FFF2-40B4-BE49-F238E27FC236}">
                      <a16:creationId xmlns:a16="http://schemas.microsoft.com/office/drawing/2014/main" id="{69920489-19BA-739F-EEFF-DD16D2E9B0DB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2" name="Hình tự do: Hình 431">
                  <a:extLst>
                    <a:ext uri="{FF2B5EF4-FFF2-40B4-BE49-F238E27FC236}">
                      <a16:creationId xmlns:a16="http://schemas.microsoft.com/office/drawing/2014/main" id="{4C84E21E-7F9E-D69E-8D31-5AA5CEB16892}"/>
                    </a:ext>
                  </a:extLst>
                </p:cNvPr>
                <p:cNvSpPr/>
                <p:nvPr/>
              </p:nvSpPr>
              <p:spPr>
                <a:xfrm>
                  <a:off x="6191360" y="2201148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3" name="Hình tự do: Hình 432">
                  <a:extLst>
                    <a:ext uri="{FF2B5EF4-FFF2-40B4-BE49-F238E27FC236}">
                      <a16:creationId xmlns:a16="http://schemas.microsoft.com/office/drawing/2014/main" id="{83644CFD-7BCB-B16D-8CEB-CE860AB8AF59}"/>
                    </a:ext>
                  </a:extLst>
                </p:cNvPr>
                <p:cNvSpPr/>
                <p:nvPr/>
              </p:nvSpPr>
              <p:spPr>
                <a:xfrm>
                  <a:off x="6699073" y="2201147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4" name="Hình tự do: Hình 433">
                  <a:extLst>
                    <a:ext uri="{FF2B5EF4-FFF2-40B4-BE49-F238E27FC236}">
                      <a16:creationId xmlns:a16="http://schemas.microsoft.com/office/drawing/2014/main" id="{C431279A-040B-87A2-9E28-3D74F3CB1E2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5" name="Hình tự do: Hình 434">
                  <a:extLst>
                    <a:ext uri="{FF2B5EF4-FFF2-40B4-BE49-F238E27FC236}">
                      <a16:creationId xmlns:a16="http://schemas.microsoft.com/office/drawing/2014/main" id="{C9069065-3732-6162-17AA-EBB0F73797DD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6" name="Hình tự do: Hình 435">
                  <a:extLst>
                    <a:ext uri="{FF2B5EF4-FFF2-40B4-BE49-F238E27FC236}">
                      <a16:creationId xmlns:a16="http://schemas.microsoft.com/office/drawing/2014/main" id="{0B7FCFC6-399E-5527-6E4A-9499A5B53F5A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7" name="Hình tự do: Hình 436">
                  <a:extLst>
                    <a:ext uri="{FF2B5EF4-FFF2-40B4-BE49-F238E27FC236}">
                      <a16:creationId xmlns:a16="http://schemas.microsoft.com/office/drawing/2014/main" id="{93741BB9-509E-0E48-3C10-92A2FBF398A0}"/>
                    </a:ext>
                  </a:extLst>
                </p:cNvPr>
                <p:cNvSpPr/>
                <p:nvPr/>
              </p:nvSpPr>
              <p:spPr>
                <a:xfrm>
                  <a:off x="7625699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8" name="Hình tự do: Hình 437">
                  <a:extLst>
                    <a:ext uri="{FF2B5EF4-FFF2-40B4-BE49-F238E27FC236}">
                      <a16:creationId xmlns:a16="http://schemas.microsoft.com/office/drawing/2014/main" id="{7F33C1C0-4531-2816-C40A-A7398C0DE474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9" name="Hình tự do: Hình 438">
                  <a:extLst>
                    <a:ext uri="{FF2B5EF4-FFF2-40B4-BE49-F238E27FC236}">
                      <a16:creationId xmlns:a16="http://schemas.microsoft.com/office/drawing/2014/main" id="{2FFD66A6-D709-8BAE-F267-9EDD3CCC9F9F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0" name="Hình tự do: Hình 439">
                  <a:extLst>
                    <a:ext uri="{FF2B5EF4-FFF2-40B4-BE49-F238E27FC236}">
                      <a16:creationId xmlns:a16="http://schemas.microsoft.com/office/drawing/2014/main" id="{FADC4193-A57B-4EAC-E18D-979DA0B45223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1" name="Hình tự do: Hình 440">
                  <a:extLst>
                    <a:ext uri="{FF2B5EF4-FFF2-40B4-BE49-F238E27FC236}">
                      <a16:creationId xmlns:a16="http://schemas.microsoft.com/office/drawing/2014/main" id="{F2207C69-CB63-AB2B-5ACD-A230D5140A20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2" name="Hình tự do: Hình 441">
                  <a:extLst>
                    <a:ext uri="{FF2B5EF4-FFF2-40B4-BE49-F238E27FC236}">
                      <a16:creationId xmlns:a16="http://schemas.microsoft.com/office/drawing/2014/main" id="{830A0BF3-191A-0A1C-7392-6A6A389301DC}"/>
                    </a:ext>
                  </a:extLst>
                </p:cNvPr>
                <p:cNvSpPr/>
                <p:nvPr/>
              </p:nvSpPr>
              <p:spPr>
                <a:xfrm>
                  <a:off x="5374770" y="2708868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3" name="Hình tự do: Hình 442">
                  <a:extLst>
                    <a:ext uri="{FF2B5EF4-FFF2-40B4-BE49-F238E27FC236}">
                      <a16:creationId xmlns:a16="http://schemas.microsoft.com/office/drawing/2014/main" id="{951023D7-EFAD-1BF9-278D-0263956448CA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4" name="Hình tự do: Hình 443">
                  <a:extLst>
                    <a:ext uri="{FF2B5EF4-FFF2-40B4-BE49-F238E27FC236}">
                      <a16:creationId xmlns:a16="http://schemas.microsoft.com/office/drawing/2014/main" id="{7AD37498-5A58-92D6-1CE0-3582374B9770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5" name="Hình tự do: Hình 444">
                  <a:extLst>
                    <a:ext uri="{FF2B5EF4-FFF2-40B4-BE49-F238E27FC236}">
                      <a16:creationId xmlns:a16="http://schemas.microsoft.com/office/drawing/2014/main" id="{3702B3ED-A190-CCD5-F0CD-AA36E2BDEAEE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6" name="Hình tự do: Hình 445">
                  <a:extLst>
                    <a:ext uri="{FF2B5EF4-FFF2-40B4-BE49-F238E27FC236}">
                      <a16:creationId xmlns:a16="http://schemas.microsoft.com/office/drawing/2014/main" id="{3D3F2887-3998-068A-6141-C6D706EEFB4F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7" name="Hình tự do: Hình 446">
                  <a:extLst>
                    <a:ext uri="{FF2B5EF4-FFF2-40B4-BE49-F238E27FC236}">
                      <a16:creationId xmlns:a16="http://schemas.microsoft.com/office/drawing/2014/main" id="{95AA531D-B0FF-84CC-D56E-35AC8F084DB2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6" name="Hình tự do: Hình 425">
                <a:extLst>
                  <a:ext uri="{FF2B5EF4-FFF2-40B4-BE49-F238E27FC236}">
                    <a16:creationId xmlns:a16="http://schemas.microsoft.com/office/drawing/2014/main" id="{68EE8AC0-8E7A-4AD2-7225-165E354414D4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7" name="Hình tự do: Hình 426">
                <a:extLst>
                  <a:ext uri="{FF2B5EF4-FFF2-40B4-BE49-F238E27FC236}">
                    <a16:creationId xmlns:a16="http://schemas.microsoft.com/office/drawing/2014/main" id="{D1BAB8E1-3FF9-7B2A-7900-72814F602E77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571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8" name="Hình tự do: Hình 427">
                <a:extLst>
                  <a:ext uri="{FF2B5EF4-FFF2-40B4-BE49-F238E27FC236}">
                    <a16:creationId xmlns:a16="http://schemas.microsoft.com/office/drawing/2014/main" id="{9B78519B-BDB7-FBF8-FED2-6A81DAC37C06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9" name="Hình tự do: Hình 428">
                <a:extLst>
                  <a:ext uri="{FF2B5EF4-FFF2-40B4-BE49-F238E27FC236}">
                    <a16:creationId xmlns:a16="http://schemas.microsoft.com/office/drawing/2014/main" id="{E7B0212B-2D25-BA12-E03D-52E7BA92EA65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0" name="Hình tự do: Hình 429">
                <a:extLst>
                  <a:ext uri="{FF2B5EF4-FFF2-40B4-BE49-F238E27FC236}">
                    <a16:creationId xmlns:a16="http://schemas.microsoft.com/office/drawing/2014/main" id="{67D4E75D-1FFF-8C06-66FF-7F832E3BA9B4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" name="Hình tự do: Hình 7">
              <a:extLst>
                <a:ext uri="{FF2B5EF4-FFF2-40B4-BE49-F238E27FC236}">
                  <a16:creationId xmlns:a16="http://schemas.microsoft.com/office/drawing/2014/main" id="{FC38E11F-547D-D58F-BCE1-B1A11FC8E9D2}"/>
                </a:ext>
              </a:extLst>
            </p:cNvPr>
            <p:cNvSpPr/>
            <p:nvPr/>
          </p:nvSpPr>
          <p:spPr>
            <a:xfrm>
              <a:off x="3901440" y="1616358"/>
              <a:ext cx="894080" cy="3180080"/>
            </a:xfrm>
            <a:custGeom>
              <a:avLst/>
              <a:gdLst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4224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203200 w 894080"/>
                <a:gd name="connsiteY6" fmla="*/ 37592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20320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6256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5024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4080" h="3180080">
                  <a:moveTo>
                    <a:pt x="508000" y="0"/>
                  </a:moveTo>
                  <a:cubicBezTo>
                    <a:pt x="531707" y="84667"/>
                    <a:pt x="626533" y="179493"/>
                    <a:pt x="650240" y="264160"/>
                  </a:cubicBezTo>
                  <a:cubicBezTo>
                    <a:pt x="765387" y="646853"/>
                    <a:pt x="697653" y="948267"/>
                    <a:pt x="741680" y="1290320"/>
                  </a:cubicBezTo>
                  <a:lnTo>
                    <a:pt x="741680" y="2468880"/>
                  </a:lnTo>
                  <a:lnTo>
                    <a:pt x="894080" y="2672080"/>
                  </a:lnTo>
                  <a:lnTo>
                    <a:pt x="772160" y="3180080"/>
                  </a:lnTo>
                  <a:lnTo>
                    <a:pt x="172720" y="2225040"/>
                  </a:lnTo>
                  <a:cubicBezTo>
                    <a:pt x="169333" y="1612053"/>
                    <a:pt x="206587" y="1029547"/>
                    <a:pt x="142240" y="386080"/>
                  </a:cubicBezTo>
                  <a:lnTo>
                    <a:pt x="0" y="203200"/>
                  </a:lnTo>
                  <a:lnTo>
                    <a:pt x="50800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1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9" name="Hình tự do: Hình 8">
              <a:hlinkClick r:id="rId2" action="ppaction://hlinksldjump"/>
              <a:extLst>
                <a:ext uri="{FF2B5EF4-FFF2-40B4-BE49-F238E27FC236}">
                  <a16:creationId xmlns:a16="http://schemas.microsoft.com/office/drawing/2014/main" id="{E798B9F1-5076-58CD-43BB-18AA14CDC669}"/>
                </a:ext>
              </a:extLst>
            </p:cNvPr>
            <p:cNvSpPr/>
            <p:nvPr/>
          </p:nvSpPr>
          <p:spPr>
            <a:xfrm>
              <a:off x="5252720" y="1494438"/>
              <a:ext cx="843280" cy="3190240"/>
            </a:xfrm>
            <a:custGeom>
              <a:avLst/>
              <a:gdLst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325120 w 843280"/>
                <a:gd name="connsiteY6" fmla="*/ 0 h 3190240"/>
                <a:gd name="connsiteX7" fmla="*/ 508000 w 843280"/>
                <a:gd name="connsiteY7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284480 w 843280"/>
                <a:gd name="connsiteY6" fmla="*/ 609600 h 3190240"/>
                <a:gd name="connsiteX7" fmla="*/ 325120 w 843280"/>
                <a:gd name="connsiteY7" fmla="*/ 0 h 3190240"/>
                <a:gd name="connsiteX8" fmla="*/ 508000 w 843280"/>
                <a:gd name="connsiteY8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508000 w 843280"/>
                <a:gd name="connsiteY9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650240 w 843280"/>
                <a:gd name="connsiteY9" fmla="*/ 254000 h 3190240"/>
                <a:gd name="connsiteX0" fmla="*/ 355600 w 843280"/>
                <a:gd name="connsiteY0" fmla="*/ 213360 h 3190240"/>
                <a:gd name="connsiteX1" fmla="*/ 680720 w 843280"/>
                <a:gd name="connsiteY1" fmla="*/ 294640 h 3190240"/>
                <a:gd name="connsiteX2" fmla="*/ 843280 w 843280"/>
                <a:gd name="connsiteY2" fmla="*/ 457200 h 3190240"/>
                <a:gd name="connsiteX3" fmla="*/ 833120 w 843280"/>
                <a:gd name="connsiteY3" fmla="*/ 2479040 h 3190240"/>
                <a:gd name="connsiteX4" fmla="*/ 660400 w 843280"/>
                <a:gd name="connsiteY4" fmla="*/ 2997200 h 3190240"/>
                <a:gd name="connsiteX5" fmla="*/ 467360 w 843280"/>
                <a:gd name="connsiteY5" fmla="*/ 3190240 h 3190240"/>
                <a:gd name="connsiteX6" fmla="*/ 0 w 843280"/>
                <a:gd name="connsiteY6" fmla="*/ 2854960 h 3190240"/>
                <a:gd name="connsiteX7" fmla="*/ 284480 w 843280"/>
                <a:gd name="connsiteY7" fmla="*/ 2600960 h 3190240"/>
                <a:gd name="connsiteX8" fmla="*/ 284480 w 843280"/>
                <a:gd name="connsiteY8" fmla="*/ 609600 h 3190240"/>
                <a:gd name="connsiteX9" fmla="*/ 325120 w 843280"/>
                <a:gd name="connsiteY9" fmla="*/ 0 h 3190240"/>
                <a:gd name="connsiteX10" fmla="*/ 650240 w 843280"/>
                <a:gd name="connsiteY10" fmla="*/ 254000 h 319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0" h="3190240">
                  <a:moveTo>
                    <a:pt x="355600" y="213360"/>
                  </a:moveTo>
                  <a:cubicBezTo>
                    <a:pt x="419947" y="240453"/>
                    <a:pt x="616373" y="267547"/>
                    <a:pt x="680720" y="294640"/>
                  </a:cubicBezTo>
                  <a:lnTo>
                    <a:pt x="843280" y="457200"/>
                  </a:lnTo>
                  <a:cubicBezTo>
                    <a:pt x="839893" y="1131147"/>
                    <a:pt x="836507" y="1805093"/>
                    <a:pt x="833120" y="2479040"/>
                  </a:cubicBezTo>
                  <a:cubicBezTo>
                    <a:pt x="775547" y="2580640"/>
                    <a:pt x="717973" y="2895600"/>
                    <a:pt x="660400" y="2997200"/>
                  </a:cubicBezTo>
                  <a:lnTo>
                    <a:pt x="467360" y="3190240"/>
                  </a:lnTo>
                  <a:lnTo>
                    <a:pt x="0" y="2854960"/>
                  </a:lnTo>
                  <a:lnTo>
                    <a:pt x="284480" y="2600960"/>
                  </a:lnTo>
                  <a:cubicBezTo>
                    <a:pt x="294640" y="1933787"/>
                    <a:pt x="274320" y="1276773"/>
                    <a:pt x="284480" y="609600"/>
                  </a:cubicBezTo>
                  <a:lnTo>
                    <a:pt x="325120" y="0"/>
                  </a:lnTo>
                  <a:lnTo>
                    <a:pt x="650240" y="254000"/>
                  </a:ln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1" name="Hình tự do: Hình 10">
              <a:extLst>
                <a:ext uri="{FF2B5EF4-FFF2-40B4-BE49-F238E27FC236}">
                  <a16:creationId xmlns:a16="http://schemas.microsoft.com/office/drawing/2014/main" id="{DC2207C4-E613-48FA-2D3B-7543563A5875}"/>
                </a:ext>
              </a:extLst>
            </p:cNvPr>
            <p:cNvSpPr/>
            <p:nvPr/>
          </p:nvSpPr>
          <p:spPr>
            <a:xfrm>
              <a:off x="5669280" y="802078"/>
              <a:ext cx="1879600" cy="2622759"/>
            </a:xfrm>
            <a:custGeom>
              <a:avLst/>
              <a:gdLst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89280 w 1788160"/>
                <a:gd name="connsiteY7" fmla="*/ 43688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6040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731520 w 1788160"/>
                <a:gd name="connsiteY7" fmla="*/ 558800 h 2661920"/>
                <a:gd name="connsiteX8" fmla="*/ 660400 w 1788160"/>
                <a:gd name="connsiteY8" fmla="*/ 497840 h 2661920"/>
                <a:gd name="connsiteX9" fmla="*/ 345440 w 1788160"/>
                <a:gd name="connsiteY9" fmla="*/ 894080 h 2661920"/>
                <a:gd name="connsiteX10" fmla="*/ 0 w 1788160"/>
                <a:gd name="connsiteY10" fmla="*/ 579120 h 2661920"/>
                <a:gd name="connsiteX11" fmla="*/ 121920 w 1788160"/>
                <a:gd name="connsiteY11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57680 w 1788160"/>
                <a:gd name="connsiteY3" fmla="*/ 894080 h 2661920"/>
                <a:gd name="connsiteX4" fmla="*/ 1778000 w 1788160"/>
                <a:gd name="connsiteY4" fmla="*/ 1422400 h 2661920"/>
                <a:gd name="connsiteX5" fmla="*/ 1788160 w 1788160"/>
                <a:gd name="connsiteY5" fmla="*/ 2661920 h 2661920"/>
                <a:gd name="connsiteX6" fmla="*/ 1249680 w 1788160"/>
                <a:gd name="connsiteY6" fmla="*/ 2590800 h 2661920"/>
                <a:gd name="connsiteX7" fmla="*/ 1229360 w 1788160"/>
                <a:gd name="connsiteY7" fmla="*/ 731520 h 2661920"/>
                <a:gd name="connsiteX8" fmla="*/ 731520 w 1788160"/>
                <a:gd name="connsiteY8" fmla="*/ 558800 h 2661920"/>
                <a:gd name="connsiteX9" fmla="*/ 660400 w 1788160"/>
                <a:gd name="connsiteY9" fmla="*/ 497840 h 2661920"/>
                <a:gd name="connsiteX10" fmla="*/ 345440 w 1788160"/>
                <a:gd name="connsiteY10" fmla="*/ 894080 h 2661920"/>
                <a:gd name="connsiteX11" fmla="*/ 0 w 1788160"/>
                <a:gd name="connsiteY11" fmla="*/ 579120 h 2661920"/>
                <a:gd name="connsiteX12" fmla="*/ 121920 w 1788160"/>
                <a:gd name="connsiteY12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290320 w 1788160"/>
                <a:gd name="connsiteY2" fmla="*/ 162560 h 2661920"/>
                <a:gd name="connsiteX3" fmla="*/ 1656080 w 1788160"/>
                <a:gd name="connsiteY3" fmla="*/ 457200 h 2661920"/>
                <a:gd name="connsiteX4" fmla="*/ 1757680 w 1788160"/>
                <a:gd name="connsiteY4" fmla="*/ 894080 h 2661920"/>
                <a:gd name="connsiteX5" fmla="*/ 1778000 w 1788160"/>
                <a:gd name="connsiteY5" fmla="*/ 1422400 h 2661920"/>
                <a:gd name="connsiteX6" fmla="*/ 1788160 w 1788160"/>
                <a:gd name="connsiteY6" fmla="*/ 2661920 h 2661920"/>
                <a:gd name="connsiteX7" fmla="*/ 1249680 w 1788160"/>
                <a:gd name="connsiteY7" fmla="*/ 2590800 h 2661920"/>
                <a:gd name="connsiteX8" fmla="*/ 1229360 w 1788160"/>
                <a:gd name="connsiteY8" fmla="*/ 731520 h 2661920"/>
                <a:gd name="connsiteX9" fmla="*/ 731520 w 1788160"/>
                <a:gd name="connsiteY9" fmla="*/ 558800 h 2661920"/>
                <a:gd name="connsiteX10" fmla="*/ 660400 w 1788160"/>
                <a:gd name="connsiteY10" fmla="*/ 497840 h 2661920"/>
                <a:gd name="connsiteX11" fmla="*/ 345440 w 1788160"/>
                <a:gd name="connsiteY11" fmla="*/ 894080 h 2661920"/>
                <a:gd name="connsiteX12" fmla="*/ 0 w 1788160"/>
                <a:gd name="connsiteY12" fmla="*/ 579120 h 2661920"/>
                <a:gd name="connsiteX13" fmla="*/ 121920 w 1788160"/>
                <a:gd name="connsiteY13" fmla="*/ 284480 h 2661920"/>
                <a:gd name="connsiteX0" fmla="*/ 121920 w 1788160"/>
                <a:gd name="connsiteY0" fmla="*/ 284480 h 2661920"/>
                <a:gd name="connsiteX1" fmla="*/ 365760 w 1788160"/>
                <a:gd name="connsiteY1" fmla="*/ 162560 h 2661920"/>
                <a:gd name="connsiteX2" fmla="*/ 792480 w 1788160"/>
                <a:gd name="connsiteY2" fmla="*/ 0 h 2661920"/>
                <a:gd name="connsiteX3" fmla="*/ 1290320 w 1788160"/>
                <a:gd name="connsiteY3" fmla="*/ 162560 h 2661920"/>
                <a:gd name="connsiteX4" fmla="*/ 1656080 w 1788160"/>
                <a:gd name="connsiteY4" fmla="*/ 457200 h 2661920"/>
                <a:gd name="connsiteX5" fmla="*/ 1757680 w 1788160"/>
                <a:gd name="connsiteY5" fmla="*/ 894080 h 2661920"/>
                <a:gd name="connsiteX6" fmla="*/ 1778000 w 1788160"/>
                <a:gd name="connsiteY6" fmla="*/ 1422400 h 2661920"/>
                <a:gd name="connsiteX7" fmla="*/ 1788160 w 1788160"/>
                <a:gd name="connsiteY7" fmla="*/ 2661920 h 2661920"/>
                <a:gd name="connsiteX8" fmla="*/ 1249680 w 1788160"/>
                <a:gd name="connsiteY8" fmla="*/ 2590800 h 2661920"/>
                <a:gd name="connsiteX9" fmla="*/ 1229360 w 1788160"/>
                <a:gd name="connsiteY9" fmla="*/ 731520 h 2661920"/>
                <a:gd name="connsiteX10" fmla="*/ 731520 w 1788160"/>
                <a:gd name="connsiteY10" fmla="*/ 558800 h 2661920"/>
                <a:gd name="connsiteX11" fmla="*/ 660400 w 1788160"/>
                <a:gd name="connsiteY11" fmla="*/ 497840 h 2661920"/>
                <a:gd name="connsiteX12" fmla="*/ 345440 w 1788160"/>
                <a:gd name="connsiteY12" fmla="*/ 894080 h 2661920"/>
                <a:gd name="connsiteX13" fmla="*/ 0 w 1788160"/>
                <a:gd name="connsiteY13" fmla="*/ 579120 h 2661920"/>
                <a:gd name="connsiteX14" fmla="*/ 121920 w 1788160"/>
                <a:gd name="connsiteY14" fmla="*/ 284480 h 2661920"/>
                <a:gd name="connsiteX0" fmla="*/ 213360 w 1879600"/>
                <a:gd name="connsiteY0" fmla="*/ 284480 h 2661920"/>
                <a:gd name="connsiteX1" fmla="*/ 457200 w 1879600"/>
                <a:gd name="connsiteY1" fmla="*/ 162560 h 2661920"/>
                <a:gd name="connsiteX2" fmla="*/ 883920 w 1879600"/>
                <a:gd name="connsiteY2" fmla="*/ 0 h 2661920"/>
                <a:gd name="connsiteX3" fmla="*/ 1381760 w 1879600"/>
                <a:gd name="connsiteY3" fmla="*/ 162560 h 2661920"/>
                <a:gd name="connsiteX4" fmla="*/ 1747520 w 1879600"/>
                <a:gd name="connsiteY4" fmla="*/ 457200 h 2661920"/>
                <a:gd name="connsiteX5" fmla="*/ 1849120 w 1879600"/>
                <a:gd name="connsiteY5" fmla="*/ 894080 h 2661920"/>
                <a:gd name="connsiteX6" fmla="*/ 1869440 w 1879600"/>
                <a:gd name="connsiteY6" fmla="*/ 1422400 h 2661920"/>
                <a:gd name="connsiteX7" fmla="*/ 1879600 w 1879600"/>
                <a:gd name="connsiteY7" fmla="*/ 2661920 h 2661920"/>
                <a:gd name="connsiteX8" fmla="*/ 1341120 w 1879600"/>
                <a:gd name="connsiteY8" fmla="*/ 2590800 h 2661920"/>
                <a:gd name="connsiteX9" fmla="*/ 1320800 w 1879600"/>
                <a:gd name="connsiteY9" fmla="*/ 731520 h 2661920"/>
                <a:gd name="connsiteX10" fmla="*/ 822960 w 1879600"/>
                <a:gd name="connsiteY10" fmla="*/ 558800 h 2661920"/>
                <a:gd name="connsiteX11" fmla="*/ 751840 w 1879600"/>
                <a:gd name="connsiteY11" fmla="*/ 497840 h 2661920"/>
                <a:gd name="connsiteX12" fmla="*/ 436880 w 1879600"/>
                <a:gd name="connsiteY12" fmla="*/ 894080 h 2661920"/>
                <a:gd name="connsiteX13" fmla="*/ 0 w 1879600"/>
                <a:gd name="connsiteY13" fmla="*/ 619760 h 2661920"/>
                <a:gd name="connsiteX14" fmla="*/ 213360 w 1879600"/>
                <a:gd name="connsiteY14" fmla="*/ 284480 h 266192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839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331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833120 w 1879600"/>
                <a:gd name="connsiteY2" fmla="*/ 1479 h 2622759"/>
                <a:gd name="connsiteX3" fmla="*/ 1117600 w 1879600"/>
                <a:gd name="connsiteY3" fmla="*/ 72599 h 2622759"/>
                <a:gd name="connsiteX4" fmla="*/ 1381760 w 1879600"/>
                <a:gd name="connsiteY4" fmla="*/ 123399 h 2622759"/>
                <a:gd name="connsiteX5" fmla="*/ 1747520 w 1879600"/>
                <a:gd name="connsiteY5" fmla="*/ 418039 h 2622759"/>
                <a:gd name="connsiteX6" fmla="*/ 1849120 w 1879600"/>
                <a:gd name="connsiteY6" fmla="*/ 854919 h 2622759"/>
                <a:gd name="connsiteX7" fmla="*/ 1869440 w 1879600"/>
                <a:gd name="connsiteY7" fmla="*/ 1383239 h 2622759"/>
                <a:gd name="connsiteX8" fmla="*/ 1879600 w 1879600"/>
                <a:gd name="connsiteY8" fmla="*/ 2622759 h 2622759"/>
                <a:gd name="connsiteX9" fmla="*/ 1341120 w 1879600"/>
                <a:gd name="connsiteY9" fmla="*/ 2551639 h 2622759"/>
                <a:gd name="connsiteX10" fmla="*/ 1320800 w 1879600"/>
                <a:gd name="connsiteY10" fmla="*/ 692359 h 2622759"/>
                <a:gd name="connsiteX11" fmla="*/ 822960 w 1879600"/>
                <a:gd name="connsiteY11" fmla="*/ 519639 h 2622759"/>
                <a:gd name="connsiteX12" fmla="*/ 751840 w 1879600"/>
                <a:gd name="connsiteY12" fmla="*/ 458679 h 2622759"/>
                <a:gd name="connsiteX13" fmla="*/ 436880 w 1879600"/>
                <a:gd name="connsiteY13" fmla="*/ 854919 h 2622759"/>
                <a:gd name="connsiteX14" fmla="*/ 0 w 1879600"/>
                <a:gd name="connsiteY14" fmla="*/ 580599 h 2622759"/>
                <a:gd name="connsiteX15" fmla="*/ 213360 w 1879600"/>
                <a:gd name="connsiteY15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822960 w 1879600"/>
                <a:gd name="connsiteY12" fmla="*/ 519639 h 2622759"/>
                <a:gd name="connsiteX13" fmla="*/ 751840 w 1879600"/>
                <a:gd name="connsiteY13" fmla="*/ 458679 h 2622759"/>
                <a:gd name="connsiteX14" fmla="*/ 436880 w 1879600"/>
                <a:gd name="connsiteY14" fmla="*/ 854919 h 2622759"/>
                <a:gd name="connsiteX15" fmla="*/ 0 w 1879600"/>
                <a:gd name="connsiteY15" fmla="*/ 580599 h 2622759"/>
                <a:gd name="connsiteX16" fmla="*/ 213360 w 1879600"/>
                <a:gd name="connsiteY16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036320 w 1879600"/>
                <a:gd name="connsiteY12" fmla="*/ 499320 h 2622759"/>
                <a:gd name="connsiteX13" fmla="*/ 822960 w 1879600"/>
                <a:gd name="connsiteY13" fmla="*/ 519639 h 2622759"/>
                <a:gd name="connsiteX14" fmla="*/ 751840 w 1879600"/>
                <a:gd name="connsiteY14" fmla="*/ 458679 h 2622759"/>
                <a:gd name="connsiteX15" fmla="*/ 436880 w 1879600"/>
                <a:gd name="connsiteY15" fmla="*/ 854919 h 2622759"/>
                <a:gd name="connsiteX16" fmla="*/ 0 w 1879600"/>
                <a:gd name="connsiteY16" fmla="*/ 580599 h 2622759"/>
                <a:gd name="connsiteX17" fmla="*/ 213360 w 1879600"/>
                <a:gd name="connsiteY17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36880 w 1879600"/>
                <a:gd name="connsiteY16" fmla="*/ 85491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619760 w 1879600"/>
                <a:gd name="connsiteY15" fmla="*/ 55011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79600" h="2622759">
                  <a:moveTo>
                    <a:pt x="213360" y="245319"/>
                  </a:moveTo>
                  <a:cubicBezTo>
                    <a:pt x="304800" y="208066"/>
                    <a:pt x="365760" y="160652"/>
                    <a:pt x="457200" y="123399"/>
                  </a:cubicBezTo>
                  <a:cubicBezTo>
                    <a:pt x="514773" y="106466"/>
                    <a:pt x="541867" y="69213"/>
                    <a:pt x="599440" y="52280"/>
                  </a:cubicBezTo>
                  <a:lnTo>
                    <a:pt x="833120" y="1479"/>
                  </a:lnTo>
                  <a:cubicBezTo>
                    <a:pt x="933027" y="-10374"/>
                    <a:pt x="1026160" y="52279"/>
                    <a:pt x="1117600" y="72599"/>
                  </a:cubicBezTo>
                  <a:cubicBezTo>
                    <a:pt x="1209040" y="92919"/>
                    <a:pt x="1266614" y="62439"/>
                    <a:pt x="1381760" y="123399"/>
                  </a:cubicBezTo>
                  <a:lnTo>
                    <a:pt x="1747520" y="418039"/>
                  </a:lnTo>
                  <a:cubicBezTo>
                    <a:pt x="1764453" y="550119"/>
                    <a:pt x="1832187" y="722839"/>
                    <a:pt x="1849120" y="854919"/>
                  </a:cubicBezTo>
                  <a:lnTo>
                    <a:pt x="1869440" y="1383239"/>
                  </a:lnTo>
                  <a:cubicBezTo>
                    <a:pt x="1872827" y="1796412"/>
                    <a:pt x="1876213" y="2209586"/>
                    <a:pt x="1879600" y="2622759"/>
                  </a:cubicBezTo>
                  <a:lnTo>
                    <a:pt x="1341120" y="2551639"/>
                  </a:lnTo>
                  <a:lnTo>
                    <a:pt x="1320800" y="692359"/>
                  </a:lnTo>
                  <a:cubicBezTo>
                    <a:pt x="1308947" y="348613"/>
                    <a:pt x="1256453" y="602613"/>
                    <a:pt x="1209040" y="570440"/>
                  </a:cubicBezTo>
                  <a:cubicBezTo>
                    <a:pt x="1161627" y="538267"/>
                    <a:pt x="1110826" y="494240"/>
                    <a:pt x="1036320" y="499320"/>
                  </a:cubicBezTo>
                  <a:cubicBezTo>
                    <a:pt x="961814" y="504400"/>
                    <a:pt x="890693" y="523026"/>
                    <a:pt x="822960" y="519639"/>
                  </a:cubicBezTo>
                  <a:cubicBezTo>
                    <a:pt x="755227" y="516252"/>
                    <a:pt x="697653" y="485772"/>
                    <a:pt x="619760" y="550119"/>
                  </a:cubicBezTo>
                  <a:lnTo>
                    <a:pt x="426720" y="773639"/>
                  </a:lnTo>
                  <a:lnTo>
                    <a:pt x="0" y="580599"/>
                  </a:lnTo>
                  <a:lnTo>
                    <a:pt x="213360" y="245319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Hình tự do: Hình 11">
              <a:extLst>
                <a:ext uri="{FF2B5EF4-FFF2-40B4-BE49-F238E27FC236}">
                  <a16:creationId xmlns:a16="http://schemas.microsoft.com/office/drawing/2014/main" id="{6C4B94DE-C3F5-7698-36B4-B820D3696F98}"/>
                </a:ext>
              </a:extLst>
            </p:cNvPr>
            <p:cNvSpPr/>
            <p:nvPr/>
          </p:nvSpPr>
          <p:spPr>
            <a:xfrm>
              <a:off x="7005866" y="3506118"/>
              <a:ext cx="1772374" cy="2092960"/>
            </a:xfrm>
            <a:custGeom>
              <a:avLst/>
              <a:gdLst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0 w 1767840"/>
                <a:gd name="connsiteY11" fmla="*/ 135128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51840 w 1767840"/>
                <a:gd name="connsiteY3" fmla="*/ 156464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4534 w 1772374"/>
                <a:gd name="connsiteY0" fmla="*/ 0 h 2092960"/>
                <a:gd name="connsiteX1" fmla="*/ 543014 w 1772374"/>
                <a:gd name="connsiteY1" fmla="*/ 60960 h 2092960"/>
                <a:gd name="connsiteX2" fmla="*/ 532854 w 1772374"/>
                <a:gd name="connsiteY2" fmla="*/ 1270000 h 2092960"/>
                <a:gd name="connsiteX3" fmla="*/ 756374 w 1772374"/>
                <a:gd name="connsiteY3" fmla="*/ 1564640 h 2092960"/>
                <a:gd name="connsiteX4" fmla="*/ 1142454 w 1772374"/>
                <a:gd name="connsiteY4" fmla="*/ 1513840 h 2092960"/>
                <a:gd name="connsiteX5" fmla="*/ 1416774 w 1772374"/>
                <a:gd name="connsiteY5" fmla="*/ 1127760 h 2092960"/>
                <a:gd name="connsiteX6" fmla="*/ 1772374 w 1772374"/>
                <a:gd name="connsiteY6" fmla="*/ 1493520 h 2092960"/>
                <a:gd name="connsiteX7" fmla="*/ 1508214 w 1772374"/>
                <a:gd name="connsiteY7" fmla="*/ 1899920 h 2092960"/>
                <a:gd name="connsiteX8" fmla="*/ 939254 w 1772374"/>
                <a:gd name="connsiteY8" fmla="*/ 2092960 h 2092960"/>
                <a:gd name="connsiteX9" fmla="*/ 431254 w 1772374"/>
                <a:gd name="connsiteY9" fmla="*/ 1920240 h 2092960"/>
                <a:gd name="connsiteX10" fmla="*/ 146774 w 1772374"/>
                <a:gd name="connsiteY10" fmla="*/ 1727200 h 2092960"/>
                <a:gd name="connsiteX11" fmla="*/ 14694 w 1772374"/>
                <a:gd name="connsiteY11" fmla="*/ 1066800 h 2092960"/>
                <a:gd name="connsiteX12" fmla="*/ 4534 w 1772374"/>
                <a:gd name="connsiteY12" fmla="*/ 762000 h 2092960"/>
                <a:gd name="connsiteX13" fmla="*/ 14694 w 1772374"/>
                <a:gd name="connsiteY13" fmla="*/ 518160 h 2092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72374" h="2092960">
                  <a:moveTo>
                    <a:pt x="4534" y="0"/>
                  </a:moveTo>
                  <a:lnTo>
                    <a:pt x="543014" y="60960"/>
                  </a:lnTo>
                  <a:cubicBezTo>
                    <a:pt x="539627" y="463973"/>
                    <a:pt x="536241" y="866987"/>
                    <a:pt x="532854" y="1270000"/>
                  </a:cubicBezTo>
                  <a:lnTo>
                    <a:pt x="756374" y="1564640"/>
                  </a:lnTo>
                  <a:lnTo>
                    <a:pt x="1142454" y="1513840"/>
                  </a:lnTo>
                  <a:lnTo>
                    <a:pt x="1416774" y="1127760"/>
                  </a:lnTo>
                  <a:lnTo>
                    <a:pt x="1772374" y="1493520"/>
                  </a:lnTo>
                  <a:lnTo>
                    <a:pt x="1508214" y="1899920"/>
                  </a:lnTo>
                  <a:lnTo>
                    <a:pt x="939254" y="2092960"/>
                  </a:lnTo>
                  <a:lnTo>
                    <a:pt x="431254" y="1920240"/>
                  </a:lnTo>
                  <a:lnTo>
                    <a:pt x="146774" y="1727200"/>
                  </a:lnTo>
                  <a:cubicBezTo>
                    <a:pt x="102747" y="1507067"/>
                    <a:pt x="-2239" y="1388533"/>
                    <a:pt x="14694" y="1066800"/>
                  </a:cubicBezTo>
                  <a:cubicBezTo>
                    <a:pt x="-10706" y="902547"/>
                    <a:pt x="4534" y="853440"/>
                    <a:pt x="4534" y="762000"/>
                  </a:cubicBezTo>
                  <a:cubicBezTo>
                    <a:pt x="4534" y="670560"/>
                    <a:pt x="11307" y="555413"/>
                    <a:pt x="14694" y="518160"/>
                  </a:cubicBez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Hình tự do: Hình 12">
              <a:extLst>
                <a:ext uri="{FF2B5EF4-FFF2-40B4-BE49-F238E27FC236}">
                  <a16:creationId xmlns:a16="http://schemas.microsoft.com/office/drawing/2014/main" id="{D4428704-A0FA-3442-4691-FF39EC947D10}"/>
                </a:ext>
              </a:extLst>
            </p:cNvPr>
            <p:cNvSpPr/>
            <p:nvPr/>
          </p:nvSpPr>
          <p:spPr>
            <a:xfrm>
              <a:off x="8270240" y="2276758"/>
              <a:ext cx="568960" cy="1971040"/>
            </a:xfrm>
            <a:custGeom>
              <a:avLst/>
              <a:gdLst>
                <a:gd name="connsiteX0" fmla="*/ 20320 w 568960"/>
                <a:gd name="connsiteY0" fmla="*/ 0 h 1971040"/>
                <a:gd name="connsiteX1" fmla="*/ 20320 w 568960"/>
                <a:gd name="connsiteY1" fmla="*/ 0 h 1971040"/>
                <a:gd name="connsiteX2" fmla="*/ 558800 w 568960"/>
                <a:gd name="connsiteY2" fmla="*/ 0 h 1971040"/>
                <a:gd name="connsiteX3" fmla="*/ 568960 w 568960"/>
                <a:gd name="connsiteY3" fmla="*/ 1971040 h 1971040"/>
                <a:gd name="connsiteX4" fmla="*/ 0 w 568960"/>
                <a:gd name="connsiteY4" fmla="*/ 1879600 h 1971040"/>
                <a:gd name="connsiteX5" fmla="*/ 20320 w 568960"/>
                <a:gd name="connsiteY5" fmla="*/ 0 h 1971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8960" h="1971040">
                  <a:moveTo>
                    <a:pt x="20320" y="0"/>
                  </a:moveTo>
                  <a:lnTo>
                    <a:pt x="20320" y="0"/>
                  </a:lnTo>
                  <a:lnTo>
                    <a:pt x="558800" y="0"/>
                  </a:lnTo>
                  <a:cubicBezTo>
                    <a:pt x="562187" y="657013"/>
                    <a:pt x="565573" y="1314027"/>
                    <a:pt x="568960" y="1971040"/>
                  </a:cubicBezTo>
                  <a:lnTo>
                    <a:pt x="0" y="1879600"/>
                  </a:lnTo>
                  <a:lnTo>
                    <a:pt x="2032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459A3AEA-E9CF-6C1C-C327-A2FCBFA0F163}"/>
                </a:ext>
              </a:extLst>
            </p:cNvPr>
            <p:cNvSpPr txBox="1"/>
            <p:nvPr/>
          </p:nvSpPr>
          <p:spPr>
            <a:xfrm>
              <a:off x="5547879" y="3029653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2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CDD3E6A3-7CBA-4EFF-AD79-3B77F6CED480}"/>
                </a:ext>
              </a:extLst>
            </p:cNvPr>
            <p:cNvSpPr txBox="1"/>
            <p:nvPr/>
          </p:nvSpPr>
          <p:spPr>
            <a:xfrm>
              <a:off x="7000761" y="1636311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20FC7D06-A1CE-0E0A-31C6-018764780479}"/>
                </a:ext>
              </a:extLst>
            </p:cNvPr>
            <p:cNvSpPr txBox="1"/>
            <p:nvPr/>
          </p:nvSpPr>
          <p:spPr>
            <a:xfrm>
              <a:off x="7062949" y="4175019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4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D3D5E27D-51A6-7773-B5F0-3CF576E99FAE}"/>
                </a:ext>
              </a:extLst>
            </p:cNvPr>
            <p:cNvSpPr txBox="1"/>
            <p:nvPr/>
          </p:nvSpPr>
          <p:spPr>
            <a:xfrm>
              <a:off x="8270836" y="2844887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5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grpSp>
          <p:nvGrpSpPr>
            <p:cNvPr id="317" name="Đồ họa 240">
              <a:extLst>
                <a:ext uri="{FF2B5EF4-FFF2-40B4-BE49-F238E27FC236}">
                  <a16:creationId xmlns:a16="http://schemas.microsoft.com/office/drawing/2014/main" id="{19470A55-7280-4FC9-EAFC-5E8F1C4D2DA0}"/>
                </a:ext>
              </a:extLst>
            </p:cNvPr>
            <p:cNvGrpSpPr/>
            <p:nvPr/>
          </p:nvGrpSpPr>
          <p:grpSpPr>
            <a:xfrm>
              <a:off x="4598876" y="2939791"/>
              <a:ext cx="1033487" cy="368759"/>
              <a:chOff x="5675422" y="3343483"/>
              <a:chExt cx="549258" cy="195981"/>
            </a:xfrm>
          </p:grpSpPr>
          <p:grpSp>
            <p:nvGrpSpPr>
              <p:cNvPr id="318" name="Đồ họa 240">
                <a:extLst>
                  <a:ext uri="{FF2B5EF4-FFF2-40B4-BE49-F238E27FC236}">
                    <a16:creationId xmlns:a16="http://schemas.microsoft.com/office/drawing/2014/main" id="{598454CF-A62D-ED09-7038-670ABFEDEAB5}"/>
                  </a:ext>
                </a:extLst>
              </p:cNvPr>
              <p:cNvGrpSpPr/>
              <p:nvPr/>
            </p:nvGrpSpPr>
            <p:grpSpPr>
              <a:xfrm>
                <a:off x="5685075" y="3480546"/>
                <a:ext cx="539605" cy="58918"/>
                <a:chOff x="5685075" y="3480546"/>
                <a:chExt cx="539605" cy="58918"/>
              </a:xfrm>
            </p:grpSpPr>
            <p:sp>
              <p:nvSpPr>
                <p:cNvPr id="319" name="Hình tự do: Hình 318">
                  <a:extLst>
                    <a:ext uri="{FF2B5EF4-FFF2-40B4-BE49-F238E27FC236}">
                      <a16:creationId xmlns:a16="http://schemas.microsoft.com/office/drawing/2014/main" id="{69018169-4470-A1C7-FC35-0560D88D5196}"/>
                    </a:ext>
                  </a:extLst>
                </p:cNvPr>
                <p:cNvSpPr/>
                <p:nvPr/>
              </p:nvSpPr>
              <p:spPr>
                <a:xfrm>
                  <a:off x="5685075" y="3480546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0" name="Hình tự do: Hình 319">
                  <a:extLst>
                    <a:ext uri="{FF2B5EF4-FFF2-40B4-BE49-F238E27FC236}">
                      <a16:creationId xmlns:a16="http://schemas.microsoft.com/office/drawing/2014/main" id="{250050D7-6F0F-A4CE-D037-33F5C238FC65}"/>
                    </a:ext>
                  </a:extLst>
                </p:cNvPr>
                <p:cNvSpPr/>
                <p:nvPr/>
              </p:nvSpPr>
              <p:spPr>
                <a:xfrm>
                  <a:off x="5691371" y="3490698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1" name="Đồ họa 240">
                <a:extLst>
                  <a:ext uri="{FF2B5EF4-FFF2-40B4-BE49-F238E27FC236}">
                    <a16:creationId xmlns:a16="http://schemas.microsoft.com/office/drawing/2014/main" id="{D549517B-0194-64C6-C126-6B06B7929B05}"/>
                  </a:ext>
                </a:extLst>
              </p:cNvPr>
              <p:cNvGrpSpPr/>
              <p:nvPr/>
            </p:nvGrpSpPr>
            <p:grpSpPr>
              <a:xfrm>
                <a:off x="5720325" y="3355568"/>
                <a:ext cx="484547" cy="170394"/>
                <a:chOff x="5720325" y="3355568"/>
                <a:chExt cx="484547" cy="170394"/>
              </a:xfrm>
            </p:grpSpPr>
            <p:grpSp>
              <p:nvGrpSpPr>
                <p:cNvPr id="322" name="Đồ họa 240">
                  <a:extLst>
                    <a:ext uri="{FF2B5EF4-FFF2-40B4-BE49-F238E27FC236}">
                      <a16:creationId xmlns:a16="http://schemas.microsoft.com/office/drawing/2014/main" id="{9C2DAAB8-1384-22AB-390F-8B66E8D1D997}"/>
                    </a:ext>
                  </a:extLst>
                </p:cNvPr>
                <p:cNvGrpSpPr/>
                <p:nvPr/>
              </p:nvGrpSpPr>
              <p:grpSpPr>
                <a:xfrm>
                  <a:off x="6181707" y="3355568"/>
                  <a:ext cx="23165" cy="133715"/>
                  <a:chOff x="6181707" y="3355568"/>
                  <a:chExt cx="23165" cy="133715"/>
                </a:xfrm>
              </p:grpSpPr>
              <p:grpSp>
                <p:nvGrpSpPr>
                  <p:cNvPr id="323" name="Đồ họa 240">
                    <a:extLst>
                      <a:ext uri="{FF2B5EF4-FFF2-40B4-BE49-F238E27FC236}">
                        <a16:creationId xmlns:a16="http://schemas.microsoft.com/office/drawing/2014/main" id="{3317339E-2001-48D1-7C20-3E1B5EB2F3D5}"/>
                      </a:ext>
                    </a:extLst>
                  </p:cNvPr>
                  <p:cNvGrpSpPr/>
                  <p:nvPr/>
                </p:nvGrpSpPr>
                <p:grpSpPr>
                  <a:xfrm>
                    <a:off x="6181707" y="3355568"/>
                    <a:ext cx="23165" cy="133715"/>
                    <a:chOff x="6181707" y="3355568"/>
                    <a:chExt cx="23165" cy="133715"/>
                  </a:xfrm>
                </p:grpSpPr>
                <p:sp>
                  <p:nvSpPr>
                    <p:cNvPr id="324" name="Hình tự do: Hình 323">
                      <a:extLst>
                        <a:ext uri="{FF2B5EF4-FFF2-40B4-BE49-F238E27FC236}">
                          <a16:creationId xmlns:a16="http://schemas.microsoft.com/office/drawing/2014/main" id="{FFFD6F96-06AA-E4CF-DA5D-F3D7A1CB2C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55568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25" name="Hình tự do: Hình 324">
                      <a:extLst>
                        <a:ext uri="{FF2B5EF4-FFF2-40B4-BE49-F238E27FC236}">
                          <a16:creationId xmlns:a16="http://schemas.microsoft.com/office/drawing/2014/main" id="{C1C68958-4AAA-1CF6-5CFA-87F97943F1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61359"/>
                      <a:ext cx="19304" cy="123550"/>
                    </a:xfrm>
                    <a:custGeom>
                      <a:avLst/>
                      <a:gdLst>
                        <a:gd name="connsiteX0" fmla="*/ 5791 w 19304"/>
                        <a:gd name="connsiteY0" fmla="*/ 0 h 123550"/>
                        <a:gd name="connsiteX1" fmla="*/ 0 w 19304"/>
                        <a:gd name="connsiteY1" fmla="*/ 7722 h 123550"/>
                        <a:gd name="connsiteX2" fmla="*/ 7722 w 19304"/>
                        <a:gd name="connsiteY2" fmla="*/ 117759 h 123550"/>
                        <a:gd name="connsiteX3" fmla="*/ 13513 w 19304"/>
                        <a:gd name="connsiteY3" fmla="*/ 123550 h 123550"/>
                        <a:gd name="connsiteX4" fmla="*/ 13513 w 19304"/>
                        <a:gd name="connsiteY4" fmla="*/ 123550 h 123550"/>
                        <a:gd name="connsiteX5" fmla="*/ 19305 w 19304"/>
                        <a:gd name="connsiteY5" fmla="*/ 115828 h 123550"/>
                        <a:gd name="connsiteX6" fmla="*/ 9652 w 19304"/>
                        <a:gd name="connsiteY6" fmla="*/ 5791 h 123550"/>
                        <a:gd name="connsiteX7" fmla="*/ 5791 w 19304"/>
                        <a:gd name="connsiteY7" fmla="*/ 0 h 123550"/>
                        <a:gd name="connsiteX8" fmla="*/ 5791 w 19304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9304" h="123550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7722" y="117759"/>
                          </a:lnTo>
                          <a:cubicBezTo>
                            <a:pt x="7722" y="121620"/>
                            <a:pt x="11583" y="123550"/>
                            <a:pt x="13513" y="123550"/>
                          </a:cubicBezTo>
                          <a:lnTo>
                            <a:pt x="13513" y="123550"/>
                          </a:lnTo>
                          <a:cubicBezTo>
                            <a:pt x="17374" y="123550"/>
                            <a:pt x="19305" y="119689"/>
                            <a:pt x="19305" y="115828"/>
                          </a:cubicBezTo>
                          <a:lnTo>
                            <a:pt x="9652" y="5791"/>
                          </a:lnTo>
                          <a:cubicBezTo>
                            <a:pt x="1158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26" name="Hình tự do: Hình 325">
                    <a:extLst>
                      <a:ext uri="{FF2B5EF4-FFF2-40B4-BE49-F238E27FC236}">
                        <a16:creationId xmlns:a16="http://schemas.microsoft.com/office/drawing/2014/main" id="{C4322B4D-6FFE-0EC2-2D66-0DD1941F4B34}"/>
                      </a:ext>
                    </a:extLst>
                  </p:cNvPr>
                  <p:cNvSpPr/>
                  <p:nvPr/>
                </p:nvSpPr>
                <p:spPr>
                  <a:xfrm>
                    <a:off x="6191360" y="3363290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0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7" name="Đồ họa 240">
                  <a:extLst>
                    <a:ext uri="{FF2B5EF4-FFF2-40B4-BE49-F238E27FC236}">
                      <a16:creationId xmlns:a16="http://schemas.microsoft.com/office/drawing/2014/main" id="{54582351-2A72-E150-A6BE-DEE2A4C82B00}"/>
                    </a:ext>
                  </a:extLst>
                </p:cNvPr>
                <p:cNvGrpSpPr/>
                <p:nvPr/>
              </p:nvGrpSpPr>
              <p:grpSpPr>
                <a:xfrm>
                  <a:off x="6116071" y="3361359"/>
                  <a:ext cx="23165" cy="133715"/>
                  <a:chOff x="6116071" y="3361359"/>
                  <a:chExt cx="23165" cy="133715"/>
                </a:xfrm>
              </p:grpSpPr>
              <p:grpSp>
                <p:nvGrpSpPr>
                  <p:cNvPr id="328" name="Đồ họa 240">
                    <a:extLst>
                      <a:ext uri="{FF2B5EF4-FFF2-40B4-BE49-F238E27FC236}">
                        <a16:creationId xmlns:a16="http://schemas.microsoft.com/office/drawing/2014/main" id="{DB507CB6-5B75-7923-9C91-47BAA539F806}"/>
                      </a:ext>
                    </a:extLst>
                  </p:cNvPr>
                  <p:cNvGrpSpPr/>
                  <p:nvPr/>
                </p:nvGrpSpPr>
                <p:grpSpPr>
                  <a:xfrm>
                    <a:off x="6116071" y="3361359"/>
                    <a:ext cx="23165" cy="133715"/>
                    <a:chOff x="6116071" y="3361359"/>
                    <a:chExt cx="23165" cy="133715"/>
                  </a:xfrm>
                </p:grpSpPr>
                <p:sp>
                  <p:nvSpPr>
                    <p:cNvPr id="329" name="Hình tự do: Hình 328">
                      <a:extLst>
                        <a:ext uri="{FF2B5EF4-FFF2-40B4-BE49-F238E27FC236}">
                          <a16:creationId xmlns:a16="http://schemas.microsoft.com/office/drawing/2014/main" id="{4D97A8F2-1DCD-30E0-F0D3-CEDA36F5F2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1359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0" name="Hình tự do: Hình 329">
                      <a:extLst>
                        <a:ext uri="{FF2B5EF4-FFF2-40B4-BE49-F238E27FC236}">
                          <a16:creationId xmlns:a16="http://schemas.microsoft.com/office/drawing/2014/main" id="{08710FDC-977F-A070-D5BA-20C1437DBA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7150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351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1" name="Hình tự do: Hình 330">
                    <a:extLst>
                      <a:ext uri="{FF2B5EF4-FFF2-40B4-BE49-F238E27FC236}">
                        <a16:creationId xmlns:a16="http://schemas.microsoft.com/office/drawing/2014/main" id="{AEC11ADE-A7A7-6980-94FC-BE3CFA947E65}"/>
                      </a:ext>
                    </a:extLst>
                  </p:cNvPr>
                  <p:cNvSpPr/>
                  <p:nvPr/>
                </p:nvSpPr>
                <p:spPr>
                  <a:xfrm>
                    <a:off x="6124866" y="3369081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3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2" name="Đồ họa 240">
                  <a:extLst>
                    <a:ext uri="{FF2B5EF4-FFF2-40B4-BE49-F238E27FC236}">
                      <a16:creationId xmlns:a16="http://schemas.microsoft.com/office/drawing/2014/main" id="{391BF51C-F1F6-62FF-E889-8AAB703E50E9}"/>
                    </a:ext>
                  </a:extLst>
                </p:cNvPr>
                <p:cNvGrpSpPr/>
                <p:nvPr/>
              </p:nvGrpSpPr>
              <p:grpSpPr>
                <a:xfrm>
                  <a:off x="6050435" y="3366637"/>
                  <a:ext cx="23165" cy="134229"/>
                  <a:chOff x="6050435" y="3366637"/>
                  <a:chExt cx="23165" cy="134229"/>
                </a:xfrm>
              </p:grpSpPr>
              <p:grpSp>
                <p:nvGrpSpPr>
                  <p:cNvPr id="333" name="Đồ họa 240">
                    <a:extLst>
                      <a:ext uri="{FF2B5EF4-FFF2-40B4-BE49-F238E27FC236}">
                        <a16:creationId xmlns:a16="http://schemas.microsoft.com/office/drawing/2014/main" id="{471EB945-E27A-036F-84B6-C03373C2A365}"/>
                      </a:ext>
                    </a:extLst>
                  </p:cNvPr>
                  <p:cNvGrpSpPr/>
                  <p:nvPr/>
                </p:nvGrpSpPr>
                <p:grpSpPr>
                  <a:xfrm>
                    <a:off x="6050435" y="3366637"/>
                    <a:ext cx="23165" cy="134229"/>
                    <a:chOff x="6050435" y="3366637"/>
                    <a:chExt cx="23165" cy="134229"/>
                  </a:xfrm>
                </p:grpSpPr>
                <p:sp>
                  <p:nvSpPr>
                    <p:cNvPr id="334" name="Hình tự do: Hình 333">
                      <a:extLst>
                        <a:ext uri="{FF2B5EF4-FFF2-40B4-BE49-F238E27FC236}">
                          <a16:creationId xmlns:a16="http://schemas.microsoft.com/office/drawing/2014/main" id="{08F69439-067D-4116-1B9C-1EAD7573D9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66637"/>
                      <a:ext cx="23165" cy="134229"/>
                    </a:xfrm>
                    <a:custGeom>
                      <a:avLst/>
                      <a:gdLst>
                        <a:gd name="connsiteX0" fmla="*/ 5791 w 23165"/>
                        <a:gd name="connsiteY0" fmla="*/ 513 h 134229"/>
                        <a:gd name="connsiteX1" fmla="*/ 0 w 23165"/>
                        <a:gd name="connsiteY1" fmla="*/ 8235 h 134229"/>
                        <a:gd name="connsiteX2" fmla="*/ 9652 w 23165"/>
                        <a:gd name="connsiteY2" fmla="*/ 127925 h 134229"/>
                        <a:gd name="connsiteX3" fmla="*/ 17374 w 23165"/>
                        <a:gd name="connsiteY3" fmla="*/ 133716 h 134229"/>
                        <a:gd name="connsiteX4" fmla="*/ 17374 w 23165"/>
                        <a:gd name="connsiteY4" fmla="*/ 133716 h 134229"/>
                        <a:gd name="connsiteX5" fmla="*/ 23166 w 23165"/>
                        <a:gd name="connsiteY5" fmla="*/ 125994 h 134229"/>
                        <a:gd name="connsiteX6" fmla="*/ 13513 w 23165"/>
                        <a:gd name="connsiteY6" fmla="*/ 6305 h 134229"/>
                        <a:gd name="connsiteX7" fmla="*/ 5791 w 23165"/>
                        <a:gd name="connsiteY7" fmla="*/ 513 h 134229"/>
                        <a:gd name="connsiteX8" fmla="*/ 5791 w 23165"/>
                        <a:gd name="connsiteY8" fmla="*/ 513 h 1342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4229">
                          <a:moveTo>
                            <a:pt x="5791" y="513"/>
                          </a:moveTo>
                          <a:cubicBezTo>
                            <a:pt x="1930" y="513"/>
                            <a:pt x="0" y="4374"/>
                            <a:pt x="0" y="8235"/>
                          </a:cubicBezTo>
                          <a:lnTo>
                            <a:pt x="9652" y="127925"/>
                          </a:lnTo>
                          <a:cubicBezTo>
                            <a:pt x="9652" y="131785"/>
                            <a:pt x="13513" y="135646"/>
                            <a:pt x="17374" y="133716"/>
                          </a:cubicBezTo>
                          <a:lnTo>
                            <a:pt x="17374" y="133716"/>
                          </a:lnTo>
                          <a:cubicBezTo>
                            <a:pt x="21235" y="133716"/>
                            <a:pt x="23166" y="129855"/>
                            <a:pt x="23166" y="125994"/>
                          </a:cubicBezTo>
                          <a:lnTo>
                            <a:pt x="13513" y="6305"/>
                          </a:lnTo>
                          <a:cubicBezTo>
                            <a:pt x="1351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5" name="Hình tự do: Hình 334">
                      <a:extLst>
                        <a:ext uri="{FF2B5EF4-FFF2-40B4-BE49-F238E27FC236}">
                          <a16:creationId xmlns:a16="http://schemas.microsoft.com/office/drawing/2014/main" id="{F778AFFF-F63C-FAD3-9AFC-EA71BFE929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71011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7722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7722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6" name="Hình tự do: Hình 335">
                    <a:extLst>
                      <a:ext uri="{FF2B5EF4-FFF2-40B4-BE49-F238E27FC236}">
                        <a16:creationId xmlns:a16="http://schemas.microsoft.com/office/drawing/2014/main" id="{D9E7549C-3115-50C2-56B9-DE8A85EEE713}"/>
                      </a:ext>
                    </a:extLst>
                  </p:cNvPr>
                  <p:cNvSpPr/>
                  <p:nvPr/>
                </p:nvSpPr>
                <p:spPr>
                  <a:xfrm>
                    <a:off x="6059230" y="3374872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2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7" name="Đồ họa 240">
                  <a:extLst>
                    <a:ext uri="{FF2B5EF4-FFF2-40B4-BE49-F238E27FC236}">
                      <a16:creationId xmlns:a16="http://schemas.microsoft.com/office/drawing/2014/main" id="{CA1EFF17-BD50-2335-F6D8-3CEF85527218}"/>
                    </a:ext>
                  </a:extLst>
                </p:cNvPr>
                <p:cNvGrpSpPr/>
                <p:nvPr/>
              </p:nvGrpSpPr>
              <p:grpSpPr>
                <a:xfrm>
                  <a:off x="5984799" y="3371011"/>
                  <a:ext cx="23165" cy="133715"/>
                  <a:chOff x="5984799" y="3371011"/>
                  <a:chExt cx="23165" cy="133715"/>
                </a:xfrm>
              </p:grpSpPr>
              <p:grpSp>
                <p:nvGrpSpPr>
                  <p:cNvPr id="338" name="Đồ họa 240">
                    <a:extLst>
                      <a:ext uri="{FF2B5EF4-FFF2-40B4-BE49-F238E27FC236}">
                        <a16:creationId xmlns:a16="http://schemas.microsoft.com/office/drawing/2014/main" id="{9C1F2294-97DA-A80D-F1B9-D18054558423}"/>
                      </a:ext>
                    </a:extLst>
                  </p:cNvPr>
                  <p:cNvGrpSpPr/>
                  <p:nvPr/>
                </p:nvGrpSpPr>
                <p:grpSpPr>
                  <a:xfrm>
                    <a:off x="5984799" y="3371011"/>
                    <a:ext cx="23165" cy="133715"/>
                    <a:chOff x="5984799" y="3371011"/>
                    <a:chExt cx="23165" cy="133715"/>
                  </a:xfrm>
                </p:grpSpPr>
                <p:sp>
                  <p:nvSpPr>
                    <p:cNvPr id="339" name="Hình tự do: Hình 338">
                      <a:extLst>
                        <a:ext uri="{FF2B5EF4-FFF2-40B4-BE49-F238E27FC236}">
                          <a16:creationId xmlns:a16="http://schemas.microsoft.com/office/drawing/2014/main" id="{2383D362-E4E1-6064-9384-7DB06C1B7F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1011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7722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7722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0" name="Hình tự do: Hình 339">
                      <a:extLst>
                        <a:ext uri="{FF2B5EF4-FFF2-40B4-BE49-F238E27FC236}">
                          <a16:creationId xmlns:a16="http://schemas.microsoft.com/office/drawing/2014/main" id="{5459C56E-7B97-C2D2-2658-F33FE5B480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6803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1" name="Hình tự do: Hình 340">
                    <a:extLst>
                      <a:ext uri="{FF2B5EF4-FFF2-40B4-BE49-F238E27FC236}">
                        <a16:creationId xmlns:a16="http://schemas.microsoft.com/office/drawing/2014/main" id="{630413EA-9791-ACB0-A955-BA0771107230}"/>
                      </a:ext>
                    </a:extLst>
                  </p:cNvPr>
                  <p:cNvSpPr/>
                  <p:nvPr/>
                </p:nvSpPr>
                <p:spPr>
                  <a:xfrm>
                    <a:off x="5993004" y="3378733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2" name="Đồ họa 240">
                  <a:extLst>
                    <a:ext uri="{FF2B5EF4-FFF2-40B4-BE49-F238E27FC236}">
                      <a16:creationId xmlns:a16="http://schemas.microsoft.com/office/drawing/2014/main" id="{F04098E1-4A8B-A778-EC9B-F3963AE02DCC}"/>
                    </a:ext>
                  </a:extLst>
                </p:cNvPr>
                <p:cNvGrpSpPr/>
                <p:nvPr/>
              </p:nvGrpSpPr>
              <p:grpSpPr>
                <a:xfrm>
                  <a:off x="5919163" y="3376803"/>
                  <a:ext cx="23165" cy="133715"/>
                  <a:chOff x="5919163" y="3376803"/>
                  <a:chExt cx="23165" cy="133715"/>
                </a:xfrm>
              </p:grpSpPr>
              <p:grpSp>
                <p:nvGrpSpPr>
                  <p:cNvPr id="343" name="Đồ họa 240">
                    <a:extLst>
                      <a:ext uri="{FF2B5EF4-FFF2-40B4-BE49-F238E27FC236}">
                        <a16:creationId xmlns:a16="http://schemas.microsoft.com/office/drawing/2014/main" id="{6BAE93D6-83E0-4BB4-8EF4-6D17CE87EEA4}"/>
                      </a:ext>
                    </a:extLst>
                  </p:cNvPr>
                  <p:cNvGrpSpPr/>
                  <p:nvPr/>
                </p:nvGrpSpPr>
                <p:grpSpPr>
                  <a:xfrm>
                    <a:off x="5919163" y="3376803"/>
                    <a:ext cx="23165" cy="133715"/>
                    <a:chOff x="5919163" y="3376803"/>
                    <a:chExt cx="23165" cy="133715"/>
                  </a:xfrm>
                </p:grpSpPr>
                <p:sp>
                  <p:nvSpPr>
                    <p:cNvPr id="344" name="Hình tự do: Hình 343">
                      <a:extLst>
                        <a:ext uri="{FF2B5EF4-FFF2-40B4-BE49-F238E27FC236}">
                          <a16:creationId xmlns:a16="http://schemas.microsoft.com/office/drawing/2014/main" id="{F726CC94-4680-C1A6-281B-369C6E0BBE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76803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5" name="Hình tự do: Hình 344">
                      <a:extLst>
                        <a:ext uri="{FF2B5EF4-FFF2-40B4-BE49-F238E27FC236}">
                          <a16:creationId xmlns:a16="http://schemas.microsoft.com/office/drawing/2014/main" id="{658DADBD-026E-0DA1-15B1-9B9F12F72B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82594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6" name="Hình tự do: Hình 345">
                    <a:extLst>
                      <a:ext uri="{FF2B5EF4-FFF2-40B4-BE49-F238E27FC236}">
                        <a16:creationId xmlns:a16="http://schemas.microsoft.com/office/drawing/2014/main" id="{F22966BD-3E1C-2C65-F687-9C8E95914E04}"/>
                      </a:ext>
                    </a:extLst>
                  </p:cNvPr>
                  <p:cNvSpPr/>
                  <p:nvPr/>
                </p:nvSpPr>
                <p:spPr>
                  <a:xfrm>
                    <a:off x="5927368" y="3384525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7" name="Đồ họa 240">
                  <a:extLst>
                    <a:ext uri="{FF2B5EF4-FFF2-40B4-BE49-F238E27FC236}">
                      <a16:creationId xmlns:a16="http://schemas.microsoft.com/office/drawing/2014/main" id="{F59C3C10-9C95-989B-DCEB-7D0B61FDBA63}"/>
                    </a:ext>
                  </a:extLst>
                </p:cNvPr>
                <p:cNvGrpSpPr/>
                <p:nvPr/>
              </p:nvGrpSpPr>
              <p:grpSpPr>
                <a:xfrm>
                  <a:off x="5853527" y="3382594"/>
                  <a:ext cx="23165" cy="133715"/>
                  <a:chOff x="5853527" y="3382594"/>
                  <a:chExt cx="23165" cy="133715"/>
                </a:xfrm>
              </p:grpSpPr>
              <p:grpSp>
                <p:nvGrpSpPr>
                  <p:cNvPr id="348" name="Đồ họa 240">
                    <a:extLst>
                      <a:ext uri="{FF2B5EF4-FFF2-40B4-BE49-F238E27FC236}">
                        <a16:creationId xmlns:a16="http://schemas.microsoft.com/office/drawing/2014/main" id="{86BBC8EF-ACCA-95D7-38AE-A114C9ED464F}"/>
                      </a:ext>
                    </a:extLst>
                  </p:cNvPr>
                  <p:cNvGrpSpPr/>
                  <p:nvPr/>
                </p:nvGrpSpPr>
                <p:grpSpPr>
                  <a:xfrm>
                    <a:off x="5853527" y="3382594"/>
                    <a:ext cx="23165" cy="133715"/>
                    <a:chOff x="5853527" y="3382594"/>
                    <a:chExt cx="23165" cy="133715"/>
                  </a:xfrm>
                </p:grpSpPr>
                <p:sp>
                  <p:nvSpPr>
                    <p:cNvPr id="349" name="Hình tự do: Hình 348">
                      <a:extLst>
                        <a:ext uri="{FF2B5EF4-FFF2-40B4-BE49-F238E27FC236}">
                          <a16:creationId xmlns:a16="http://schemas.microsoft.com/office/drawing/2014/main" id="{DF337694-5FDD-0A8E-0977-6DF5900197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2594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0" name="Hình tự do: Hình 349">
                      <a:extLst>
                        <a:ext uri="{FF2B5EF4-FFF2-40B4-BE49-F238E27FC236}">
                          <a16:creationId xmlns:a16="http://schemas.microsoft.com/office/drawing/2014/main" id="{A74B843F-DF75-787B-3C4D-2502C70582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7872"/>
                      <a:ext cx="21235" cy="124063"/>
                    </a:xfrm>
                    <a:custGeom>
                      <a:avLst/>
                      <a:gdLst>
                        <a:gd name="connsiteX0" fmla="*/ 5791 w 21235"/>
                        <a:gd name="connsiteY0" fmla="*/ 513 h 124063"/>
                        <a:gd name="connsiteX1" fmla="*/ 0 w 21235"/>
                        <a:gd name="connsiteY1" fmla="*/ 8235 h 124063"/>
                        <a:gd name="connsiteX2" fmla="*/ 9652 w 21235"/>
                        <a:gd name="connsiteY2" fmla="*/ 118272 h 124063"/>
                        <a:gd name="connsiteX3" fmla="*/ 15444 w 21235"/>
                        <a:gd name="connsiteY3" fmla="*/ 124064 h 124063"/>
                        <a:gd name="connsiteX4" fmla="*/ 15444 w 21235"/>
                        <a:gd name="connsiteY4" fmla="*/ 124064 h 124063"/>
                        <a:gd name="connsiteX5" fmla="*/ 21235 w 21235"/>
                        <a:gd name="connsiteY5" fmla="*/ 116342 h 124063"/>
                        <a:gd name="connsiteX6" fmla="*/ 11583 w 21235"/>
                        <a:gd name="connsiteY6" fmla="*/ 6305 h 124063"/>
                        <a:gd name="connsiteX7" fmla="*/ 5791 w 21235"/>
                        <a:gd name="connsiteY7" fmla="*/ 513 h 124063"/>
                        <a:gd name="connsiteX8" fmla="*/ 5791 w 21235"/>
                        <a:gd name="connsiteY8" fmla="*/ 513 h 1240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4063">
                          <a:moveTo>
                            <a:pt x="5791" y="513"/>
                          </a:moveTo>
                          <a:cubicBezTo>
                            <a:pt x="1931" y="513"/>
                            <a:pt x="0" y="4374"/>
                            <a:pt x="0" y="8235"/>
                          </a:cubicBezTo>
                          <a:lnTo>
                            <a:pt x="9652" y="118272"/>
                          </a:lnTo>
                          <a:cubicBezTo>
                            <a:pt x="9652" y="122133"/>
                            <a:pt x="13513" y="124064"/>
                            <a:pt x="15444" y="124064"/>
                          </a:cubicBezTo>
                          <a:lnTo>
                            <a:pt x="15444" y="124064"/>
                          </a:lnTo>
                          <a:cubicBezTo>
                            <a:pt x="19305" y="124064"/>
                            <a:pt x="21235" y="120203"/>
                            <a:pt x="21235" y="116342"/>
                          </a:cubicBezTo>
                          <a:lnTo>
                            <a:pt x="11583" y="6305"/>
                          </a:lnTo>
                          <a:cubicBezTo>
                            <a:pt x="1158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1" name="Hình tự do: Hình 350">
                    <a:extLst>
                      <a:ext uri="{FF2B5EF4-FFF2-40B4-BE49-F238E27FC236}">
                        <a16:creationId xmlns:a16="http://schemas.microsoft.com/office/drawing/2014/main" id="{F4B48F0B-376F-3D1A-CAC0-00990079602D}"/>
                      </a:ext>
                    </a:extLst>
                  </p:cNvPr>
                  <p:cNvSpPr/>
                  <p:nvPr/>
                </p:nvSpPr>
                <p:spPr>
                  <a:xfrm>
                    <a:off x="5861732" y="3390316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2" name="Đồ họa 240">
                  <a:extLst>
                    <a:ext uri="{FF2B5EF4-FFF2-40B4-BE49-F238E27FC236}">
                      <a16:creationId xmlns:a16="http://schemas.microsoft.com/office/drawing/2014/main" id="{413FD33C-1A49-7829-E604-20102B6F6E73}"/>
                    </a:ext>
                  </a:extLst>
                </p:cNvPr>
                <p:cNvGrpSpPr/>
                <p:nvPr/>
              </p:nvGrpSpPr>
              <p:grpSpPr>
                <a:xfrm>
                  <a:off x="5787892" y="3386455"/>
                  <a:ext cx="23165" cy="133715"/>
                  <a:chOff x="5787892" y="3386455"/>
                  <a:chExt cx="23165" cy="133715"/>
                </a:xfrm>
              </p:grpSpPr>
              <p:grpSp>
                <p:nvGrpSpPr>
                  <p:cNvPr id="353" name="Đồ họa 240">
                    <a:extLst>
                      <a:ext uri="{FF2B5EF4-FFF2-40B4-BE49-F238E27FC236}">
                        <a16:creationId xmlns:a16="http://schemas.microsoft.com/office/drawing/2014/main" id="{3E28144C-5C95-76FF-0833-95D7D0439CFD}"/>
                      </a:ext>
                    </a:extLst>
                  </p:cNvPr>
                  <p:cNvGrpSpPr/>
                  <p:nvPr/>
                </p:nvGrpSpPr>
                <p:grpSpPr>
                  <a:xfrm>
                    <a:off x="5787892" y="3386455"/>
                    <a:ext cx="23165" cy="133715"/>
                    <a:chOff x="5787892" y="3386455"/>
                    <a:chExt cx="23165" cy="133715"/>
                  </a:xfrm>
                </p:grpSpPr>
                <p:sp>
                  <p:nvSpPr>
                    <p:cNvPr id="354" name="Hình tự do: Hình 353">
                      <a:extLst>
                        <a:ext uri="{FF2B5EF4-FFF2-40B4-BE49-F238E27FC236}">
                          <a16:creationId xmlns:a16="http://schemas.microsoft.com/office/drawing/2014/main" id="{D0299DCE-6267-8BD1-B349-26893FE215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86455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5" name="Hình tự do: Hình 354">
                      <a:extLst>
                        <a:ext uri="{FF2B5EF4-FFF2-40B4-BE49-F238E27FC236}">
                          <a16:creationId xmlns:a16="http://schemas.microsoft.com/office/drawing/2014/main" id="{DC335496-9E1E-D918-7316-91B2924C33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92247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6" name="Hình tự do: Hình 355">
                    <a:extLst>
                      <a:ext uri="{FF2B5EF4-FFF2-40B4-BE49-F238E27FC236}">
                        <a16:creationId xmlns:a16="http://schemas.microsoft.com/office/drawing/2014/main" id="{2DB641E7-D31C-C110-42EF-BB75C98758D2}"/>
                      </a:ext>
                    </a:extLst>
                  </p:cNvPr>
                  <p:cNvSpPr/>
                  <p:nvPr/>
                </p:nvSpPr>
                <p:spPr>
                  <a:xfrm>
                    <a:off x="5796096" y="3394177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1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1931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7" name="Đồ họa 240">
                  <a:extLst>
                    <a:ext uri="{FF2B5EF4-FFF2-40B4-BE49-F238E27FC236}">
                      <a16:creationId xmlns:a16="http://schemas.microsoft.com/office/drawing/2014/main" id="{84A9D744-895F-8279-FEE2-2CA5B5662AFC}"/>
                    </a:ext>
                  </a:extLst>
                </p:cNvPr>
                <p:cNvGrpSpPr/>
                <p:nvPr/>
              </p:nvGrpSpPr>
              <p:grpSpPr>
                <a:xfrm>
                  <a:off x="5720325" y="3392247"/>
                  <a:ext cx="23165" cy="133715"/>
                  <a:chOff x="5720325" y="3392247"/>
                  <a:chExt cx="23165" cy="133715"/>
                </a:xfrm>
              </p:grpSpPr>
              <p:grpSp>
                <p:nvGrpSpPr>
                  <p:cNvPr id="358" name="Đồ họa 240">
                    <a:extLst>
                      <a:ext uri="{FF2B5EF4-FFF2-40B4-BE49-F238E27FC236}">
                        <a16:creationId xmlns:a16="http://schemas.microsoft.com/office/drawing/2014/main" id="{66B0F202-6264-CD2E-E41F-BF013694F917}"/>
                      </a:ext>
                    </a:extLst>
                  </p:cNvPr>
                  <p:cNvGrpSpPr/>
                  <p:nvPr/>
                </p:nvGrpSpPr>
                <p:grpSpPr>
                  <a:xfrm>
                    <a:off x="5720325" y="3392247"/>
                    <a:ext cx="23165" cy="133715"/>
                    <a:chOff x="5720325" y="3392247"/>
                    <a:chExt cx="23165" cy="133715"/>
                  </a:xfrm>
                </p:grpSpPr>
                <p:sp>
                  <p:nvSpPr>
                    <p:cNvPr id="359" name="Hình tự do: Hình 358">
                      <a:extLst>
                        <a:ext uri="{FF2B5EF4-FFF2-40B4-BE49-F238E27FC236}">
                          <a16:creationId xmlns:a16="http://schemas.microsoft.com/office/drawing/2014/main" id="{5A755338-EAFF-B649-8B11-63EBBAC428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0325" y="3392247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351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60" name="Hình tự do: Hình 359">
                      <a:extLst>
                        <a:ext uri="{FF2B5EF4-FFF2-40B4-BE49-F238E27FC236}">
                          <a16:creationId xmlns:a16="http://schemas.microsoft.com/office/drawing/2014/main" id="{71B8A112-FEAE-6430-009D-7EE9D17B6B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2256" y="3398038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61" name="Hình tự do: Hình 360">
                    <a:extLst>
                      <a:ext uri="{FF2B5EF4-FFF2-40B4-BE49-F238E27FC236}">
                        <a16:creationId xmlns:a16="http://schemas.microsoft.com/office/drawing/2014/main" id="{2BEE8C08-9F85-8535-FDD9-04A13A688CD4}"/>
                      </a:ext>
                    </a:extLst>
                  </p:cNvPr>
                  <p:cNvSpPr/>
                  <p:nvPr/>
                </p:nvSpPr>
                <p:spPr>
                  <a:xfrm>
                    <a:off x="5729977" y="3399968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1931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62" name="Đồ họa 240">
                <a:extLst>
                  <a:ext uri="{FF2B5EF4-FFF2-40B4-BE49-F238E27FC236}">
                    <a16:creationId xmlns:a16="http://schemas.microsoft.com/office/drawing/2014/main" id="{E571A5F2-A807-12E8-6801-E3BF198A2932}"/>
                  </a:ext>
                </a:extLst>
              </p:cNvPr>
              <p:cNvGrpSpPr/>
              <p:nvPr/>
            </p:nvGrpSpPr>
            <p:grpSpPr>
              <a:xfrm>
                <a:off x="5675422" y="3343483"/>
                <a:ext cx="539605" cy="58918"/>
                <a:chOff x="5675422" y="3343483"/>
                <a:chExt cx="539605" cy="58918"/>
              </a:xfrm>
            </p:grpSpPr>
            <p:sp>
              <p:nvSpPr>
                <p:cNvPr id="363" name="Hình tự do: Hình 362">
                  <a:extLst>
                    <a:ext uri="{FF2B5EF4-FFF2-40B4-BE49-F238E27FC236}">
                      <a16:creationId xmlns:a16="http://schemas.microsoft.com/office/drawing/2014/main" id="{F0AAC9DA-99C8-0145-1B57-84341A14300E}"/>
                    </a:ext>
                  </a:extLst>
                </p:cNvPr>
                <p:cNvSpPr/>
                <p:nvPr/>
              </p:nvSpPr>
              <p:spPr>
                <a:xfrm>
                  <a:off x="5675422" y="3343483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Hình tự do: Hình 363">
                  <a:extLst>
                    <a:ext uri="{FF2B5EF4-FFF2-40B4-BE49-F238E27FC236}">
                      <a16:creationId xmlns:a16="http://schemas.microsoft.com/office/drawing/2014/main" id="{EECE300E-697F-9B36-ADAA-B269EA601406}"/>
                    </a:ext>
                  </a:extLst>
                </p:cNvPr>
                <p:cNvSpPr/>
                <p:nvPr/>
              </p:nvSpPr>
              <p:spPr>
                <a:xfrm>
                  <a:off x="5681716" y="3353637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69" name="Đồ họa 240">
              <a:extLst>
                <a:ext uri="{FF2B5EF4-FFF2-40B4-BE49-F238E27FC236}">
                  <a16:creationId xmlns:a16="http://schemas.microsoft.com/office/drawing/2014/main" id="{27F44DCC-2FFA-EFD6-96B8-87260C9E8E2C}"/>
                </a:ext>
              </a:extLst>
            </p:cNvPr>
            <p:cNvGrpSpPr/>
            <p:nvPr/>
          </p:nvGrpSpPr>
          <p:grpSpPr>
            <a:xfrm>
              <a:off x="5982403" y="4090839"/>
              <a:ext cx="1154188" cy="703773"/>
              <a:chOff x="6410709" y="3955220"/>
              <a:chExt cx="613406" cy="374028"/>
            </a:xfrm>
          </p:grpSpPr>
          <p:grpSp>
            <p:nvGrpSpPr>
              <p:cNvPr id="270" name="Đồ họa 240">
                <a:extLst>
                  <a:ext uri="{FF2B5EF4-FFF2-40B4-BE49-F238E27FC236}">
                    <a16:creationId xmlns:a16="http://schemas.microsoft.com/office/drawing/2014/main" id="{B453B1FE-C545-1C0C-FC42-E30994F37A7C}"/>
                  </a:ext>
                </a:extLst>
              </p:cNvPr>
              <p:cNvGrpSpPr/>
              <p:nvPr/>
            </p:nvGrpSpPr>
            <p:grpSpPr>
              <a:xfrm>
                <a:off x="6410709" y="4094214"/>
                <a:ext cx="557423" cy="235034"/>
                <a:chOff x="6410709" y="4094214"/>
                <a:chExt cx="557423" cy="235034"/>
              </a:xfrm>
            </p:grpSpPr>
            <p:sp>
              <p:nvSpPr>
                <p:cNvPr id="271" name="Hình tự do: Hình 270">
                  <a:extLst>
                    <a:ext uri="{FF2B5EF4-FFF2-40B4-BE49-F238E27FC236}">
                      <a16:creationId xmlns:a16="http://schemas.microsoft.com/office/drawing/2014/main" id="{80843317-4F8B-5C4D-F18D-8B639CE46072}"/>
                    </a:ext>
                  </a:extLst>
                </p:cNvPr>
                <p:cNvSpPr/>
                <p:nvPr/>
              </p:nvSpPr>
              <p:spPr>
                <a:xfrm>
                  <a:off x="6410709" y="4094214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Hình tự do: Hình 271">
                  <a:extLst>
                    <a:ext uri="{FF2B5EF4-FFF2-40B4-BE49-F238E27FC236}">
                      <a16:creationId xmlns:a16="http://schemas.microsoft.com/office/drawing/2014/main" id="{9C5A51B6-35B9-BAA4-9FDC-2B7968F8B9F0}"/>
                    </a:ext>
                  </a:extLst>
                </p:cNvPr>
                <p:cNvSpPr/>
                <p:nvPr/>
              </p:nvSpPr>
              <p:spPr>
                <a:xfrm>
                  <a:off x="6417225" y="4107003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3" name="Đồ họa 240">
                <a:extLst>
                  <a:ext uri="{FF2B5EF4-FFF2-40B4-BE49-F238E27FC236}">
                    <a16:creationId xmlns:a16="http://schemas.microsoft.com/office/drawing/2014/main" id="{12B610D5-B8DA-E21A-5FED-9CD34CBB57BC}"/>
                  </a:ext>
                </a:extLst>
              </p:cNvPr>
              <p:cNvGrpSpPr/>
              <p:nvPr/>
            </p:nvGrpSpPr>
            <p:grpSpPr>
              <a:xfrm>
                <a:off x="6460868" y="3984144"/>
                <a:ext cx="538185" cy="327764"/>
                <a:chOff x="6460868" y="3984144"/>
                <a:chExt cx="538185" cy="327764"/>
              </a:xfrm>
            </p:grpSpPr>
            <p:grpSp>
              <p:nvGrpSpPr>
                <p:cNvPr id="274" name="Đồ họa 240">
                  <a:extLst>
                    <a:ext uri="{FF2B5EF4-FFF2-40B4-BE49-F238E27FC236}">
                      <a16:creationId xmlns:a16="http://schemas.microsoft.com/office/drawing/2014/main" id="{105720DA-940A-268C-EA02-133E7D64A1B1}"/>
                    </a:ext>
                  </a:extLst>
                </p:cNvPr>
                <p:cNvGrpSpPr/>
                <p:nvPr/>
              </p:nvGrpSpPr>
              <p:grpSpPr>
                <a:xfrm>
                  <a:off x="6933833" y="4173330"/>
                  <a:ext cx="65220" cy="138578"/>
                  <a:chOff x="6933833" y="4173330"/>
                  <a:chExt cx="65220" cy="138578"/>
                </a:xfrm>
              </p:grpSpPr>
              <p:grpSp>
                <p:nvGrpSpPr>
                  <p:cNvPr id="275" name="Đồ họa 240">
                    <a:extLst>
                      <a:ext uri="{FF2B5EF4-FFF2-40B4-BE49-F238E27FC236}">
                        <a16:creationId xmlns:a16="http://schemas.microsoft.com/office/drawing/2014/main" id="{99E030AF-E135-A6DA-8A29-64B2EA593A22}"/>
                      </a:ext>
                    </a:extLst>
                  </p:cNvPr>
                  <p:cNvGrpSpPr/>
                  <p:nvPr/>
                </p:nvGrpSpPr>
                <p:grpSpPr>
                  <a:xfrm>
                    <a:off x="6933833" y="4173330"/>
                    <a:ext cx="65220" cy="138578"/>
                    <a:chOff x="6933833" y="4173330"/>
                    <a:chExt cx="65220" cy="138578"/>
                  </a:xfrm>
                </p:grpSpPr>
                <p:sp>
                  <p:nvSpPr>
                    <p:cNvPr id="276" name="Hình tự do: Hình 275">
                      <a:extLst>
                        <a:ext uri="{FF2B5EF4-FFF2-40B4-BE49-F238E27FC236}">
                          <a16:creationId xmlns:a16="http://schemas.microsoft.com/office/drawing/2014/main" id="{05209E34-347A-2627-74AA-E147889050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3833" y="4173330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7" name="Hình tự do: Hình 276">
                      <a:extLst>
                        <a:ext uri="{FF2B5EF4-FFF2-40B4-BE49-F238E27FC236}">
                          <a16:creationId xmlns:a16="http://schemas.microsoft.com/office/drawing/2014/main" id="{C3F3E107-9537-C4DD-28C0-B132BBC73B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9625" y="417912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78" name="Hình tự do: Hình 277">
                    <a:extLst>
                      <a:ext uri="{FF2B5EF4-FFF2-40B4-BE49-F238E27FC236}">
                        <a16:creationId xmlns:a16="http://schemas.microsoft.com/office/drawing/2014/main" id="{6EDA9162-4984-1210-AC17-71314E65EDEF}"/>
                      </a:ext>
                    </a:extLst>
                  </p:cNvPr>
                  <p:cNvSpPr/>
                  <p:nvPr/>
                </p:nvSpPr>
                <p:spPr>
                  <a:xfrm>
                    <a:off x="6946173" y="4183739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9" name="Đồ họa 240">
                  <a:extLst>
                    <a:ext uri="{FF2B5EF4-FFF2-40B4-BE49-F238E27FC236}">
                      <a16:creationId xmlns:a16="http://schemas.microsoft.com/office/drawing/2014/main" id="{8E987558-3835-EB71-723F-1D172E2576BC}"/>
                    </a:ext>
                  </a:extLst>
                </p:cNvPr>
                <p:cNvGrpSpPr/>
                <p:nvPr/>
              </p:nvGrpSpPr>
              <p:grpSpPr>
                <a:xfrm>
                  <a:off x="6866267" y="4146303"/>
                  <a:ext cx="65220" cy="138578"/>
                  <a:chOff x="6866267" y="4146303"/>
                  <a:chExt cx="65220" cy="138578"/>
                </a:xfrm>
              </p:grpSpPr>
              <p:grpSp>
                <p:nvGrpSpPr>
                  <p:cNvPr id="280" name="Đồ họa 240">
                    <a:extLst>
                      <a:ext uri="{FF2B5EF4-FFF2-40B4-BE49-F238E27FC236}">
                        <a16:creationId xmlns:a16="http://schemas.microsoft.com/office/drawing/2014/main" id="{F76E0F20-D74A-8B2F-A67F-206F2FDF5814}"/>
                      </a:ext>
                    </a:extLst>
                  </p:cNvPr>
                  <p:cNvGrpSpPr/>
                  <p:nvPr/>
                </p:nvGrpSpPr>
                <p:grpSpPr>
                  <a:xfrm>
                    <a:off x="6866267" y="4146303"/>
                    <a:ext cx="65220" cy="138578"/>
                    <a:chOff x="6866267" y="4146303"/>
                    <a:chExt cx="65220" cy="138578"/>
                  </a:xfrm>
                </p:grpSpPr>
                <p:sp>
                  <p:nvSpPr>
                    <p:cNvPr id="281" name="Hình tự do: Hình 280">
                      <a:extLst>
                        <a:ext uri="{FF2B5EF4-FFF2-40B4-BE49-F238E27FC236}">
                          <a16:creationId xmlns:a16="http://schemas.microsoft.com/office/drawing/2014/main" id="{E0EC8D35-B4D6-194A-A9B2-6AF7AA8D78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66267" y="414630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2" name="Hình tự do: Hình 281">
                      <a:extLst>
                        <a:ext uri="{FF2B5EF4-FFF2-40B4-BE49-F238E27FC236}">
                          <a16:creationId xmlns:a16="http://schemas.microsoft.com/office/drawing/2014/main" id="{C5D9DF59-538A-D5B7-DB78-909895B95C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2058" y="4152094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3" name="Hình tự do: Hình 282">
                    <a:extLst>
                      <a:ext uri="{FF2B5EF4-FFF2-40B4-BE49-F238E27FC236}">
                        <a16:creationId xmlns:a16="http://schemas.microsoft.com/office/drawing/2014/main" id="{1DB4792A-8014-4145-45E9-B821D1F2C252}"/>
                      </a:ext>
                    </a:extLst>
                  </p:cNvPr>
                  <p:cNvSpPr/>
                  <p:nvPr/>
                </p:nvSpPr>
                <p:spPr>
                  <a:xfrm>
                    <a:off x="6878607" y="415671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4" name="Đồ họa 240">
                  <a:extLst>
                    <a:ext uri="{FF2B5EF4-FFF2-40B4-BE49-F238E27FC236}">
                      <a16:creationId xmlns:a16="http://schemas.microsoft.com/office/drawing/2014/main" id="{F947E8F8-CAA9-ED65-6F2A-7DA9C863A920}"/>
                    </a:ext>
                  </a:extLst>
                </p:cNvPr>
                <p:cNvGrpSpPr/>
                <p:nvPr/>
              </p:nvGrpSpPr>
              <p:grpSpPr>
                <a:xfrm>
                  <a:off x="6798700" y="4119277"/>
                  <a:ext cx="65220" cy="138577"/>
                  <a:chOff x="6798700" y="4119277"/>
                  <a:chExt cx="65220" cy="138577"/>
                </a:xfrm>
              </p:grpSpPr>
              <p:grpSp>
                <p:nvGrpSpPr>
                  <p:cNvPr id="285" name="Đồ họa 240">
                    <a:extLst>
                      <a:ext uri="{FF2B5EF4-FFF2-40B4-BE49-F238E27FC236}">
                        <a16:creationId xmlns:a16="http://schemas.microsoft.com/office/drawing/2014/main" id="{7B7B904F-E295-B257-C775-6250D411EAEF}"/>
                      </a:ext>
                    </a:extLst>
                  </p:cNvPr>
                  <p:cNvGrpSpPr/>
                  <p:nvPr/>
                </p:nvGrpSpPr>
                <p:grpSpPr>
                  <a:xfrm>
                    <a:off x="6798700" y="4119277"/>
                    <a:ext cx="65220" cy="138577"/>
                    <a:chOff x="6798700" y="4119277"/>
                    <a:chExt cx="65220" cy="138577"/>
                  </a:xfrm>
                </p:grpSpPr>
                <p:sp>
                  <p:nvSpPr>
                    <p:cNvPr id="286" name="Hình tự do: Hình 285">
                      <a:extLst>
                        <a:ext uri="{FF2B5EF4-FFF2-40B4-BE49-F238E27FC236}">
                          <a16:creationId xmlns:a16="http://schemas.microsoft.com/office/drawing/2014/main" id="{E69D5032-53A1-58FB-CECA-0932947716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98700" y="4119277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7" name="Hình tự do: Hình 286">
                      <a:extLst>
                        <a:ext uri="{FF2B5EF4-FFF2-40B4-BE49-F238E27FC236}">
                          <a16:creationId xmlns:a16="http://schemas.microsoft.com/office/drawing/2014/main" id="{601383C4-4F18-710F-A5F1-043BF26E94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04492" y="412506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8" name="Hình tự do: Hình 287">
                    <a:extLst>
                      <a:ext uri="{FF2B5EF4-FFF2-40B4-BE49-F238E27FC236}">
                        <a16:creationId xmlns:a16="http://schemas.microsoft.com/office/drawing/2014/main" id="{6F5C33F6-99DA-11F2-B93A-A86060B5FAEF}"/>
                      </a:ext>
                    </a:extLst>
                  </p:cNvPr>
                  <p:cNvSpPr/>
                  <p:nvPr/>
                </p:nvSpPr>
                <p:spPr>
                  <a:xfrm>
                    <a:off x="6811041" y="4129686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9" name="Đồ họa 240">
                  <a:extLst>
                    <a:ext uri="{FF2B5EF4-FFF2-40B4-BE49-F238E27FC236}">
                      <a16:creationId xmlns:a16="http://schemas.microsoft.com/office/drawing/2014/main" id="{3F4EFB19-8732-6712-73C2-DD08B7963249}"/>
                    </a:ext>
                  </a:extLst>
                </p:cNvPr>
                <p:cNvGrpSpPr/>
                <p:nvPr/>
              </p:nvGrpSpPr>
              <p:grpSpPr>
                <a:xfrm>
                  <a:off x="6731134" y="4092250"/>
                  <a:ext cx="65220" cy="138577"/>
                  <a:chOff x="6731134" y="4092250"/>
                  <a:chExt cx="65220" cy="138577"/>
                </a:xfrm>
              </p:grpSpPr>
              <p:grpSp>
                <p:nvGrpSpPr>
                  <p:cNvPr id="290" name="Đồ họa 240">
                    <a:extLst>
                      <a:ext uri="{FF2B5EF4-FFF2-40B4-BE49-F238E27FC236}">
                        <a16:creationId xmlns:a16="http://schemas.microsoft.com/office/drawing/2014/main" id="{D182DB9D-9DE3-BFB8-EBF4-11A5C129F21B}"/>
                      </a:ext>
                    </a:extLst>
                  </p:cNvPr>
                  <p:cNvGrpSpPr/>
                  <p:nvPr/>
                </p:nvGrpSpPr>
                <p:grpSpPr>
                  <a:xfrm>
                    <a:off x="6731134" y="4092250"/>
                    <a:ext cx="65220" cy="138577"/>
                    <a:chOff x="6731134" y="4092250"/>
                    <a:chExt cx="65220" cy="138577"/>
                  </a:xfrm>
                </p:grpSpPr>
                <p:sp>
                  <p:nvSpPr>
                    <p:cNvPr id="291" name="Hình tự do: Hình 290">
                      <a:extLst>
                        <a:ext uri="{FF2B5EF4-FFF2-40B4-BE49-F238E27FC236}">
                          <a16:creationId xmlns:a16="http://schemas.microsoft.com/office/drawing/2014/main" id="{298266F4-5FAD-8458-3C77-A06FBC1F50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1134" y="4092250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2" name="Hình tự do: Hình 291">
                      <a:extLst>
                        <a:ext uri="{FF2B5EF4-FFF2-40B4-BE49-F238E27FC236}">
                          <a16:creationId xmlns:a16="http://schemas.microsoft.com/office/drawing/2014/main" id="{FD7A18B0-95A0-5668-6BC8-9D900949B6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6925" y="409804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3" name="Hình tự do: Hình 292">
                    <a:extLst>
                      <a:ext uri="{FF2B5EF4-FFF2-40B4-BE49-F238E27FC236}">
                        <a16:creationId xmlns:a16="http://schemas.microsoft.com/office/drawing/2014/main" id="{3108F2DC-20EA-0B16-63DE-26FA4C59B5F0}"/>
                      </a:ext>
                    </a:extLst>
                  </p:cNvPr>
                  <p:cNvSpPr/>
                  <p:nvPr/>
                </p:nvSpPr>
                <p:spPr>
                  <a:xfrm>
                    <a:off x="6743474" y="4102660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4" name="Đồ họa 240">
                  <a:extLst>
                    <a:ext uri="{FF2B5EF4-FFF2-40B4-BE49-F238E27FC236}">
                      <a16:creationId xmlns:a16="http://schemas.microsoft.com/office/drawing/2014/main" id="{C47D95E6-DBAA-5401-B6F3-E9CF074C7D16}"/>
                    </a:ext>
                  </a:extLst>
                </p:cNvPr>
                <p:cNvGrpSpPr/>
                <p:nvPr/>
              </p:nvGrpSpPr>
              <p:grpSpPr>
                <a:xfrm>
                  <a:off x="6663567" y="4065223"/>
                  <a:ext cx="65220" cy="138578"/>
                  <a:chOff x="6663567" y="4065223"/>
                  <a:chExt cx="65220" cy="138578"/>
                </a:xfrm>
              </p:grpSpPr>
              <p:grpSp>
                <p:nvGrpSpPr>
                  <p:cNvPr id="295" name="Đồ họa 240">
                    <a:extLst>
                      <a:ext uri="{FF2B5EF4-FFF2-40B4-BE49-F238E27FC236}">
                        <a16:creationId xmlns:a16="http://schemas.microsoft.com/office/drawing/2014/main" id="{7E3279C8-DD39-D48E-5F0A-0F5EE7714BAA}"/>
                      </a:ext>
                    </a:extLst>
                  </p:cNvPr>
                  <p:cNvGrpSpPr/>
                  <p:nvPr/>
                </p:nvGrpSpPr>
                <p:grpSpPr>
                  <a:xfrm>
                    <a:off x="6663567" y="4065223"/>
                    <a:ext cx="65220" cy="138578"/>
                    <a:chOff x="6663567" y="4065223"/>
                    <a:chExt cx="65220" cy="138578"/>
                  </a:xfrm>
                </p:grpSpPr>
                <p:sp>
                  <p:nvSpPr>
                    <p:cNvPr id="296" name="Hình tự do: Hình 295">
                      <a:extLst>
                        <a:ext uri="{FF2B5EF4-FFF2-40B4-BE49-F238E27FC236}">
                          <a16:creationId xmlns:a16="http://schemas.microsoft.com/office/drawing/2014/main" id="{C45850E6-6B94-73AB-8EAE-68C42E397F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3567" y="406522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7" name="Hình tự do: Hình 296">
                      <a:extLst>
                        <a:ext uri="{FF2B5EF4-FFF2-40B4-BE49-F238E27FC236}">
                          <a16:creationId xmlns:a16="http://schemas.microsoft.com/office/drawing/2014/main" id="{3C16F073-FC39-ED49-A789-A3D4CB70D3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9359" y="4071015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8" name="Hình tự do: Hình 297">
                    <a:extLst>
                      <a:ext uri="{FF2B5EF4-FFF2-40B4-BE49-F238E27FC236}">
                        <a16:creationId xmlns:a16="http://schemas.microsoft.com/office/drawing/2014/main" id="{C5FD0E02-B1EA-4E30-6E75-DB1A3DA2C118}"/>
                      </a:ext>
                    </a:extLst>
                  </p:cNvPr>
                  <p:cNvSpPr/>
                  <p:nvPr/>
                </p:nvSpPr>
                <p:spPr>
                  <a:xfrm>
                    <a:off x="6675908" y="407563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9" name="Đồ họa 240">
                  <a:extLst>
                    <a:ext uri="{FF2B5EF4-FFF2-40B4-BE49-F238E27FC236}">
                      <a16:creationId xmlns:a16="http://schemas.microsoft.com/office/drawing/2014/main" id="{79EDF391-282B-8027-0AC0-C9752B7A82E1}"/>
                    </a:ext>
                  </a:extLst>
                </p:cNvPr>
                <p:cNvGrpSpPr/>
                <p:nvPr/>
              </p:nvGrpSpPr>
              <p:grpSpPr>
                <a:xfrm>
                  <a:off x="6596001" y="4038197"/>
                  <a:ext cx="65220" cy="138578"/>
                  <a:chOff x="6596001" y="4038197"/>
                  <a:chExt cx="65220" cy="138578"/>
                </a:xfrm>
              </p:grpSpPr>
              <p:grpSp>
                <p:nvGrpSpPr>
                  <p:cNvPr id="300" name="Đồ họa 240">
                    <a:extLst>
                      <a:ext uri="{FF2B5EF4-FFF2-40B4-BE49-F238E27FC236}">
                        <a16:creationId xmlns:a16="http://schemas.microsoft.com/office/drawing/2014/main" id="{0CF07453-1408-4797-4B17-642676C95D67}"/>
                      </a:ext>
                    </a:extLst>
                  </p:cNvPr>
                  <p:cNvGrpSpPr/>
                  <p:nvPr/>
                </p:nvGrpSpPr>
                <p:grpSpPr>
                  <a:xfrm>
                    <a:off x="6596001" y="4038197"/>
                    <a:ext cx="65220" cy="138578"/>
                    <a:chOff x="6596001" y="4038197"/>
                    <a:chExt cx="65220" cy="138578"/>
                  </a:xfrm>
                </p:grpSpPr>
                <p:sp>
                  <p:nvSpPr>
                    <p:cNvPr id="301" name="Hình tự do: Hình 300">
                      <a:extLst>
                        <a:ext uri="{FF2B5EF4-FFF2-40B4-BE49-F238E27FC236}">
                          <a16:creationId xmlns:a16="http://schemas.microsoft.com/office/drawing/2014/main" id="{60CD2EC9-B7FE-B2D7-F022-8540540877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96001" y="4038197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2" name="Hình tự do: Hình 301">
                      <a:extLst>
                        <a:ext uri="{FF2B5EF4-FFF2-40B4-BE49-F238E27FC236}">
                          <a16:creationId xmlns:a16="http://schemas.microsoft.com/office/drawing/2014/main" id="{E4A978BA-B28E-63DC-7B15-A0B2E796C1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01792" y="404398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3" name="Hình tự do: Hình 302">
                    <a:extLst>
                      <a:ext uri="{FF2B5EF4-FFF2-40B4-BE49-F238E27FC236}">
                        <a16:creationId xmlns:a16="http://schemas.microsoft.com/office/drawing/2014/main" id="{A08C955B-D181-39B9-F1F0-955A3C70FA25}"/>
                      </a:ext>
                    </a:extLst>
                  </p:cNvPr>
                  <p:cNvSpPr/>
                  <p:nvPr/>
                </p:nvSpPr>
                <p:spPr>
                  <a:xfrm>
                    <a:off x="6608341" y="4047748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2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4" name="Đồ họa 240">
                  <a:extLst>
                    <a:ext uri="{FF2B5EF4-FFF2-40B4-BE49-F238E27FC236}">
                      <a16:creationId xmlns:a16="http://schemas.microsoft.com/office/drawing/2014/main" id="{33475053-AA58-10CC-51E5-4A37AC7AC71E}"/>
                    </a:ext>
                  </a:extLst>
                </p:cNvPr>
                <p:cNvGrpSpPr/>
                <p:nvPr/>
              </p:nvGrpSpPr>
              <p:grpSpPr>
                <a:xfrm>
                  <a:off x="6526504" y="4011170"/>
                  <a:ext cx="65617" cy="138578"/>
                  <a:chOff x="6526504" y="4011170"/>
                  <a:chExt cx="65617" cy="138578"/>
                </a:xfrm>
              </p:grpSpPr>
              <p:grpSp>
                <p:nvGrpSpPr>
                  <p:cNvPr id="305" name="Đồ họa 240">
                    <a:extLst>
                      <a:ext uri="{FF2B5EF4-FFF2-40B4-BE49-F238E27FC236}">
                        <a16:creationId xmlns:a16="http://schemas.microsoft.com/office/drawing/2014/main" id="{421D39CB-C425-5856-16CA-E7CEC456096A}"/>
                      </a:ext>
                    </a:extLst>
                  </p:cNvPr>
                  <p:cNvGrpSpPr/>
                  <p:nvPr/>
                </p:nvGrpSpPr>
                <p:grpSpPr>
                  <a:xfrm>
                    <a:off x="6526504" y="4011170"/>
                    <a:ext cx="65617" cy="138578"/>
                    <a:chOff x="6526504" y="4011170"/>
                    <a:chExt cx="65617" cy="138578"/>
                  </a:xfrm>
                </p:grpSpPr>
                <p:sp>
                  <p:nvSpPr>
                    <p:cNvPr id="306" name="Hình tự do: Hình 305">
                      <a:extLst>
                        <a:ext uri="{FF2B5EF4-FFF2-40B4-BE49-F238E27FC236}">
                          <a16:creationId xmlns:a16="http://schemas.microsoft.com/office/drawing/2014/main" id="{C620C8E3-5659-58A0-733A-FF2E57418C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26504" y="4011170"/>
                      <a:ext cx="65617" cy="138578"/>
                    </a:xfrm>
                    <a:custGeom>
                      <a:avLst/>
                      <a:gdLst>
                        <a:gd name="connsiteX0" fmla="*/ 60602 w 65617"/>
                        <a:gd name="connsiteY0" fmla="*/ 757 h 138578"/>
                        <a:gd name="connsiteX1" fmla="*/ 50950 w 65617"/>
                        <a:gd name="connsiteY1" fmla="*/ 4618 h 138578"/>
                        <a:gd name="connsiteX2" fmla="*/ 757 w 65617"/>
                        <a:gd name="connsiteY2" fmla="*/ 128168 h 138578"/>
                        <a:gd name="connsiteX3" fmla="*/ 4618 w 65617"/>
                        <a:gd name="connsiteY3" fmla="*/ 137821 h 138578"/>
                        <a:gd name="connsiteX4" fmla="*/ 4618 w 65617"/>
                        <a:gd name="connsiteY4" fmla="*/ 137821 h 138578"/>
                        <a:gd name="connsiteX5" fmla="*/ 14271 w 65617"/>
                        <a:gd name="connsiteY5" fmla="*/ 133960 h 138578"/>
                        <a:gd name="connsiteX6" fmla="*/ 64463 w 65617"/>
                        <a:gd name="connsiteY6" fmla="*/ 10410 h 138578"/>
                        <a:gd name="connsiteX7" fmla="*/ 60602 w 65617"/>
                        <a:gd name="connsiteY7" fmla="*/ 757 h 138578"/>
                        <a:gd name="connsiteX8" fmla="*/ 60602 w 65617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617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639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7" name="Hình tự do: Hình 306">
                      <a:extLst>
                        <a:ext uri="{FF2B5EF4-FFF2-40B4-BE49-F238E27FC236}">
                          <a16:creationId xmlns:a16="http://schemas.microsoft.com/office/drawing/2014/main" id="{AF0D7121-BA0C-64F0-8B10-D15FADE28E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32296" y="4016962"/>
                      <a:ext cx="57498" cy="128925"/>
                    </a:xfrm>
                    <a:custGeom>
                      <a:avLst/>
                      <a:gdLst>
                        <a:gd name="connsiteX0" fmla="*/ 52880 w 57498"/>
                        <a:gd name="connsiteY0" fmla="*/ 757 h 128925"/>
                        <a:gd name="connsiteX1" fmla="*/ 45158 w 57498"/>
                        <a:gd name="connsiteY1" fmla="*/ 4618 h 128925"/>
                        <a:gd name="connsiteX2" fmla="*/ 757 w 57498"/>
                        <a:gd name="connsiteY2" fmla="*/ 118516 h 128925"/>
                        <a:gd name="connsiteX3" fmla="*/ 4618 w 57498"/>
                        <a:gd name="connsiteY3" fmla="*/ 128168 h 128925"/>
                        <a:gd name="connsiteX4" fmla="*/ 4618 w 57498"/>
                        <a:gd name="connsiteY4" fmla="*/ 128168 h 128925"/>
                        <a:gd name="connsiteX5" fmla="*/ 12340 w 57498"/>
                        <a:gd name="connsiteY5" fmla="*/ 124307 h 128925"/>
                        <a:gd name="connsiteX6" fmla="*/ 56741 w 57498"/>
                        <a:gd name="connsiteY6" fmla="*/ 10410 h 128925"/>
                        <a:gd name="connsiteX7" fmla="*/ 52880 w 57498"/>
                        <a:gd name="connsiteY7" fmla="*/ 757 h 128925"/>
                        <a:gd name="connsiteX8" fmla="*/ 52880 w 57498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7498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8" name="Hình tự do: Hình 307">
                    <a:extLst>
                      <a:ext uri="{FF2B5EF4-FFF2-40B4-BE49-F238E27FC236}">
                        <a16:creationId xmlns:a16="http://schemas.microsoft.com/office/drawing/2014/main" id="{AF53F0FE-64CA-00E2-EAEF-24FD1DD7F58C}"/>
                      </a:ext>
                    </a:extLst>
                  </p:cNvPr>
                  <p:cNvSpPr/>
                  <p:nvPr/>
                </p:nvSpPr>
                <p:spPr>
                  <a:xfrm>
                    <a:off x="6540775" y="4020722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3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9" name="Đồ họa 240">
                  <a:extLst>
                    <a:ext uri="{FF2B5EF4-FFF2-40B4-BE49-F238E27FC236}">
                      <a16:creationId xmlns:a16="http://schemas.microsoft.com/office/drawing/2014/main" id="{168A4FBD-DAD2-733C-CC67-C0D7258042E5}"/>
                    </a:ext>
                  </a:extLst>
                </p:cNvPr>
                <p:cNvGrpSpPr/>
                <p:nvPr/>
              </p:nvGrpSpPr>
              <p:grpSpPr>
                <a:xfrm>
                  <a:off x="6460868" y="3984144"/>
                  <a:ext cx="64462" cy="138577"/>
                  <a:chOff x="6460868" y="3984144"/>
                  <a:chExt cx="64462" cy="138577"/>
                </a:xfrm>
              </p:grpSpPr>
              <p:grpSp>
                <p:nvGrpSpPr>
                  <p:cNvPr id="310" name="Đồ họa 240">
                    <a:extLst>
                      <a:ext uri="{FF2B5EF4-FFF2-40B4-BE49-F238E27FC236}">
                        <a16:creationId xmlns:a16="http://schemas.microsoft.com/office/drawing/2014/main" id="{D2F9A39C-84F3-BBFF-4767-3E5022DAAC39}"/>
                      </a:ext>
                    </a:extLst>
                  </p:cNvPr>
                  <p:cNvGrpSpPr/>
                  <p:nvPr/>
                </p:nvGrpSpPr>
                <p:grpSpPr>
                  <a:xfrm>
                    <a:off x="6460868" y="3984144"/>
                    <a:ext cx="64462" cy="138577"/>
                    <a:chOff x="6460868" y="3984144"/>
                    <a:chExt cx="64462" cy="138577"/>
                  </a:xfrm>
                </p:grpSpPr>
                <p:sp>
                  <p:nvSpPr>
                    <p:cNvPr id="311" name="Hình tự do: Hình 310">
                      <a:extLst>
                        <a:ext uri="{FF2B5EF4-FFF2-40B4-BE49-F238E27FC236}">
                          <a16:creationId xmlns:a16="http://schemas.microsoft.com/office/drawing/2014/main" id="{1300B0B3-21E4-E8E0-AEF2-795292B733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0868" y="3984144"/>
                      <a:ext cx="64462" cy="138577"/>
                    </a:xfrm>
                    <a:custGeom>
                      <a:avLst/>
                      <a:gdLst>
                        <a:gd name="connsiteX0" fmla="*/ 58671 w 64462"/>
                        <a:gd name="connsiteY0" fmla="*/ 757 h 138577"/>
                        <a:gd name="connsiteX1" fmla="*/ 49019 w 64462"/>
                        <a:gd name="connsiteY1" fmla="*/ 4618 h 138577"/>
                        <a:gd name="connsiteX2" fmla="*/ 757 w 64462"/>
                        <a:gd name="connsiteY2" fmla="*/ 128168 h 138577"/>
                        <a:gd name="connsiteX3" fmla="*/ 4618 w 64462"/>
                        <a:gd name="connsiteY3" fmla="*/ 137821 h 138577"/>
                        <a:gd name="connsiteX4" fmla="*/ 4618 w 64462"/>
                        <a:gd name="connsiteY4" fmla="*/ 137821 h 138577"/>
                        <a:gd name="connsiteX5" fmla="*/ 14271 w 64462"/>
                        <a:gd name="connsiteY5" fmla="*/ 133960 h 138577"/>
                        <a:gd name="connsiteX6" fmla="*/ 64463 w 64462"/>
                        <a:gd name="connsiteY6" fmla="*/ 10410 h 138577"/>
                        <a:gd name="connsiteX7" fmla="*/ 58671 w 64462"/>
                        <a:gd name="connsiteY7" fmla="*/ 757 h 138577"/>
                        <a:gd name="connsiteX8" fmla="*/ 58671 w 64462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4462" h="138577">
                          <a:moveTo>
                            <a:pt x="58671" y="757"/>
                          </a:moveTo>
                          <a:cubicBezTo>
                            <a:pt x="54811" y="-1173"/>
                            <a:pt x="50950" y="757"/>
                            <a:pt x="49019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4463" y="6549"/>
                            <a:pt x="62532" y="757"/>
                            <a:pt x="58671" y="757"/>
                          </a:cubicBezTo>
                          <a:lnTo>
                            <a:pt x="58671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12" name="Hình tự do: Hình 311">
                      <a:extLst>
                        <a:ext uri="{FF2B5EF4-FFF2-40B4-BE49-F238E27FC236}">
                          <a16:creationId xmlns:a16="http://schemas.microsoft.com/office/drawing/2014/main" id="{6923C18B-9EDF-DB03-1070-B00E550883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4729" y="3989935"/>
                      <a:ext cx="58671" cy="128925"/>
                    </a:xfrm>
                    <a:custGeom>
                      <a:avLst/>
                      <a:gdLst>
                        <a:gd name="connsiteX0" fmla="*/ 52880 w 58671"/>
                        <a:gd name="connsiteY0" fmla="*/ 757 h 128925"/>
                        <a:gd name="connsiteX1" fmla="*/ 45158 w 58671"/>
                        <a:gd name="connsiteY1" fmla="*/ 4618 h 128925"/>
                        <a:gd name="connsiteX2" fmla="*/ 757 w 58671"/>
                        <a:gd name="connsiteY2" fmla="*/ 118516 h 128925"/>
                        <a:gd name="connsiteX3" fmla="*/ 4618 w 58671"/>
                        <a:gd name="connsiteY3" fmla="*/ 128168 h 128925"/>
                        <a:gd name="connsiteX4" fmla="*/ 4618 w 58671"/>
                        <a:gd name="connsiteY4" fmla="*/ 128168 h 128925"/>
                        <a:gd name="connsiteX5" fmla="*/ 12340 w 58671"/>
                        <a:gd name="connsiteY5" fmla="*/ 124307 h 128925"/>
                        <a:gd name="connsiteX6" fmla="*/ 58671 w 58671"/>
                        <a:gd name="connsiteY6" fmla="*/ 10410 h 128925"/>
                        <a:gd name="connsiteX7" fmla="*/ 52880 w 58671"/>
                        <a:gd name="connsiteY7" fmla="*/ 757 h 128925"/>
                        <a:gd name="connsiteX8" fmla="*/ 52880 w 58671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8671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867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13" name="Hình tự do: Hình 312">
                    <a:extLst>
                      <a:ext uri="{FF2B5EF4-FFF2-40B4-BE49-F238E27FC236}">
                        <a16:creationId xmlns:a16="http://schemas.microsoft.com/office/drawing/2014/main" id="{E6F80247-5A75-7C65-5B04-7C460A42E66E}"/>
                      </a:ext>
                    </a:extLst>
                  </p:cNvPr>
                  <p:cNvSpPr/>
                  <p:nvPr/>
                </p:nvSpPr>
                <p:spPr>
                  <a:xfrm>
                    <a:off x="6471278" y="3993695"/>
                    <a:ext cx="49709" cy="120547"/>
                  </a:xfrm>
                  <a:custGeom>
                    <a:avLst/>
                    <a:gdLst>
                      <a:gd name="connsiteX0" fmla="*/ 48262 w 49709"/>
                      <a:gd name="connsiteY0" fmla="*/ 858 h 120547"/>
                      <a:gd name="connsiteX1" fmla="*/ 48262 w 49709"/>
                      <a:gd name="connsiteY1" fmla="*/ 858 h 120547"/>
                      <a:gd name="connsiteX2" fmla="*/ 0 w 49709"/>
                      <a:gd name="connsiteY2" fmla="*/ 118617 h 120547"/>
                      <a:gd name="connsiteX3" fmla="*/ 0 w 49709"/>
                      <a:gd name="connsiteY3" fmla="*/ 120547 h 120547"/>
                      <a:gd name="connsiteX4" fmla="*/ 0 w 49709"/>
                      <a:gd name="connsiteY4" fmla="*/ 120547 h 120547"/>
                      <a:gd name="connsiteX5" fmla="*/ 1931 w 49709"/>
                      <a:gd name="connsiteY5" fmla="*/ 120547 h 120547"/>
                      <a:gd name="connsiteX6" fmla="*/ 48262 w 49709"/>
                      <a:gd name="connsiteY6" fmla="*/ 858 h 120547"/>
                      <a:gd name="connsiteX7" fmla="*/ 48262 w 49709"/>
                      <a:gd name="connsiteY7" fmla="*/ 858 h 120547"/>
                      <a:gd name="connsiteX8" fmla="*/ 48262 w 49709"/>
                      <a:gd name="connsiteY8" fmla="*/ 858 h 1205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9709" h="120547">
                        <a:moveTo>
                          <a:pt x="48262" y="858"/>
                        </a:moveTo>
                        <a:cubicBezTo>
                          <a:pt x="48262" y="-1072"/>
                          <a:pt x="48262" y="858"/>
                          <a:pt x="48262" y="858"/>
                        </a:cubicBezTo>
                        <a:lnTo>
                          <a:pt x="0" y="118617"/>
                        </a:lnTo>
                        <a:cubicBezTo>
                          <a:pt x="0" y="118617"/>
                          <a:pt x="0" y="120547"/>
                          <a:pt x="0" y="120547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1931" y="120547"/>
                          <a:pt x="1931" y="120547"/>
                        </a:cubicBezTo>
                        <a:lnTo>
                          <a:pt x="48262" y="858"/>
                        </a:lnTo>
                        <a:cubicBezTo>
                          <a:pt x="50192" y="858"/>
                          <a:pt x="5019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14" name="Đồ họa 240">
                <a:extLst>
                  <a:ext uri="{FF2B5EF4-FFF2-40B4-BE49-F238E27FC236}">
                    <a16:creationId xmlns:a16="http://schemas.microsoft.com/office/drawing/2014/main" id="{BF3F95D0-EFAB-6477-66FD-0CE897B1BF3E}"/>
                  </a:ext>
                </a:extLst>
              </p:cNvPr>
              <p:cNvGrpSpPr/>
              <p:nvPr/>
            </p:nvGrpSpPr>
            <p:grpSpPr>
              <a:xfrm>
                <a:off x="6466693" y="3955220"/>
                <a:ext cx="557423" cy="235034"/>
                <a:chOff x="6466693" y="3955220"/>
                <a:chExt cx="557423" cy="235034"/>
              </a:xfrm>
            </p:grpSpPr>
            <p:sp>
              <p:nvSpPr>
                <p:cNvPr id="315" name="Hình tự do: Hình 314">
                  <a:extLst>
                    <a:ext uri="{FF2B5EF4-FFF2-40B4-BE49-F238E27FC236}">
                      <a16:creationId xmlns:a16="http://schemas.microsoft.com/office/drawing/2014/main" id="{EC8CE328-D125-4CCF-2156-F1C7BAC008E6}"/>
                    </a:ext>
                  </a:extLst>
                </p:cNvPr>
                <p:cNvSpPr/>
                <p:nvPr/>
              </p:nvSpPr>
              <p:spPr>
                <a:xfrm>
                  <a:off x="6466693" y="3955220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6" name="Hình tự do: Hình 315">
                  <a:extLst>
                    <a:ext uri="{FF2B5EF4-FFF2-40B4-BE49-F238E27FC236}">
                      <a16:creationId xmlns:a16="http://schemas.microsoft.com/office/drawing/2014/main" id="{3316A457-7AD7-430E-8594-A7B1CFBED2EF}"/>
                    </a:ext>
                  </a:extLst>
                </p:cNvPr>
                <p:cNvSpPr/>
                <p:nvPr/>
              </p:nvSpPr>
              <p:spPr>
                <a:xfrm>
                  <a:off x="6473208" y="3968009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</p:grpSp>
      <p:pic>
        <p:nvPicPr>
          <p:cNvPr id="20" name="Đồ họa 19">
            <a:extLst>
              <a:ext uri="{FF2B5EF4-FFF2-40B4-BE49-F238E27FC236}">
                <a16:creationId xmlns:a16="http://schemas.microsoft.com/office/drawing/2014/main" id="{11992148-8F52-C476-B5AD-75D7602F6D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41630" y="698722"/>
            <a:ext cx="1363034" cy="1096353"/>
          </a:xfrm>
          <a:prstGeom prst="rect">
            <a:avLst/>
          </a:prstGeom>
        </p:spPr>
      </p:pic>
      <p:pic>
        <p:nvPicPr>
          <p:cNvPr id="21" name="Đồ họa 20">
            <a:extLst>
              <a:ext uri="{FF2B5EF4-FFF2-40B4-BE49-F238E27FC236}">
                <a16:creationId xmlns:a16="http://schemas.microsoft.com/office/drawing/2014/main" id="{A4818E55-865E-F75A-D2C7-3B4EABD6C2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20786" y="653189"/>
            <a:ext cx="1240854" cy="124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767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1 -0.01296 L 0.00781 -0.01296 C 0.01081 -0.00625 0.01432 -2.96296E-6 0.01693 0.00741 C 0.02188 0.02153 0.01992 0.06667 0.02005 0.06852 C 0.02031 0.09352 0.02005 0.11852 0.0207 0.14352 C 0.02083 0.14723 0.02188 0.1507 0.02227 0.1544 C 0.02266 0.15741 0.02279 0.16065 0.02305 0.16389 C 0.01979 0.18889 0.01628 0.20139 0.01927 0.22639 C 0.02018 0.23496 0.02279 0.24283 0.02461 0.25093 C 0.02513 0.25324 0.02617 0.25764 0.02617 0.25764 C 0.02591 0.27639 0.02643 0.29491 0.02539 0.31343 C 0.02513 0.31713 0.02292 0.31968 0.02227 0.32292 C 0.02162 0.32616 0.02201 0.3294 0.02149 0.33264 C 0.02123 0.33496 0.02044 0.33704 0.02005 0.33935 C 0.01979 0.34514 0.01953 0.35116 0.01927 0.35695 C 0.01914 0.35926 0.01862 0.36158 0.01849 0.36389 C 0.0181 0.36736 0.0181 0.37107 0.01771 0.37477 C 0.01758 0.37616 0.01693 0.37894 0.01693 0.37894 " pathEditMode="relative" ptsTypes="AAAAAAAAAAAAA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6">
            <a:extLst>
              <a:ext uri="{FF2B5EF4-FFF2-40B4-BE49-F238E27FC236}">
                <a16:creationId xmlns:a16="http://schemas.microsoft.com/office/drawing/2014/main" id="{C9398ED8-3842-4AA2-937F-7B194FECE9B2}"/>
              </a:ext>
            </a:extLst>
          </p:cNvPr>
          <p:cNvSpPr/>
          <p:nvPr/>
        </p:nvSpPr>
        <p:spPr>
          <a:xfrm>
            <a:off x="390525" y="784434"/>
            <a:ext cx="11410950" cy="5915339"/>
          </a:xfrm>
          <a:prstGeom prst="roundRect">
            <a:avLst>
              <a:gd name="adj" fmla="val 40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79A087C6-CD35-4512-8F06-AEB3D229885F}"/>
              </a:ext>
            </a:extLst>
          </p:cNvPr>
          <p:cNvSpPr txBox="1"/>
          <p:nvPr/>
        </p:nvSpPr>
        <p:spPr>
          <a:xfrm>
            <a:off x="1528447" y="158227"/>
            <a:ext cx="1066414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 phân số thập phân hoặc hỗn số thích hợp.</a:t>
            </a:r>
            <a:endParaRPr kumimoji="0" lang="zh-CN" altLang="en-US" sz="3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仓耳青禾体-谷力 W04" panose="02020400000000000000" pitchFamily="18" charset="-122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4225" y="158227"/>
            <a:ext cx="2133785" cy="1792379"/>
          </a:xfrm>
          <a:prstGeom prst="rect">
            <a:avLst/>
          </a:prstGeom>
        </p:spPr>
      </p:pic>
      <p:sp>
        <p:nvSpPr>
          <p:cNvPr id="3" name="圆角矩形 17">
            <a:extLst>
              <a:ext uri="{FF2B5EF4-FFF2-40B4-BE49-F238E27FC236}">
                <a16:creationId xmlns:a16="http://schemas.microsoft.com/office/drawing/2014/main" id="{FEE8C2A0-E546-3626-7038-32443BAE50CD}"/>
              </a:ext>
            </a:extLst>
          </p:cNvPr>
          <p:cNvSpPr/>
          <p:nvPr/>
        </p:nvSpPr>
        <p:spPr>
          <a:xfrm>
            <a:off x="199697" y="1950605"/>
            <a:ext cx="5742665" cy="467820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pt-BR" altLang="zh-CN" dirty="0">
                <a:solidFill>
                  <a:prstClr val="white"/>
                </a:solidFill>
                <a:ea typeface="思源黑体 CN Bold" panose="020B0800000000000000"/>
              </a:rPr>
              <a:t>a) 35 700 : 50 + 68 x 46 Xem thêm tại: https://loigiaihay.com/giai-toan-lop-5-bai-9-luyen-tap-chung-ket-noi-tri-thuc-a155832.html</a:t>
            </a:r>
            <a:endParaRPr kumimoji="0" lang="zh-CN" altLang="en-US" sz="18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237132-CCD9-323A-247C-536020828389}"/>
              </a:ext>
            </a:extLst>
          </p:cNvPr>
          <p:cNvSpPr txBox="1"/>
          <p:nvPr/>
        </p:nvSpPr>
        <p:spPr>
          <a:xfrm>
            <a:off x="390525" y="1950604"/>
            <a:ext cx="6285186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  3mm =                   cm</a:t>
            </a:r>
          </a:p>
          <a:p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</a:p>
          <a:p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    6 cm =                      m</a:t>
            </a:r>
          </a:p>
          <a:p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</a:p>
          <a:p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    52 cm =                    m</a:t>
            </a:r>
          </a:p>
          <a:p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</a:p>
          <a:p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    750 m =                km</a:t>
            </a:r>
          </a:p>
          <a:p>
            <a:endParaRPr lang="en-SG" dirty="0"/>
          </a:p>
        </p:txBody>
      </p:sp>
      <p:sp>
        <p:nvSpPr>
          <p:cNvPr id="7" name="圆角矩形 17">
            <a:extLst>
              <a:ext uri="{FF2B5EF4-FFF2-40B4-BE49-F238E27FC236}">
                <a16:creationId xmlns:a16="http://schemas.microsoft.com/office/drawing/2014/main" id="{33652803-947A-542F-7C8D-133AFF5BB810}"/>
              </a:ext>
            </a:extLst>
          </p:cNvPr>
          <p:cNvSpPr/>
          <p:nvPr/>
        </p:nvSpPr>
        <p:spPr>
          <a:xfrm>
            <a:off x="6211210" y="1958009"/>
            <a:ext cx="5742665" cy="454438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pt-BR" altLang="zh-CN" dirty="0">
                <a:solidFill>
                  <a:prstClr val="white"/>
                </a:solidFill>
                <a:ea typeface="思源黑体 CN Bold" panose="020B0800000000000000"/>
              </a:rPr>
              <a:t>a) 35 700 : 50 + 68 x 46 Xem thêm tại: https://loigiaihay.com/giai-toan-lop-5-bai-9-luyen-tap-chung-ket-noi-tri-thuc-a155832.html</a:t>
            </a:r>
            <a:endParaRPr kumimoji="0" lang="zh-CN" altLang="en-US" sz="18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DE880D-930A-B61B-B969-A88CC921FA4B}"/>
              </a:ext>
            </a:extLst>
          </p:cNvPr>
          <p:cNvSpPr txBox="1"/>
          <p:nvPr/>
        </p:nvSpPr>
        <p:spPr>
          <a:xfrm>
            <a:off x="6547112" y="2028974"/>
            <a:ext cx="6285186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b)  5g =                       kg</a:t>
            </a:r>
          </a:p>
          <a:p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</a:p>
          <a:p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    30g =                      kg</a:t>
            </a:r>
          </a:p>
          <a:p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</a:p>
          <a:p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   274g =                    kg</a:t>
            </a:r>
          </a:p>
          <a:p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</a:p>
          <a:p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  963kg =                 tấn</a:t>
            </a:r>
          </a:p>
          <a:p>
            <a:endParaRPr lang="en-S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16">
                <a:extLst>
                  <a:ext uri="{FF2B5EF4-FFF2-40B4-BE49-F238E27FC236}">
                    <a16:creationId xmlns:a16="http://schemas.microsoft.com/office/drawing/2014/main" id="{0B6B7C48-476B-F25D-867F-9969AC661871}"/>
                  </a:ext>
                </a:extLst>
              </p:cNvPr>
              <p:cNvSpPr/>
              <p:nvPr/>
            </p:nvSpPr>
            <p:spPr>
              <a:xfrm>
                <a:off x="3149156" y="1728202"/>
                <a:ext cx="1563610" cy="112577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altLang="zh-CN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vi-VN" altLang="zh-CN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zh-CN" altLang="en-US" sz="3200" b="1" dirty="0">
                  <a:solidFill>
                    <a:srgbClr val="002060"/>
                  </a:solidFill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矩形 16">
                <a:extLst>
                  <a:ext uri="{FF2B5EF4-FFF2-40B4-BE49-F238E27FC236}">
                    <a16:creationId xmlns:a16="http://schemas.microsoft.com/office/drawing/2014/main" id="{0B6B7C48-476B-F25D-867F-9969AC6618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9156" y="1728202"/>
                <a:ext cx="1563610" cy="1125770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6">
                <a:extLst>
                  <a:ext uri="{FF2B5EF4-FFF2-40B4-BE49-F238E27FC236}">
                    <a16:creationId xmlns:a16="http://schemas.microsoft.com/office/drawing/2014/main" id="{AA66933A-EF85-DEE0-6CD0-121D8278115A}"/>
                  </a:ext>
                </a:extLst>
              </p:cNvPr>
              <p:cNvSpPr/>
              <p:nvPr/>
            </p:nvSpPr>
            <p:spPr>
              <a:xfrm>
                <a:off x="3149156" y="2976940"/>
                <a:ext cx="1563610" cy="112577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altLang="zh-CN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vi-VN" altLang="zh-CN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  <m:r>
                            <a:rPr lang="vi-VN" altLang="zh-CN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den>
                      </m:f>
                    </m:oMath>
                  </m:oMathPara>
                </a14:m>
                <a:endParaRPr lang="zh-CN" altLang="en-US" sz="3200" b="1" dirty="0">
                  <a:solidFill>
                    <a:srgbClr val="002060"/>
                  </a:solidFill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矩形 16">
                <a:extLst>
                  <a:ext uri="{FF2B5EF4-FFF2-40B4-BE49-F238E27FC236}">
                    <a16:creationId xmlns:a16="http://schemas.microsoft.com/office/drawing/2014/main" id="{AA66933A-EF85-DEE0-6CD0-121D827811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9156" y="2976940"/>
                <a:ext cx="1563610" cy="1125770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6">
                <a:extLst>
                  <a:ext uri="{FF2B5EF4-FFF2-40B4-BE49-F238E27FC236}">
                    <a16:creationId xmlns:a16="http://schemas.microsoft.com/office/drawing/2014/main" id="{114FB20F-D31A-5687-EA9D-A85A84826838}"/>
                  </a:ext>
                </a:extLst>
              </p:cNvPr>
              <p:cNvSpPr/>
              <p:nvPr/>
            </p:nvSpPr>
            <p:spPr>
              <a:xfrm>
                <a:off x="3149156" y="4102305"/>
                <a:ext cx="1563610" cy="1172733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altLang="zh-CN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𝟓𝟐</m:t>
                          </m:r>
                        </m:num>
                        <m:den>
                          <m:r>
                            <a:rPr lang="vi-VN" altLang="zh-CN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  <m:r>
                            <a:rPr lang="vi-VN" altLang="zh-CN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den>
                      </m:f>
                    </m:oMath>
                  </m:oMathPara>
                </a14:m>
                <a:endParaRPr lang="zh-CN" altLang="en-US" sz="3200" b="1" dirty="0">
                  <a:solidFill>
                    <a:srgbClr val="002060"/>
                  </a:solidFill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矩形 16">
                <a:extLst>
                  <a:ext uri="{FF2B5EF4-FFF2-40B4-BE49-F238E27FC236}">
                    <a16:creationId xmlns:a16="http://schemas.microsoft.com/office/drawing/2014/main" id="{114FB20F-D31A-5687-EA9D-A85A848268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9156" y="4102305"/>
                <a:ext cx="1563610" cy="1172733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6">
                <a:extLst>
                  <a:ext uri="{FF2B5EF4-FFF2-40B4-BE49-F238E27FC236}">
                    <a16:creationId xmlns:a16="http://schemas.microsoft.com/office/drawing/2014/main" id="{8717AA6F-284A-F1BC-4D3E-CFEACAB44FE9}"/>
                  </a:ext>
                </a:extLst>
              </p:cNvPr>
              <p:cNvSpPr/>
              <p:nvPr/>
            </p:nvSpPr>
            <p:spPr>
              <a:xfrm>
                <a:off x="2933694" y="5365556"/>
                <a:ext cx="1563610" cy="1136837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altLang="zh-CN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𝟕𝟓</m:t>
                          </m:r>
                          <m:r>
                            <a:rPr lang="vi-VN" altLang="zh-CN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num>
                        <m:den>
                          <m:r>
                            <a:rPr lang="vi-VN" altLang="zh-CN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  <m:r>
                            <a:rPr lang="vi-VN" altLang="zh-CN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𝟎𝟎</m:t>
                          </m:r>
                        </m:den>
                      </m:f>
                    </m:oMath>
                  </m:oMathPara>
                </a14:m>
                <a:endParaRPr lang="zh-CN" altLang="en-US" sz="3200" b="1" dirty="0">
                  <a:solidFill>
                    <a:srgbClr val="002060"/>
                  </a:solidFill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矩形 16">
                <a:extLst>
                  <a:ext uri="{FF2B5EF4-FFF2-40B4-BE49-F238E27FC236}">
                    <a16:creationId xmlns:a16="http://schemas.microsoft.com/office/drawing/2014/main" id="{8717AA6F-284A-F1BC-4D3E-CFEACAB44F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3694" y="5365556"/>
                <a:ext cx="1563610" cy="1136837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6">
                <a:extLst>
                  <a:ext uri="{FF2B5EF4-FFF2-40B4-BE49-F238E27FC236}">
                    <a16:creationId xmlns:a16="http://schemas.microsoft.com/office/drawing/2014/main" id="{23144252-902E-5BE2-93E2-363D9B97BBFC}"/>
                  </a:ext>
                </a:extLst>
              </p:cNvPr>
              <p:cNvSpPr/>
              <p:nvPr/>
            </p:nvSpPr>
            <p:spPr>
              <a:xfrm>
                <a:off x="9082542" y="1976900"/>
                <a:ext cx="1563610" cy="1172733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altLang="zh-CN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vi-VN" altLang="zh-CN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  <m:r>
                            <a:rPr lang="vi-VN" altLang="zh-CN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𝟎𝟎</m:t>
                          </m:r>
                        </m:den>
                      </m:f>
                    </m:oMath>
                  </m:oMathPara>
                </a14:m>
                <a:endParaRPr lang="zh-CN" altLang="en-US" sz="3200" b="1" dirty="0">
                  <a:solidFill>
                    <a:srgbClr val="002060"/>
                  </a:solidFill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矩形 16">
                <a:extLst>
                  <a:ext uri="{FF2B5EF4-FFF2-40B4-BE49-F238E27FC236}">
                    <a16:creationId xmlns:a16="http://schemas.microsoft.com/office/drawing/2014/main" id="{23144252-902E-5BE2-93E2-363D9B97BB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2542" y="1976900"/>
                <a:ext cx="1563610" cy="1172733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38B9F60D-0E72-066C-83F8-4D4ED14331BF}"/>
                  </a:ext>
                </a:extLst>
              </p:cNvPr>
              <p:cNvSpPr/>
              <p:nvPr/>
            </p:nvSpPr>
            <p:spPr>
              <a:xfrm>
                <a:off x="9082542" y="3077198"/>
                <a:ext cx="1563610" cy="112577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altLang="zh-CN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𝟑𝟎</m:t>
                          </m:r>
                        </m:num>
                        <m:den>
                          <m:r>
                            <a:rPr lang="vi-VN" altLang="zh-CN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  <m:r>
                            <a:rPr lang="vi-VN" altLang="zh-CN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𝟎𝟎</m:t>
                          </m:r>
                        </m:den>
                      </m:f>
                    </m:oMath>
                  </m:oMathPara>
                </a14:m>
                <a:endParaRPr lang="zh-CN" altLang="en-US" sz="3200" b="1" dirty="0">
                  <a:solidFill>
                    <a:srgbClr val="002060"/>
                  </a:solidFill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38B9F60D-0E72-066C-83F8-4D4ED14331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2542" y="3077198"/>
                <a:ext cx="1563610" cy="1125770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 16">
                <a:extLst>
                  <a:ext uri="{FF2B5EF4-FFF2-40B4-BE49-F238E27FC236}">
                    <a16:creationId xmlns:a16="http://schemas.microsoft.com/office/drawing/2014/main" id="{D09F2982-A945-1A41-0BE4-578DB1D0E46F}"/>
                  </a:ext>
                </a:extLst>
              </p:cNvPr>
              <p:cNvSpPr/>
              <p:nvPr/>
            </p:nvSpPr>
            <p:spPr>
              <a:xfrm>
                <a:off x="8930123" y="4146442"/>
                <a:ext cx="1563610" cy="112577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altLang="zh-CN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𝟐𝟕𝟒</m:t>
                          </m:r>
                        </m:num>
                        <m:den>
                          <m:r>
                            <a:rPr lang="vi-VN" altLang="zh-CN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  <m:r>
                            <a:rPr lang="vi-VN" altLang="zh-CN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𝟎𝟎</m:t>
                          </m:r>
                        </m:den>
                      </m:f>
                    </m:oMath>
                  </m:oMathPara>
                </a14:m>
                <a:endParaRPr lang="zh-CN" altLang="en-US" sz="3200" b="1" dirty="0">
                  <a:solidFill>
                    <a:srgbClr val="002060"/>
                  </a:solidFill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矩形 16">
                <a:extLst>
                  <a:ext uri="{FF2B5EF4-FFF2-40B4-BE49-F238E27FC236}">
                    <a16:creationId xmlns:a16="http://schemas.microsoft.com/office/drawing/2014/main" id="{D09F2982-A945-1A41-0BE4-578DB1D0E4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0123" y="4146442"/>
                <a:ext cx="1563610" cy="1125770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6">
                <a:extLst>
                  <a:ext uri="{FF2B5EF4-FFF2-40B4-BE49-F238E27FC236}">
                    <a16:creationId xmlns:a16="http://schemas.microsoft.com/office/drawing/2014/main" id="{FE5CF279-FD4B-EE4E-41E6-2F31C6731458}"/>
                  </a:ext>
                </a:extLst>
              </p:cNvPr>
              <p:cNvSpPr/>
              <p:nvPr/>
            </p:nvSpPr>
            <p:spPr>
              <a:xfrm>
                <a:off x="8913511" y="5532125"/>
                <a:ext cx="1563610" cy="112577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altLang="zh-CN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𝟗𝟔𝟑</m:t>
                          </m:r>
                        </m:num>
                        <m:den>
                          <m:r>
                            <a:rPr lang="vi-VN" altLang="zh-CN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  <m:r>
                            <a:rPr lang="vi-VN" altLang="zh-CN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𝟎𝟎</m:t>
                          </m:r>
                        </m:den>
                      </m:f>
                    </m:oMath>
                  </m:oMathPara>
                </a14:m>
                <a:endParaRPr lang="zh-CN" altLang="en-US" sz="3200" b="1" dirty="0">
                  <a:solidFill>
                    <a:srgbClr val="002060"/>
                  </a:solidFill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矩形 16">
                <a:extLst>
                  <a:ext uri="{FF2B5EF4-FFF2-40B4-BE49-F238E27FC236}">
                    <a16:creationId xmlns:a16="http://schemas.microsoft.com/office/drawing/2014/main" id="{FE5CF279-FD4B-EE4E-41E6-2F31C67314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3511" y="5532125"/>
                <a:ext cx="1563610" cy="1125770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028498933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6">
            <a:extLst>
              <a:ext uri="{FF2B5EF4-FFF2-40B4-BE49-F238E27FC236}">
                <a16:creationId xmlns:a16="http://schemas.microsoft.com/office/drawing/2014/main" id="{C9398ED8-3842-4AA2-937F-7B194FECE9B2}"/>
              </a:ext>
            </a:extLst>
          </p:cNvPr>
          <p:cNvSpPr/>
          <p:nvPr/>
        </p:nvSpPr>
        <p:spPr>
          <a:xfrm>
            <a:off x="390525" y="784434"/>
            <a:ext cx="11410950" cy="5915339"/>
          </a:xfrm>
          <a:prstGeom prst="roundRect">
            <a:avLst>
              <a:gd name="adj" fmla="val 40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79A087C6-CD35-4512-8F06-AEB3D229885F}"/>
              </a:ext>
            </a:extLst>
          </p:cNvPr>
          <p:cNvSpPr txBox="1"/>
          <p:nvPr/>
        </p:nvSpPr>
        <p:spPr>
          <a:xfrm>
            <a:off x="1528447" y="158227"/>
            <a:ext cx="1066414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Tìm phân số thập phân hoặc hỗn số thích hợp.</a:t>
            </a:r>
            <a:endParaRPr kumimoji="0" lang="zh-CN" altLang="en-US" sz="3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仓耳青禾体-谷力 W04" panose="02020400000000000000" pitchFamily="18" charset="-122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4225" y="158227"/>
            <a:ext cx="2133785" cy="1792379"/>
          </a:xfrm>
          <a:prstGeom prst="rect">
            <a:avLst/>
          </a:prstGeom>
        </p:spPr>
      </p:pic>
      <p:sp>
        <p:nvSpPr>
          <p:cNvPr id="7" name="圆角矩形 17">
            <a:extLst>
              <a:ext uri="{FF2B5EF4-FFF2-40B4-BE49-F238E27FC236}">
                <a16:creationId xmlns:a16="http://schemas.microsoft.com/office/drawing/2014/main" id="{33652803-947A-542F-7C8D-133AFF5BB810}"/>
              </a:ext>
            </a:extLst>
          </p:cNvPr>
          <p:cNvSpPr/>
          <p:nvPr/>
        </p:nvSpPr>
        <p:spPr>
          <a:xfrm>
            <a:off x="1292773" y="1461541"/>
            <a:ext cx="8187558" cy="513895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思源黑体 CN Bold" panose="020B0800000000000000"/>
                <a:cs typeface="+mn-cs"/>
              </a:rPr>
              <a:t>a) 35 700 : 50 + 68 x 46 Xem thêm tại: https://loigiaihay.com/giai-toan-lop-5-bai-9-luyen-tap-chung-ket-noi-tri-thuc-a155832.html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思源黑体 CN Bold" panose="020B080000000000000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DE880D-930A-B61B-B969-A88CC921FA4B}"/>
              </a:ext>
            </a:extLst>
          </p:cNvPr>
          <p:cNvSpPr txBox="1"/>
          <p:nvPr/>
        </p:nvSpPr>
        <p:spPr>
          <a:xfrm>
            <a:off x="1528447" y="1532507"/>
            <a:ext cx="8036464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  2 dm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7 cm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                 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4m 35cm 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=                     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 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5kg 680g =                    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kg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1 tấn 78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kg =                       tấn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6">
                <a:extLst>
                  <a:ext uri="{FF2B5EF4-FFF2-40B4-BE49-F238E27FC236}">
                    <a16:creationId xmlns:a16="http://schemas.microsoft.com/office/drawing/2014/main" id="{23144252-902E-5BE2-93E2-363D9B97BBFC}"/>
                  </a:ext>
                </a:extLst>
              </p:cNvPr>
              <p:cNvSpPr/>
              <p:nvPr/>
            </p:nvSpPr>
            <p:spPr>
              <a:xfrm>
                <a:off x="5815155" y="1480433"/>
                <a:ext cx="1563610" cy="1082637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zh-CN" sz="38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zh-CN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altLang="zh-CN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kumimoji="0" lang="vi-VN" altLang="zh-CN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vi-VN" altLang="zh-CN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</m:t>
                        </m:r>
                      </m:den>
                    </m:f>
                  </m:oMath>
                </a14:m>
                <a:endParaRPr kumimoji="0" lang="zh-C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等线" panose="02010600030101010101" pitchFamily="2" charset="-122"/>
                </a:endParaRPr>
              </a:p>
            </p:txBody>
          </p:sp>
        </mc:Choice>
        <mc:Fallback xmlns="">
          <p:sp>
            <p:nvSpPr>
              <p:cNvPr id="16" name="矩形 16">
                <a:extLst>
                  <a:ext uri="{FF2B5EF4-FFF2-40B4-BE49-F238E27FC236}">
                    <a16:creationId xmlns:a16="http://schemas.microsoft.com/office/drawing/2014/main" id="{23144252-902E-5BE2-93E2-363D9B97BB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5155" y="1480433"/>
                <a:ext cx="1563610" cy="1082637"/>
              </a:xfrm>
              <a:prstGeom prst="roundRect">
                <a:avLst/>
              </a:prstGeom>
              <a:blipFill>
                <a:blip r:embed="rId6"/>
                <a:stretch>
                  <a:fillRect b="-3352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38B9F60D-0E72-066C-83F8-4D4ED14331BF}"/>
                  </a:ext>
                </a:extLst>
              </p:cNvPr>
              <p:cNvSpPr/>
              <p:nvPr/>
            </p:nvSpPr>
            <p:spPr>
              <a:xfrm>
                <a:off x="5815155" y="2580731"/>
                <a:ext cx="1563610" cy="1096045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zh-CN" sz="38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4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zh-CN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vi-VN" altLang="zh-CN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vi-VN" altLang="zh-CN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vi-VN" altLang="zh-CN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vi-VN" altLang="zh-CN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𝟎𝟎</m:t>
                        </m:r>
                      </m:den>
                    </m:f>
                  </m:oMath>
                </a14:m>
                <a:endParaRPr kumimoji="0" lang="zh-C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等线" panose="02010600030101010101" pitchFamily="2" charset="-122"/>
                </a:endParaRPr>
              </a:p>
            </p:txBody>
          </p:sp>
        </mc:Choice>
        <mc:Fallback xmlns=""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38B9F60D-0E72-066C-83F8-4D4ED14331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5155" y="2580731"/>
                <a:ext cx="1563610" cy="1096045"/>
              </a:xfrm>
              <a:prstGeom prst="roundRect">
                <a:avLst/>
              </a:prstGeom>
              <a:blipFill>
                <a:blip r:embed="rId7"/>
                <a:stretch>
                  <a:fillRect b="-3297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 16">
                <a:extLst>
                  <a:ext uri="{FF2B5EF4-FFF2-40B4-BE49-F238E27FC236}">
                    <a16:creationId xmlns:a16="http://schemas.microsoft.com/office/drawing/2014/main" id="{D09F2982-A945-1A41-0BE4-578DB1D0E46F}"/>
                  </a:ext>
                </a:extLst>
              </p:cNvPr>
              <p:cNvSpPr/>
              <p:nvPr/>
            </p:nvSpPr>
            <p:spPr>
              <a:xfrm>
                <a:off x="5646124" y="3811797"/>
                <a:ext cx="1563610" cy="108590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zh-CN" sz="38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5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zh-CN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altLang="zh-CN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𝟔𝟖𝟎</m:t>
                        </m:r>
                      </m:num>
                      <m:den>
                        <m:r>
                          <a:rPr kumimoji="0" lang="vi-VN" altLang="zh-CN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</m:t>
                        </m:r>
                        <m:r>
                          <a:rPr kumimoji="0" lang="vi-VN" altLang="zh-CN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𝟎𝟎</m:t>
                        </m:r>
                      </m:den>
                    </m:f>
                  </m:oMath>
                </a14:m>
                <a:endParaRPr kumimoji="0" lang="zh-C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等线" panose="02010600030101010101" pitchFamily="2" charset="-122"/>
                </a:endParaRPr>
              </a:p>
            </p:txBody>
          </p:sp>
        </mc:Choice>
        <mc:Fallback xmlns="">
          <p:sp>
            <p:nvSpPr>
              <p:cNvPr id="19" name="矩形 16">
                <a:extLst>
                  <a:ext uri="{FF2B5EF4-FFF2-40B4-BE49-F238E27FC236}">
                    <a16:creationId xmlns:a16="http://schemas.microsoft.com/office/drawing/2014/main" id="{D09F2982-A945-1A41-0BE4-578DB1D0E4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6124" y="3811797"/>
                <a:ext cx="1563610" cy="1085901"/>
              </a:xfrm>
              <a:prstGeom prst="roundRect">
                <a:avLst/>
              </a:prstGeom>
              <a:blipFill>
                <a:blip r:embed="rId8"/>
                <a:stretch>
                  <a:fillRect l="-5792" b="-2778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6">
                <a:extLst>
                  <a:ext uri="{FF2B5EF4-FFF2-40B4-BE49-F238E27FC236}">
                    <a16:creationId xmlns:a16="http://schemas.microsoft.com/office/drawing/2014/main" id="{FE5CF279-FD4B-EE4E-41E6-2F31C6731458}"/>
                  </a:ext>
                </a:extLst>
              </p:cNvPr>
              <p:cNvSpPr/>
              <p:nvPr/>
            </p:nvSpPr>
            <p:spPr>
              <a:xfrm>
                <a:off x="5646124" y="5035658"/>
                <a:ext cx="1563610" cy="108590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zh-CN" sz="40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1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zh-CN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altLang="zh-CN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𝟕𝟖</m:t>
                        </m:r>
                      </m:num>
                      <m:den>
                        <m:r>
                          <a:rPr kumimoji="0" lang="vi-VN" altLang="zh-CN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</m:t>
                        </m:r>
                        <m:r>
                          <a:rPr kumimoji="0" lang="vi-VN" altLang="zh-CN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𝟎𝟎</m:t>
                        </m:r>
                      </m:den>
                    </m:f>
                  </m:oMath>
                </a14:m>
                <a:endParaRPr kumimoji="0" lang="zh-C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等线" panose="02010600030101010101" pitchFamily="2" charset="-122"/>
                </a:endParaRPr>
              </a:p>
            </p:txBody>
          </p:sp>
        </mc:Choice>
        <mc:Fallback xmlns="">
          <p:sp>
            <p:nvSpPr>
              <p:cNvPr id="20" name="矩形 16">
                <a:extLst>
                  <a:ext uri="{FF2B5EF4-FFF2-40B4-BE49-F238E27FC236}">
                    <a16:creationId xmlns:a16="http://schemas.microsoft.com/office/drawing/2014/main" id="{FE5CF279-FD4B-EE4E-41E6-2F31C67314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6124" y="5035658"/>
                <a:ext cx="1563610" cy="1085901"/>
              </a:xfrm>
              <a:prstGeom prst="roundRect">
                <a:avLst/>
              </a:prstGeom>
              <a:blipFill>
                <a:blip r:embed="rId9"/>
                <a:stretch>
                  <a:fillRect l="-6950" b="-5000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724337981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Nhóm 447" hidden="1">
            <a:extLst>
              <a:ext uri="{FF2B5EF4-FFF2-40B4-BE49-F238E27FC236}">
                <a16:creationId xmlns:a16="http://schemas.microsoft.com/office/drawing/2014/main" id="{94750F86-595E-7C86-4D8D-BD6F95EC2951}"/>
              </a:ext>
            </a:extLst>
          </p:cNvPr>
          <p:cNvGrpSpPr/>
          <p:nvPr/>
        </p:nvGrpSpPr>
        <p:grpSpPr>
          <a:xfrm>
            <a:off x="2456859" y="758541"/>
            <a:ext cx="6610939" cy="4878294"/>
            <a:chOff x="2767658" y="3464174"/>
            <a:chExt cx="4770119" cy="3519930"/>
          </a:xfrm>
        </p:grpSpPr>
        <p:grpSp>
          <p:nvGrpSpPr>
            <p:cNvPr id="245" name="Đồ họa 240">
              <a:extLst>
                <a:ext uri="{FF2B5EF4-FFF2-40B4-BE49-F238E27FC236}">
                  <a16:creationId xmlns:a16="http://schemas.microsoft.com/office/drawing/2014/main" id="{3E3D321A-3878-68B7-A96F-2F3BF79E383D}"/>
                </a:ext>
              </a:extLst>
            </p:cNvPr>
            <p:cNvGrpSpPr/>
            <p:nvPr/>
          </p:nvGrpSpPr>
          <p:grpSpPr>
            <a:xfrm>
              <a:off x="2767658" y="3464174"/>
              <a:ext cx="4770119" cy="3519930"/>
              <a:chOff x="4546600" y="2201146"/>
              <a:chExt cx="3513454" cy="2592622"/>
            </a:xfrm>
          </p:grpSpPr>
          <p:grpSp>
            <p:nvGrpSpPr>
              <p:cNvPr id="246" name="Đồ họa 240">
                <a:extLst>
                  <a:ext uri="{FF2B5EF4-FFF2-40B4-BE49-F238E27FC236}">
                    <a16:creationId xmlns:a16="http://schemas.microsoft.com/office/drawing/2014/main" id="{A24F62C4-E912-07ED-5996-4D46AFC5CCBB}"/>
                  </a:ext>
                </a:extLst>
              </p:cNvPr>
              <p:cNvGrpSpPr/>
              <p:nvPr/>
            </p:nvGrpSpPr>
            <p:grpSpPr>
              <a:xfrm>
                <a:off x="4913389" y="2201146"/>
                <a:ext cx="3042420" cy="2592622"/>
                <a:chOff x="4913389" y="2201146"/>
                <a:chExt cx="3042420" cy="2592622"/>
              </a:xfrm>
            </p:grpSpPr>
            <p:sp>
              <p:nvSpPr>
                <p:cNvPr id="247" name="Hình tự do: Hình 246">
                  <a:extLst>
                    <a:ext uri="{FF2B5EF4-FFF2-40B4-BE49-F238E27FC236}">
                      <a16:creationId xmlns:a16="http://schemas.microsoft.com/office/drawing/2014/main" id="{FA36BDDC-995A-17B7-2236-601DD63249E1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8" name="Hình tự do: Hình 247">
                  <a:extLst>
                    <a:ext uri="{FF2B5EF4-FFF2-40B4-BE49-F238E27FC236}">
                      <a16:creationId xmlns:a16="http://schemas.microsoft.com/office/drawing/2014/main" id="{B0556D47-1215-1A1B-3A34-DD756B74CAB4}"/>
                    </a:ext>
                  </a:extLst>
                </p:cNvPr>
                <p:cNvSpPr/>
                <p:nvPr/>
              </p:nvSpPr>
              <p:spPr>
                <a:xfrm>
                  <a:off x="6191360" y="2201147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Hình tự do: Hình 248">
                  <a:extLst>
                    <a:ext uri="{FF2B5EF4-FFF2-40B4-BE49-F238E27FC236}">
                      <a16:creationId xmlns:a16="http://schemas.microsoft.com/office/drawing/2014/main" id="{5BAA4EEB-438B-71FF-FD1E-9138DA0ABA22}"/>
                    </a:ext>
                  </a:extLst>
                </p:cNvPr>
                <p:cNvSpPr/>
                <p:nvPr/>
              </p:nvSpPr>
              <p:spPr>
                <a:xfrm>
                  <a:off x="6695347" y="2201146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Hình tự do: Hình 249">
                  <a:extLst>
                    <a:ext uri="{FF2B5EF4-FFF2-40B4-BE49-F238E27FC236}">
                      <a16:creationId xmlns:a16="http://schemas.microsoft.com/office/drawing/2014/main" id="{538F0758-6ADD-002F-96C5-F3E8C645D04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Hình tự do: Hình 250">
                  <a:extLst>
                    <a:ext uri="{FF2B5EF4-FFF2-40B4-BE49-F238E27FC236}">
                      <a16:creationId xmlns:a16="http://schemas.microsoft.com/office/drawing/2014/main" id="{091AA9A9-009C-725B-1E68-E6911D0C072E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Hình tự do: Hình 251">
                  <a:extLst>
                    <a:ext uri="{FF2B5EF4-FFF2-40B4-BE49-F238E27FC236}">
                      <a16:creationId xmlns:a16="http://schemas.microsoft.com/office/drawing/2014/main" id="{DF63688E-E89E-2E2D-EF5D-5EE5C3365E9C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3" name="Hình tự do: Hình 252">
                  <a:extLst>
                    <a:ext uri="{FF2B5EF4-FFF2-40B4-BE49-F238E27FC236}">
                      <a16:creationId xmlns:a16="http://schemas.microsoft.com/office/drawing/2014/main" id="{00A1DFC1-EB8F-6880-0893-0743687FF1A2}"/>
                    </a:ext>
                  </a:extLst>
                </p:cNvPr>
                <p:cNvSpPr/>
                <p:nvPr/>
              </p:nvSpPr>
              <p:spPr>
                <a:xfrm>
                  <a:off x="7620088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Hình tự do: Hình 253">
                  <a:extLst>
                    <a:ext uri="{FF2B5EF4-FFF2-40B4-BE49-F238E27FC236}">
                      <a16:creationId xmlns:a16="http://schemas.microsoft.com/office/drawing/2014/main" id="{764C4DD9-F4AE-5305-3EC7-699DB2D1BD79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Hình tự do: Hình 254">
                  <a:extLst>
                    <a:ext uri="{FF2B5EF4-FFF2-40B4-BE49-F238E27FC236}">
                      <a16:creationId xmlns:a16="http://schemas.microsoft.com/office/drawing/2014/main" id="{779B1DFE-7756-FEA9-DD6C-2F2F4DB97479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Hình tự do: Hình 255">
                  <a:extLst>
                    <a:ext uri="{FF2B5EF4-FFF2-40B4-BE49-F238E27FC236}">
                      <a16:creationId xmlns:a16="http://schemas.microsoft.com/office/drawing/2014/main" id="{61CC11B2-0D33-C8E1-5CEE-69569A4B3E0A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7" name="Hình tự do: Hình 256">
                  <a:extLst>
                    <a:ext uri="{FF2B5EF4-FFF2-40B4-BE49-F238E27FC236}">
                      <a16:creationId xmlns:a16="http://schemas.microsoft.com/office/drawing/2014/main" id="{99660D3F-D593-A71C-FFD3-9E981B5B4EB4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8" name="Hình tự do: Hình 257">
                  <a:extLst>
                    <a:ext uri="{FF2B5EF4-FFF2-40B4-BE49-F238E27FC236}">
                      <a16:creationId xmlns:a16="http://schemas.microsoft.com/office/drawing/2014/main" id="{8880E0F3-4331-8FC4-8C7E-445AFDE711B4}"/>
                    </a:ext>
                  </a:extLst>
                </p:cNvPr>
                <p:cNvSpPr/>
                <p:nvPr/>
              </p:nvSpPr>
              <p:spPr>
                <a:xfrm>
                  <a:off x="5374771" y="2708860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9" name="Hình tự do: Hình 258">
                  <a:extLst>
                    <a:ext uri="{FF2B5EF4-FFF2-40B4-BE49-F238E27FC236}">
                      <a16:creationId xmlns:a16="http://schemas.microsoft.com/office/drawing/2014/main" id="{63633686-620E-2894-912D-B6244D6DDAF7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0" name="Hình tự do: Hình 259">
                  <a:extLst>
                    <a:ext uri="{FF2B5EF4-FFF2-40B4-BE49-F238E27FC236}">
                      <a16:creationId xmlns:a16="http://schemas.microsoft.com/office/drawing/2014/main" id="{FC52042E-D303-08CF-830C-BA06969351DF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1" name="Hình tự do: Hình 260">
                  <a:extLst>
                    <a:ext uri="{FF2B5EF4-FFF2-40B4-BE49-F238E27FC236}">
                      <a16:creationId xmlns:a16="http://schemas.microsoft.com/office/drawing/2014/main" id="{512C8C55-9599-F667-5E33-664212189601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Hình tự do: Hình 261">
                  <a:extLst>
                    <a:ext uri="{FF2B5EF4-FFF2-40B4-BE49-F238E27FC236}">
                      <a16:creationId xmlns:a16="http://schemas.microsoft.com/office/drawing/2014/main" id="{726978D4-B515-59AD-245B-E7D0122774D4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Hình tự do: Hình 262">
                  <a:extLst>
                    <a:ext uri="{FF2B5EF4-FFF2-40B4-BE49-F238E27FC236}">
                      <a16:creationId xmlns:a16="http://schemas.microsoft.com/office/drawing/2014/main" id="{A2A8C96A-783B-E3A2-7B09-C3E59C27224D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4" name="Hình tự do: Hình 263">
                <a:extLst>
                  <a:ext uri="{FF2B5EF4-FFF2-40B4-BE49-F238E27FC236}">
                    <a16:creationId xmlns:a16="http://schemas.microsoft.com/office/drawing/2014/main" id="{CE847114-9FC6-CF9D-91C2-D852D34A9183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5" name="Hình tự do: Hình 264">
                <a:extLst>
                  <a:ext uri="{FF2B5EF4-FFF2-40B4-BE49-F238E27FC236}">
                    <a16:creationId xmlns:a16="http://schemas.microsoft.com/office/drawing/2014/main" id="{F266426B-96AA-B4E4-3948-A54E39AAEDF8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6" name="Hình tự do: Hình 265">
                <a:extLst>
                  <a:ext uri="{FF2B5EF4-FFF2-40B4-BE49-F238E27FC236}">
                    <a16:creationId xmlns:a16="http://schemas.microsoft.com/office/drawing/2014/main" id="{7BC83820-86AB-8B97-DDBB-BC45AA1FA4FC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7" name="Hình tự do: Hình 266">
                <a:extLst>
                  <a:ext uri="{FF2B5EF4-FFF2-40B4-BE49-F238E27FC236}">
                    <a16:creationId xmlns:a16="http://schemas.microsoft.com/office/drawing/2014/main" id="{FB634553-ECA7-8F44-0C4F-75BE340D9CC4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8" name="Hình tự do: Hình 267">
                <a:extLst>
                  <a:ext uri="{FF2B5EF4-FFF2-40B4-BE49-F238E27FC236}">
                    <a16:creationId xmlns:a16="http://schemas.microsoft.com/office/drawing/2014/main" id="{FE55AF6F-A5B6-9427-5D03-C9CCBA19E1C8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5" name="Hình tự do: Hình 364">
              <a:extLst>
                <a:ext uri="{FF2B5EF4-FFF2-40B4-BE49-F238E27FC236}">
                  <a16:creationId xmlns:a16="http://schemas.microsoft.com/office/drawing/2014/main" id="{27FF1DDC-183E-7F9C-BD54-C9096FFFCB82}"/>
                </a:ext>
              </a:extLst>
            </p:cNvPr>
            <p:cNvSpPr/>
            <p:nvPr/>
          </p:nvSpPr>
          <p:spPr>
            <a:xfrm>
              <a:off x="2788625" y="3777379"/>
              <a:ext cx="670962" cy="670962"/>
            </a:xfrm>
            <a:custGeom>
              <a:avLst/>
              <a:gdLst>
                <a:gd name="connsiteX0" fmla="*/ 0 w 494200"/>
                <a:gd name="connsiteY0" fmla="*/ 399607 h 494200"/>
                <a:gd name="connsiteX1" fmla="*/ 94593 w 494200"/>
                <a:gd name="connsiteY1" fmla="*/ 494200 h 494200"/>
                <a:gd name="connsiteX2" fmla="*/ 399607 w 494200"/>
                <a:gd name="connsiteY2" fmla="*/ 494200 h 494200"/>
                <a:gd name="connsiteX3" fmla="*/ 494200 w 494200"/>
                <a:gd name="connsiteY3" fmla="*/ 399607 h 494200"/>
                <a:gd name="connsiteX4" fmla="*/ 494200 w 494200"/>
                <a:gd name="connsiteY4" fmla="*/ 94593 h 494200"/>
                <a:gd name="connsiteX5" fmla="*/ 399607 w 494200"/>
                <a:gd name="connsiteY5" fmla="*/ 0 h 494200"/>
                <a:gd name="connsiteX6" fmla="*/ 94593 w 494200"/>
                <a:gd name="connsiteY6" fmla="*/ 0 h 494200"/>
                <a:gd name="connsiteX7" fmla="*/ 0 w 494200"/>
                <a:gd name="connsiteY7" fmla="*/ 94593 h 494200"/>
                <a:gd name="connsiteX8" fmla="*/ 0 w 494200"/>
                <a:gd name="connsiteY8" fmla="*/ 399607 h 49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4200" h="494200">
                  <a:moveTo>
                    <a:pt x="0" y="399607"/>
                  </a:moveTo>
                  <a:cubicBezTo>
                    <a:pt x="0" y="451730"/>
                    <a:pt x="42470" y="494200"/>
                    <a:pt x="94593" y="494200"/>
                  </a:cubicBezTo>
                  <a:lnTo>
                    <a:pt x="399607" y="494200"/>
                  </a:lnTo>
                  <a:cubicBezTo>
                    <a:pt x="451730" y="494200"/>
                    <a:pt x="494200" y="451730"/>
                    <a:pt x="494200" y="399607"/>
                  </a:cubicBezTo>
                  <a:lnTo>
                    <a:pt x="494200" y="94593"/>
                  </a:lnTo>
                  <a:cubicBezTo>
                    <a:pt x="494200" y="42470"/>
                    <a:pt x="451730" y="0"/>
                    <a:pt x="399607" y="0"/>
                  </a:cubicBezTo>
                  <a:lnTo>
                    <a:pt x="94593" y="0"/>
                  </a:lnTo>
                  <a:cubicBezTo>
                    <a:pt x="42470" y="0"/>
                    <a:pt x="0" y="42470"/>
                    <a:pt x="0" y="94593"/>
                  </a:cubicBezTo>
                  <a:lnTo>
                    <a:pt x="0" y="399607"/>
                  </a:lnTo>
                  <a:close/>
                </a:path>
              </a:pathLst>
            </a:custGeom>
            <a:solidFill>
              <a:srgbClr val="FFFAE9"/>
            </a:solidFill>
            <a:ln w="192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3E04801D-747B-D5A4-B9C0-288D1DA7A076}"/>
              </a:ext>
            </a:extLst>
          </p:cNvPr>
          <p:cNvGrpSpPr/>
          <p:nvPr/>
        </p:nvGrpSpPr>
        <p:grpSpPr>
          <a:xfrm>
            <a:off x="2765956" y="758543"/>
            <a:ext cx="6610939" cy="4878292"/>
            <a:chOff x="2456860" y="758544"/>
            <a:chExt cx="6610939" cy="4878292"/>
          </a:xfrm>
        </p:grpSpPr>
        <p:grpSp>
          <p:nvGrpSpPr>
            <p:cNvPr id="424" name="Đồ họa 240">
              <a:extLst>
                <a:ext uri="{FF2B5EF4-FFF2-40B4-BE49-F238E27FC236}">
                  <a16:creationId xmlns:a16="http://schemas.microsoft.com/office/drawing/2014/main" id="{A99F0FA3-3B73-6530-5968-761645121C64}"/>
                </a:ext>
              </a:extLst>
            </p:cNvPr>
            <p:cNvGrpSpPr/>
            <p:nvPr/>
          </p:nvGrpSpPr>
          <p:grpSpPr>
            <a:xfrm>
              <a:off x="2456860" y="758544"/>
              <a:ext cx="6610939" cy="4878292"/>
              <a:chOff x="4546600" y="2201147"/>
              <a:chExt cx="3513454" cy="2592621"/>
            </a:xfrm>
          </p:grpSpPr>
          <p:grpSp>
            <p:nvGrpSpPr>
              <p:cNvPr id="425" name="Đồ họa 240">
                <a:extLst>
                  <a:ext uri="{FF2B5EF4-FFF2-40B4-BE49-F238E27FC236}">
                    <a16:creationId xmlns:a16="http://schemas.microsoft.com/office/drawing/2014/main" id="{7A5EBC7D-9732-0D93-1746-251506F4DFF1}"/>
                  </a:ext>
                </a:extLst>
              </p:cNvPr>
              <p:cNvGrpSpPr/>
              <p:nvPr/>
            </p:nvGrpSpPr>
            <p:grpSpPr>
              <a:xfrm>
                <a:off x="4913389" y="2201147"/>
                <a:ext cx="3042420" cy="2592621"/>
                <a:chOff x="4913389" y="2201147"/>
                <a:chExt cx="3042420" cy="2592621"/>
              </a:xfrm>
            </p:grpSpPr>
            <p:sp>
              <p:nvSpPr>
                <p:cNvPr id="431" name="Hình tự do: Hình 430">
                  <a:extLst>
                    <a:ext uri="{FF2B5EF4-FFF2-40B4-BE49-F238E27FC236}">
                      <a16:creationId xmlns:a16="http://schemas.microsoft.com/office/drawing/2014/main" id="{69920489-19BA-739F-EEFF-DD16D2E9B0DB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2" name="Hình tự do: Hình 431">
                  <a:extLst>
                    <a:ext uri="{FF2B5EF4-FFF2-40B4-BE49-F238E27FC236}">
                      <a16:creationId xmlns:a16="http://schemas.microsoft.com/office/drawing/2014/main" id="{4C84E21E-7F9E-D69E-8D31-5AA5CEB16892}"/>
                    </a:ext>
                  </a:extLst>
                </p:cNvPr>
                <p:cNvSpPr/>
                <p:nvPr/>
              </p:nvSpPr>
              <p:spPr>
                <a:xfrm>
                  <a:off x="6191360" y="2201148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3" name="Hình tự do: Hình 432">
                  <a:extLst>
                    <a:ext uri="{FF2B5EF4-FFF2-40B4-BE49-F238E27FC236}">
                      <a16:creationId xmlns:a16="http://schemas.microsoft.com/office/drawing/2014/main" id="{83644CFD-7BCB-B16D-8CEB-CE860AB8AF59}"/>
                    </a:ext>
                  </a:extLst>
                </p:cNvPr>
                <p:cNvSpPr/>
                <p:nvPr/>
              </p:nvSpPr>
              <p:spPr>
                <a:xfrm>
                  <a:off x="6699073" y="2201147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4" name="Hình tự do: Hình 433">
                  <a:extLst>
                    <a:ext uri="{FF2B5EF4-FFF2-40B4-BE49-F238E27FC236}">
                      <a16:creationId xmlns:a16="http://schemas.microsoft.com/office/drawing/2014/main" id="{C431279A-040B-87A2-9E28-3D74F3CB1E2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5" name="Hình tự do: Hình 434">
                  <a:extLst>
                    <a:ext uri="{FF2B5EF4-FFF2-40B4-BE49-F238E27FC236}">
                      <a16:creationId xmlns:a16="http://schemas.microsoft.com/office/drawing/2014/main" id="{C9069065-3732-6162-17AA-EBB0F73797DD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6" name="Hình tự do: Hình 435">
                  <a:extLst>
                    <a:ext uri="{FF2B5EF4-FFF2-40B4-BE49-F238E27FC236}">
                      <a16:creationId xmlns:a16="http://schemas.microsoft.com/office/drawing/2014/main" id="{0B7FCFC6-399E-5527-6E4A-9499A5B53F5A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7" name="Hình tự do: Hình 436">
                  <a:extLst>
                    <a:ext uri="{FF2B5EF4-FFF2-40B4-BE49-F238E27FC236}">
                      <a16:creationId xmlns:a16="http://schemas.microsoft.com/office/drawing/2014/main" id="{93741BB9-509E-0E48-3C10-92A2FBF398A0}"/>
                    </a:ext>
                  </a:extLst>
                </p:cNvPr>
                <p:cNvSpPr/>
                <p:nvPr/>
              </p:nvSpPr>
              <p:spPr>
                <a:xfrm>
                  <a:off x="7625699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8" name="Hình tự do: Hình 437">
                  <a:extLst>
                    <a:ext uri="{FF2B5EF4-FFF2-40B4-BE49-F238E27FC236}">
                      <a16:creationId xmlns:a16="http://schemas.microsoft.com/office/drawing/2014/main" id="{7F33C1C0-4531-2816-C40A-A7398C0DE474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9" name="Hình tự do: Hình 438">
                  <a:extLst>
                    <a:ext uri="{FF2B5EF4-FFF2-40B4-BE49-F238E27FC236}">
                      <a16:creationId xmlns:a16="http://schemas.microsoft.com/office/drawing/2014/main" id="{2FFD66A6-D709-8BAE-F267-9EDD3CCC9F9F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0" name="Hình tự do: Hình 439">
                  <a:extLst>
                    <a:ext uri="{FF2B5EF4-FFF2-40B4-BE49-F238E27FC236}">
                      <a16:creationId xmlns:a16="http://schemas.microsoft.com/office/drawing/2014/main" id="{FADC4193-A57B-4EAC-E18D-979DA0B45223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1" name="Hình tự do: Hình 440">
                  <a:extLst>
                    <a:ext uri="{FF2B5EF4-FFF2-40B4-BE49-F238E27FC236}">
                      <a16:creationId xmlns:a16="http://schemas.microsoft.com/office/drawing/2014/main" id="{F2207C69-CB63-AB2B-5ACD-A230D5140A20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2" name="Hình tự do: Hình 441">
                  <a:extLst>
                    <a:ext uri="{FF2B5EF4-FFF2-40B4-BE49-F238E27FC236}">
                      <a16:creationId xmlns:a16="http://schemas.microsoft.com/office/drawing/2014/main" id="{830A0BF3-191A-0A1C-7392-6A6A389301DC}"/>
                    </a:ext>
                  </a:extLst>
                </p:cNvPr>
                <p:cNvSpPr/>
                <p:nvPr/>
              </p:nvSpPr>
              <p:spPr>
                <a:xfrm>
                  <a:off x="5374770" y="2708868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3" name="Hình tự do: Hình 442">
                  <a:extLst>
                    <a:ext uri="{FF2B5EF4-FFF2-40B4-BE49-F238E27FC236}">
                      <a16:creationId xmlns:a16="http://schemas.microsoft.com/office/drawing/2014/main" id="{951023D7-EFAD-1BF9-278D-0263956448CA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4" name="Hình tự do: Hình 443">
                  <a:extLst>
                    <a:ext uri="{FF2B5EF4-FFF2-40B4-BE49-F238E27FC236}">
                      <a16:creationId xmlns:a16="http://schemas.microsoft.com/office/drawing/2014/main" id="{7AD37498-5A58-92D6-1CE0-3582374B9770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5" name="Hình tự do: Hình 444">
                  <a:extLst>
                    <a:ext uri="{FF2B5EF4-FFF2-40B4-BE49-F238E27FC236}">
                      <a16:creationId xmlns:a16="http://schemas.microsoft.com/office/drawing/2014/main" id="{3702B3ED-A190-CCD5-F0CD-AA36E2BDEAEE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6" name="Hình tự do: Hình 445">
                  <a:extLst>
                    <a:ext uri="{FF2B5EF4-FFF2-40B4-BE49-F238E27FC236}">
                      <a16:creationId xmlns:a16="http://schemas.microsoft.com/office/drawing/2014/main" id="{3D3F2887-3998-068A-6141-C6D706EEFB4F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7" name="Hình tự do: Hình 446">
                  <a:extLst>
                    <a:ext uri="{FF2B5EF4-FFF2-40B4-BE49-F238E27FC236}">
                      <a16:creationId xmlns:a16="http://schemas.microsoft.com/office/drawing/2014/main" id="{95AA531D-B0FF-84CC-D56E-35AC8F084DB2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6" name="Hình tự do: Hình 425">
                <a:extLst>
                  <a:ext uri="{FF2B5EF4-FFF2-40B4-BE49-F238E27FC236}">
                    <a16:creationId xmlns:a16="http://schemas.microsoft.com/office/drawing/2014/main" id="{68EE8AC0-8E7A-4AD2-7225-165E354414D4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7" name="Hình tự do: Hình 426">
                <a:extLst>
                  <a:ext uri="{FF2B5EF4-FFF2-40B4-BE49-F238E27FC236}">
                    <a16:creationId xmlns:a16="http://schemas.microsoft.com/office/drawing/2014/main" id="{D1BAB8E1-3FF9-7B2A-7900-72814F602E77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571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8" name="Hình tự do: Hình 427">
                <a:extLst>
                  <a:ext uri="{FF2B5EF4-FFF2-40B4-BE49-F238E27FC236}">
                    <a16:creationId xmlns:a16="http://schemas.microsoft.com/office/drawing/2014/main" id="{9B78519B-BDB7-FBF8-FED2-6A81DAC37C06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9" name="Hình tự do: Hình 428">
                <a:extLst>
                  <a:ext uri="{FF2B5EF4-FFF2-40B4-BE49-F238E27FC236}">
                    <a16:creationId xmlns:a16="http://schemas.microsoft.com/office/drawing/2014/main" id="{E7B0212B-2D25-BA12-E03D-52E7BA92EA65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0" name="Hình tự do: Hình 429">
                <a:extLst>
                  <a:ext uri="{FF2B5EF4-FFF2-40B4-BE49-F238E27FC236}">
                    <a16:creationId xmlns:a16="http://schemas.microsoft.com/office/drawing/2014/main" id="{67D4E75D-1FFF-8C06-66FF-7F832E3BA9B4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" name="Hình tự do: Hình 7">
              <a:extLst>
                <a:ext uri="{FF2B5EF4-FFF2-40B4-BE49-F238E27FC236}">
                  <a16:creationId xmlns:a16="http://schemas.microsoft.com/office/drawing/2014/main" id="{FC38E11F-547D-D58F-BCE1-B1A11FC8E9D2}"/>
                </a:ext>
              </a:extLst>
            </p:cNvPr>
            <p:cNvSpPr/>
            <p:nvPr/>
          </p:nvSpPr>
          <p:spPr>
            <a:xfrm>
              <a:off x="3901440" y="1616358"/>
              <a:ext cx="894080" cy="3180080"/>
            </a:xfrm>
            <a:custGeom>
              <a:avLst/>
              <a:gdLst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4224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203200 w 894080"/>
                <a:gd name="connsiteY6" fmla="*/ 37592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20320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6256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5024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4080" h="3180080">
                  <a:moveTo>
                    <a:pt x="508000" y="0"/>
                  </a:moveTo>
                  <a:cubicBezTo>
                    <a:pt x="531707" y="84667"/>
                    <a:pt x="626533" y="179493"/>
                    <a:pt x="650240" y="264160"/>
                  </a:cubicBezTo>
                  <a:cubicBezTo>
                    <a:pt x="765387" y="646853"/>
                    <a:pt x="697653" y="948267"/>
                    <a:pt x="741680" y="1290320"/>
                  </a:cubicBezTo>
                  <a:lnTo>
                    <a:pt x="741680" y="2468880"/>
                  </a:lnTo>
                  <a:lnTo>
                    <a:pt x="894080" y="2672080"/>
                  </a:lnTo>
                  <a:lnTo>
                    <a:pt x="772160" y="3180080"/>
                  </a:lnTo>
                  <a:lnTo>
                    <a:pt x="172720" y="2225040"/>
                  </a:lnTo>
                  <a:cubicBezTo>
                    <a:pt x="169333" y="1612053"/>
                    <a:pt x="206587" y="1029547"/>
                    <a:pt x="142240" y="386080"/>
                  </a:cubicBezTo>
                  <a:lnTo>
                    <a:pt x="0" y="203200"/>
                  </a:lnTo>
                  <a:lnTo>
                    <a:pt x="50800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1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9" name="Hình tự do: Hình 8">
              <a:hlinkClick r:id="rId2" action="ppaction://hlinksldjump"/>
              <a:extLst>
                <a:ext uri="{FF2B5EF4-FFF2-40B4-BE49-F238E27FC236}">
                  <a16:creationId xmlns:a16="http://schemas.microsoft.com/office/drawing/2014/main" id="{E798B9F1-5076-58CD-43BB-18AA14CDC669}"/>
                </a:ext>
              </a:extLst>
            </p:cNvPr>
            <p:cNvSpPr/>
            <p:nvPr/>
          </p:nvSpPr>
          <p:spPr>
            <a:xfrm>
              <a:off x="5252720" y="1494438"/>
              <a:ext cx="843280" cy="3190240"/>
            </a:xfrm>
            <a:custGeom>
              <a:avLst/>
              <a:gdLst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325120 w 843280"/>
                <a:gd name="connsiteY6" fmla="*/ 0 h 3190240"/>
                <a:gd name="connsiteX7" fmla="*/ 508000 w 843280"/>
                <a:gd name="connsiteY7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284480 w 843280"/>
                <a:gd name="connsiteY6" fmla="*/ 609600 h 3190240"/>
                <a:gd name="connsiteX7" fmla="*/ 325120 w 843280"/>
                <a:gd name="connsiteY7" fmla="*/ 0 h 3190240"/>
                <a:gd name="connsiteX8" fmla="*/ 508000 w 843280"/>
                <a:gd name="connsiteY8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508000 w 843280"/>
                <a:gd name="connsiteY9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650240 w 843280"/>
                <a:gd name="connsiteY9" fmla="*/ 254000 h 3190240"/>
                <a:gd name="connsiteX0" fmla="*/ 355600 w 843280"/>
                <a:gd name="connsiteY0" fmla="*/ 213360 h 3190240"/>
                <a:gd name="connsiteX1" fmla="*/ 680720 w 843280"/>
                <a:gd name="connsiteY1" fmla="*/ 294640 h 3190240"/>
                <a:gd name="connsiteX2" fmla="*/ 843280 w 843280"/>
                <a:gd name="connsiteY2" fmla="*/ 457200 h 3190240"/>
                <a:gd name="connsiteX3" fmla="*/ 833120 w 843280"/>
                <a:gd name="connsiteY3" fmla="*/ 2479040 h 3190240"/>
                <a:gd name="connsiteX4" fmla="*/ 660400 w 843280"/>
                <a:gd name="connsiteY4" fmla="*/ 2997200 h 3190240"/>
                <a:gd name="connsiteX5" fmla="*/ 467360 w 843280"/>
                <a:gd name="connsiteY5" fmla="*/ 3190240 h 3190240"/>
                <a:gd name="connsiteX6" fmla="*/ 0 w 843280"/>
                <a:gd name="connsiteY6" fmla="*/ 2854960 h 3190240"/>
                <a:gd name="connsiteX7" fmla="*/ 284480 w 843280"/>
                <a:gd name="connsiteY7" fmla="*/ 2600960 h 3190240"/>
                <a:gd name="connsiteX8" fmla="*/ 284480 w 843280"/>
                <a:gd name="connsiteY8" fmla="*/ 609600 h 3190240"/>
                <a:gd name="connsiteX9" fmla="*/ 325120 w 843280"/>
                <a:gd name="connsiteY9" fmla="*/ 0 h 3190240"/>
                <a:gd name="connsiteX10" fmla="*/ 650240 w 843280"/>
                <a:gd name="connsiteY10" fmla="*/ 254000 h 319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0" h="3190240">
                  <a:moveTo>
                    <a:pt x="355600" y="213360"/>
                  </a:moveTo>
                  <a:cubicBezTo>
                    <a:pt x="419947" y="240453"/>
                    <a:pt x="616373" y="267547"/>
                    <a:pt x="680720" y="294640"/>
                  </a:cubicBezTo>
                  <a:lnTo>
                    <a:pt x="843280" y="457200"/>
                  </a:lnTo>
                  <a:cubicBezTo>
                    <a:pt x="839893" y="1131147"/>
                    <a:pt x="836507" y="1805093"/>
                    <a:pt x="833120" y="2479040"/>
                  </a:cubicBezTo>
                  <a:cubicBezTo>
                    <a:pt x="775547" y="2580640"/>
                    <a:pt x="717973" y="2895600"/>
                    <a:pt x="660400" y="2997200"/>
                  </a:cubicBezTo>
                  <a:lnTo>
                    <a:pt x="467360" y="3190240"/>
                  </a:lnTo>
                  <a:lnTo>
                    <a:pt x="0" y="2854960"/>
                  </a:lnTo>
                  <a:lnTo>
                    <a:pt x="284480" y="2600960"/>
                  </a:lnTo>
                  <a:cubicBezTo>
                    <a:pt x="294640" y="1933787"/>
                    <a:pt x="274320" y="1276773"/>
                    <a:pt x="284480" y="609600"/>
                  </a:cubicBezTo>
                  <a:lnTo>
                    <a:pt x="325120" y="0"/>
                  </a:lnTo>
                  <a:lnTo>
                    <a:pt x="650240" y="254000"/>
                  </a:ln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1" name="Hình tự do: Hình 10">
              <a:extLst>
                <a:ext uri="{FF2B5EF4-FFF2-40B4-BE49-F238E27FC236}">
                  <a16:creationId xmlns:a16="http://schemas.microsoft.com/office/drawing/2014/main" id="{DC2207C4-E613-48FA-2D3B-7543563A5875}"/>
                </a:ext>
              </a:extLst>
            </p:cNvPr>
            <p:cNvSpPr/>
            <p:nvPr/>
          </p:nvSpPr>
          <p:spPr>
            <a:xfrm>
              <a:off x="5669280" y="802078"/>
              <a:ext cx="1879600" cy="2622759"/>
            </a:xfrm>
            <a:custGeom>
              <a:avLst/>
              <a:gdLst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89280 w 1788160"/>
                <a:gd name="connsiteY7" fmla="*/ 43688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6040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731520 w 1788160"/>
                <a:gd name="connsiteY7" fmla="*/ 558800 h 2661920"/>
                <a:gd name="connsiteX8" fmla="*/ 660400 w 1788160"/>
                <a:gd name="connsiteY8" fmla="*/ 497840 h 2661920"/>
                <a:gd name="connsiteX9" fmla="*/ 345440 w 1788160"/>
                <a:gd name="connsiteY9" fmla="*/ 894080 h 2661920"/>
                <a:gd name="connsiteX10" fmla="*/ 0 w 1788160"/>
                <a:gd name="connsiteY10" fmla="*/ 579120 h 2661920"/>
                <a:gd name="connsiteX11" fmla="*/ 121920 w 1788160"/>
                <a:gd name="connsiteY11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57680 w 1788160"/>
                <a:gd name="connsiteY3" fmla="*/ 894080 h 2661920"/>
                <a:gd name="connsiteX4" fmla="*/ 1778000 w 1788160"/>
                <a:gd name="connsiteY4" fmla="*/ 1422400 h 2661920"/>
                <a:gd name="connsiteX5" fmla="*/ 1788160 w 1788160"/>
                <a:gd name="connsiteY5" fmla="*/ 2661920 h 2661920"/>
                <a:gd name="connsiteX6" fmla="*/ 1249680 w 1788160"/>
                <a:gd name="connsiteY6" fmla="*/ 2590800 h 2661920"/>
                <a:gd name="connsiteX7" fmla="*/ 1229360 w 1788160"/>
                <a:gd name="connsiteY7" fmla="*/ 731520 h 2661920"/>
                <a:gd name="connsiteX8" fmla="*/ 731520 w 1788160"/>
                <a:gd name="connsiteY8" fmla="*/ 558800 h 2661920"/>
                <a:gd name="connsiteX9" fmla="*/ 660400 w 1788160"/>
                <a:gd name="connsiteY9" fmla="*/ 497840 h 2661920"/>
                <a:gd name="connsiteX10" fmla="*/ 345440 w 1788160"/>
                <a:gd name="connsiteY10" fmla="*/ 894080 h 2661920"/>
                <a:gd name="connsiteX11" fmla="*/ 0 w 1788160"/>
                <a:gd name="connsiteY11" fmla="*/ 579120 h 2661920"/>
                <a:gd name="connsiteX12" fmla="*/ 121920 w 1788160"/>
                <a:gd name="connsiteY12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290320 w 1788160"/>
                <a:gd name="connsiteY2" fmla="*/ 162560 h 2661920"/>
                <a:gd name="connsiteX3" fmla="*/ 1656080 w 1788160"/>
                <a:gd name="connsiteY3" fmla="*/ 457200 h 2661920"/>
                <a:gd name="connsiteX4" fmla="*/ 1757680 w 1788160"/>
                <a:gd name="connsiteY4" fmla="*/ 894080 h 2661920"/>
                <a:gd name="connsiteX5" fmla="*/ 1778000 w 1788160"/>
                <a:gd name="connsiteY5" fmla="*/ 1422400 h 2661920"/>
                <a:gd name="connsiteX6" fmla="*/ 1788160 w 1788160"/>
                <a:gd name="connsiteY6" fmla="*/ 2661920 h 2661920"/>
                <a:gd name="connsiteX7" fmla="*/ 1249680 w 1788160"/>
                <a:gd name="connsiteY7" fmla="*/ 2590800 h 2661920"/>
                <a:gd name="connsiteX8" fmla="*/ 1229360 w 1788160"/>
                <a:gd name="connsiteY8" fmla="*/ 731520 h 2661920"/>
                <a:gd name="connsiteX9" fmla="*/ 731520 w 1788160"/>
                <a:gd name="connsiteY9" fmla="*/ 558800 h 2661920"/>
                <a:gd name="connsiteX10" fmla="*/ 660400 w 1788160"/>
                <a:gd name="connsiteY10" fmla="*/ 497840 h 2661920"/>
                <a:gd name="connsiteX11" fmla="*/ 345440 w 1788160"/>
                <a:gd name="connsiteY11" fmla="*/ 894080 h 2661920"/>
                <a:gd name="connsiteX12" fmla="*/ 0 w 1788160"/>
                <a:gd name="connsiteY12" fmla="*/ 579120 h 2661920"/>
                <a:gd name="connsiteX13" fmla="*/ 121920 w 1788160"/>
                <a:gd name="connsiteY13" fmla="*/ 284480 h 2661920"/>
                <a:gd name="connsiteX0" fmla="*/ 121920 w 1788160"/>
                <a:gd name="connsiteY0" fmla="*/ 284480 h 2661920"/>
                <a:gd name="connsiteX1" fmla="*/ 365760 w 1788160"/>
                <a:gd name="connsiteY1" fmla="*/ 162560 h 2661920"/>
                <a:gd name="connsiteX2" fmla="*/ 792480 w 1788160"/>
                <a:gd name="connsiteY2" fmla="*/ 0 h 2661920"/>
                <a:gd name="connsiteX3" fmla="*/ 1290320 w 1788160"/>
                <a:gd name="connsiteY3" fmla="*/ 162560 h 2661920"/>
                <a:gd name="connsiteX4" fmla="*/ 1656080 w 1788160"/>
                <a:gd name="connsiteY4" fmla="*/ 457200 h 2661920"/>
                <a:gd name="connsiteX5" fmla="*/ 1757680 w 1788160"/>
                <a:gd name="connsiteY5" fmla="*/ 894080 h 2661920"/>
                <a:gd name="connsiteX6" fmla="*/ 1778000 w 1788160"/>
                <a:gd name="connsiteY6" fmla="*/ 1422400 h 2661920"/>
                <a:gd name="connsiteX7" fmla="*/ 1788160 w 1788160"/>
                <a:gd name="connsiteY7" fmla="*/ 2661920 h 2661920"/>
                <a:gd name="connsiteX8" fmla="*/ 1249680 w 1788160"/>
                <a:gd name="connsiteY8" fmla="*/ 2590800 h 2661920"/>
                <a:gd name="connsiteX9" fmla="*/ 1229360 w 1788160"/>
                <a:gd name="connsiteY9" fmla="*/ 731520 h 2661920"/>
                <a:gd name="connsiteX10" fmla="*/ 731520 w 1788160"/>
                <a:gd name="connsiteY10" fmla="*/ 558800 h 2661920"/>
                <a:gd name="connsiteX11" fmla="*/ 660400 w 1788160"/>
                <a:gd name="connsiteY11" fmla="*/ 497840 h 2661920"/>
                <a:gd name="connsiteX12" fmla="*/ 345440 w 1788160"/>
                <a:gd name="connsiteY12" fmla="*/ 894080 h 2661920"/>
                <a:gd name="connsiteX13" fmla="*/ 0 w 1788160"/>
                <a:gd name="connsiteY13" fmla="*/ 579120 h 2661920"/>
                <a:gd name="connsiteX14" fmla="*/ 121920 w 1788160"/>
                <a:gd name="connsiteY14" fmla="*/ 284480 h 2661920"/>
                <a:gd name="connsiteX0" fmla="*/ 213360 w 1879600"/>
                <a:gd name="connsiteY0" fmla="*/ 284480 h 2661920"/>
                <a:gd name="connsiteX1" fmla="*/ 457200 w 1879600"/>
                <a:gd name="connsiteY1" fmla="*/ 162560 h 2661920"/>
                <a:gd name="connsiteX2" fmla="*/ 883920 w 1879600"/>
                <a:gd name="connsiteY2" fmla="*/ 0 h 2661920"/>
                <a:gd name="connsiteX3" fmla="*/ 1381760 w 1879600"/>
                <a:gd name="connsiteY3" fmla="*/ 162560 h 2661920"/>
                <a:gd name="connsiteX4" fmla="*/ 1747520 w 1879600"/>
                <a:gd name="connsiteY4" fmla="*/ 457200 h 2661920"/>
                <a:gd name="connsiteX5" fmla="*/ 1849120 w 1879600"/>
                <a:gd name="connsiteY5" fmla="*/ 894080 h 2661920"/>
                <a:gd name="connsiteX6" fmla="*/ 1869440 w 1879600"/>
                <a:gd name="connsiteY6" fmla="*/ 1422400 h 2661920"/>
                <a:gd name="connsiteX7" fmla="*/ 1879600 w 1879600"/>
                <a:gd name="connsiteY7" fmla="*/ 2661920 h 2661920"/>
                <a:gd name="connsiteX8" fmla="*/ 1341120 w 1879600"/>
                <a:gd name="connsiteY8" fmla="*/ 2590800 h 2661920"/>
                <a:gd name="connsiteX9" fmla="*/ 1320800 w 1879600"/>
                <a:gd name="connsiteY9" fmla="*/ 731520 h 2661920"/>
                <a:gd name="connsiteX10" fmla="*/ 822960 w 1879600"/>
                <a:gd name="connsiteY10" fmla="*/ 558800 h 2661920"/>
                <a:gd name="connsiteX11" fmla="*/ 751840 w 1879600"/>
                <a:gd name="connsiteY11" fmla="*/ 497840 h 2661920"/>
                <a:gd name="connsiteX12" fmla="*/ 436880 w 1879600"/>
                <a:gd name="connsiteY12" fmla="*/ 894080 h 2661920"/>
                <a:gd name="connsiteX13" fmla="*/ 0 w 1879600"/>
                <a:gd name="connsiteY13" fmla="*/ 619760 h 2661920"/>
                <a:gd name="connsiteX14" fmla="*/ 213360 w 1879600"/>
                <a:gd name="connsiteY14" fmla="*/ 284480 h 266192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839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331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833120 w 1879600"/>
                <a:gd name="connsiteY2" fmla="*/ 1479 h 2622759"/>
                <a:gd name="connsiteX3" fmla="*/ 1117600 w 1879600"/>
                <a:gd name="connsiteY3" fmla="*/ 72599 h 2622759"/>
                <a:gd name="connsiteX4" fmla="*/ 1381760 w 1879600"/>
                <a:gd name="connsiteY4" fmla="*/ 123399 h 2622759"/>
                <a:gd name="connsiteX5" fmla="*/ 1747520 w 1879600"/>
                <a:gd name="connsiteY5" fmla="*/ 418039 h 2622759"/>
                <a:gd name="connsiteX6" fmla="*/ 1849120 w 1879600"/>
                <a:gd name="connsiteY6" fmla="*/ 854919 h 2622759"/>
                <a:gd name="connsiteX7" fmla="*/ 1869440 w 1879600"/>
                <a:gd name="connsiteY7" fmla="*/ 1383239 h 2622759"/>
                <a:gd name="connsiteX8" fmla="*/ 1879600 w 1879600"/>
                <a:gd name="connsiteY8" fmla="*/ 2622759 h 2622759"/>
                <a:gd name="connsiteX9" fmla="*/ 1341120 w 1879600"/>
                <a:gd name="connsiteY9" fmla="*/ 2551639 h 2622759"/>
                <a:gd name="connsiteX10" fmla="*/ 1320800 w 1879600"/>
                <a:gd name="connsiteY10" fmla="*/ 692359 h 2622759"/>
                <a:gd name="connsiteX11" fmla="*/ 822960 w 1879600"/>
                <a:gd name="connsiteY11" fmla="*/ 519639 h 2622759"/>
                <a:gd name="connsiteX12" fmla="*/ 751840 w 1879600"/>
                <a:gd name="connsiteY12" fmla="*/ 458679 h 2622759"/>
                <a:gd name="connsiteX13" fmla="*/ 436880 w 1879600"/>
                <a:gd name="connsiteY13" fmla="*/ 854919 h 2622759"/>
                <a:gd name="connsiteX14" fmla="*/ 0 w 1879600"/>
                <a:gd name="connsiteY14" fmla="*/ 580599 h 2622759"/>
                <a:gd name="connsiteX15" fmla="*/ 213360 w 1879600"/>
                <a:gd name="connsiteY15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822960 w 1879600"/>
                <a:gd name="connsiteY12" fmla="*/ 519639 h 2622759"/>
                <a:gd name="connsiteX13" fmla="*/ 751840 w 1879600"/>
                <a:gd name="connsiteY13" fmla="*/ 458679 h 2622759"/>
                <a:gd name="connsiteX14" fmla="*/ 436880 w 1879600"/>
                <a:gd name="connsiteY14" fmla="*/ 854919 h 2622759"/>
                <a:gd name="connsiteX15" fmla="*/ 0 w 1879600"/>
                <a:gd name="connsiteY15" fmla="*/ 580599 h 2622759"/>
                <a:gd name="connsiteX16" fmla="*/ 213360 w 1879600"/>
                <a:gd name="connsiteY16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036320 w 1879600"/>
                <a:gd name="connsiteY12" fmla="*/ 499320 h 2622759"/>
                <a:gd name="connsiteX13" fmla="*/ 822960 w 1879600"/>
                <a:gd name="connsiteY13" fmla="*/ 519639 h 2622759"/>
                <a:gd name="connsiteX14" fmla="*/ 751840 w 1879600"/>
                <a:gd name="connsiteY14" fmla="*/ 458679 h 2622759"/>
                <a:gd name="connsiteX15" fmla="*/ 436880 w 1879600"/>
                <a:gd name="connsiteY15" fmla="*/ 854919 h 2622759"/>
                <a:gd name="connsiteX16" fmla="*/ 0 w 1879600"/>
                <a:gd name="connsiteY16" fmla="*/ 580599 h 2622759"/>
                <a:gd name="connsiteX17" fmla="*/ 213360 w 1879600"/>
                <a:gd name="connsiteY17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36880 w 1879600"/>
                <a:gd name="connsiteY16" fmla="*/ 85491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619760 w 1879600"/>
                <a:gd name="connsiteY15" fmla="*/ 55011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79600" h="2622759">
                  <a:moveTo>
                    <a:pt x="213360" y="245319"/>
                  </a:moveTo>
                  <a:cubicBezTo>
                    <a:pt x="304800" y="208066"/>
                    <a:pt x="365760" y="160652"/>
                    <a:pt x="457200" y="123399"/>
                  </a:cubicBezTo>
                  <a:cubicBezTo>
                    <a:pt x="514773" y="106466"/>
                    <a:pt x="541867" y="69213"/>
                    <a:pt x="599440" y="52280"/>
                  </a:cubicBezTo>
                  <a:lnTo>
                    <a:pt x="833120" y="1479"/>
                  </a:lnTo>
                  <a:cubicBezTo>
                    <a:pt x="933027" y="-10374"/>
                    <a:pt x="1026160" y="52279"/>
                    <a:pt x="1117600" y="72599"/>
                  </a:cubicBezTo>
                  <a:cubicBezTo>
                    <a:pt x="1209040" y="92919"/>
                    <a:pt x="1266614" y="62439"/>
                    <a:pt x="1381760" y="123399"/>
                  </a:cubicBezTo>
                  <a:lnTo>
                    <a:pt x="1747520" y="418039"/>
                  </a:lnTo>
                  <a:cubicBezTo>
                    <a:pt x="1764453" y="550119"/>
                    <a:pt x="1832187" y="722839"/>
                    <a:pt x="1849120" y="854919"/>
                  </a:cubicBezTo>
                  <a:lnTo>
                    <a:pt x="1869440" y="1383239"/>
                  </a:lnTo>
                  <a:cubicBezTo>
                    <a:pt x="1872827" y="1796412"/>
                    <a:pt x="1876213" y="2209586"/>
                    <a:pt x="1879600" y="2622759"/>
                  </a:cubicBezTo>
                  <a:lnTo>
                    <a:pt x="1341120" y="2551639"/>
                  </a:lnTo>
                  <a:lnTo>
                    <a:pt x="1320800" y="692359"/>
                  </a:lnTo>
                  <a:cubicBezTo>
                    <a:pt x="1308947" y="348613"/>
                    <a:pt x="1256453" y="602613"/>
                    <a:pt x="1209040" y="570440"/>
                  </a:cubicBezTo>
                  <a:cubicBezTo>
                    <a:pt x="1161627" y="538267"/>
                    <a:pt x="1110826" y="494240"/>
                    <a:pt x="1036320" y="499320"/>
                  </a:cubicBezTo>
                  <a:cubicBezTo>
                    <a:pt x="961814" y="504400"/>
                    <a:pt x="890693" y="523026"/>
                    <a:pt x="822960" y="519639"/>
                  </a:cubicBezTo>
                  <a:cubicBezTo>
                    <a:pt x="755227" y="516252"/>
                    <a:pt x="697653" y="485772"/>
                    <a:pt x="619760" y="550119"/>
                  </a:cubicBezTo>
                  <a:lnTo>
                    <a:pt x="426720" y="773639"/>
                  </a:lnTo>
                  <a:lnTo>
                    <a:pt x="0" y="580599"/>
                  </a:lnTo>
                  <a:lnTo>
                    <a:pt x="213360" y="245319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Hình tự do: Hình 11">
              <a:extLst>
                <a:ext uri="{FF2B5EF4-FFF2-40B4-BE49-F238E27FC236}">
                  <a16:creationId xmlns:a16="http://schemas.microsoft.com/office/drawing/2014/main" id="{6C4B94DE-C3F5-7698-36B4-B820D3696F98}"/>
                </a:ext>
              </a:extLst>
            </p:cNvPr>
            <p:cNvSpPr/>
            <p:nvPr/>
          </p:nvSpPr>
          <p:spPr>
            <a:xfrm>
              <a:off x="7005866" y="3506118"/>
              <a:ext cx="1772374" cy="2092960"/>
            </a:xfrm>
            <a:custGeom>
              <a:avLst/>
              <a:gdLst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0 w 1767840"/>
                <a:gd name="connsiteY11" fmla="*/ 135128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51840 w 1767840"/>
                <a:gd name="connsiteY3" fmla="*/ 156464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4534 w 1772374"/>
                <a:gd name="connsiteY0" fmla="*/ 0 h 2092960"/>
                <a:gd name="connsiteX1" fmla="*/ 543014 w 1772374"/>
                <a:gd name="connsiteY1" fmla="*/ 60960 h 2092960"/>
                <a:gd name="connsiteX2" fmla="*/ 532854 w 1772374"/>
                <a:gd name="connsiteY2" fmla="*/ 1270000 h 2092960"/>
                <a:gd name="connsiteX3" fmla="*/ 756374 w 1772374"/>
                <a:gd name="connsiteY3" fmla="*/ 1564640 h 2092960"/>
                <a:gd name="connsiteX4" fmla="*/ 1142454 w 1772374"/>
                <a:gd name="connsiteY4" fmla="*/ 1513840 h 2092960"/>
                <a:gd name="connsiteX5" fmla="*/ 1416774 w 1772374"/>
                <a:gd name="connsiteY5" fmla="*/ 1127760 h 2092960"/>
                <a:gd name="connsiteX6" fmla="*/ 1772374 w 1772374"/>
                <a:gd name="connsiteY6" fmla="*/ 1493520 h 2092960"/>
                <a:gd name="connsiteX7" fmla="*/ 1508214 w 1772374"/>
                <a:gd name="connsiteY7" fmla="*/ 1899920 h 2092960"/>
                <a:gd name="connsiteX8" fmla="*/ 939254 w 1772374"/>
                <a:gd name="connsiteY8" fmla="*/ 2092960 h 2092960"/>
                <a:gd name="connsiteX9" fmla="*/ 431254 w 1772374"/>
                <a:gd name="connsiteY9" fmla="*/ 1920240 h 2092960"/>
                <a:gd name="connsiteX10" fmla="*/ 146774 w 1772374"/>
                <a:gd name="connsiteY10" fmla="*/ 1727200 h 2092960"/>
                <a:gd name="connsiteX11" fmla="*/ 14694 w 1772374"/>
                <a:gd name="connsiteY11" fmla="*/ 1066800 h 2092960"/>
                <a:gd name="connsiteX12" fmla="*/ 4534 w 1772374"/>
                <a:gd name="connsiteY12" fmla="*/ 762000 h 2092960"/>
                <a:gd name="connsiteX13" fmla="*/ 14694 w 1772374"/>
                <a:gd name="connsiteY13" fmla="*/ 518160 h 2092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72374" h="2092960">
                  <a:moveTo>
                    <a:pt x="4534" y="0"/>
                  </a:moveTo>
                  <a:lnTo>
                    <a:pt x="543014" y="60960"/>
                  </a:lnTo>
                  <a:cubicBezTo>
                    <a:pt x="539627" y="463973"/>
                    <a:pt x="536241" y="866987"/>
                    <a:pt x="532854" y="1270000"/>
                  </a:cubicBezTo>
                  <a:lnTo>
                    <a:pt x="756374" y="1564640"/>
                  </a:lnTo>
                  <a:lnTo>
                    <a:pt x="1142454" y="1513840"/>
                  </a:lnTo>
                  <a:lnTo>
                    <a:pt x="1416774" y="1127760"/>
                  </a:lnTo>
                  <a:lnTo>
                    <a:pt x="1772374" y="1493520"/>
                  </a:lnTo>
                  <a:lnTo>
                    <a:pt x="1508214" y="1899920"/>
                  </a:lnTo>
                  <a:lnTo>
                    <a:pt x="939254" y="2092960"/>
                  </a:lnTo>
                  <a:lnTo>
                    <a:pt x="431254" y="1920240"/>
                  </a:lnTo>
                  <a:lnTo>
                    <a:pt x="146774" y="1727200"/>
                  </a:lnTo>
                  <a:cubicBezTo>
                    <a:pt x="102747" y="1507067"/>
                    <a:pt x="-2239" y="1388533"/>
                    <a:pt x="14694" y="1066800"/>
                  </a:cubicBezTo>
                  <a:cubicBezTo>
                    <a:pt x="-10706" y="902547"/>
                    <a:pt x="4534" y="853440"/>
                    <a:pt x="4534" y="762000"/>
                  </a:cubicBezTo>
                  <a:cubicBezTo>
                    <a:pt x="4534" y="670560"/>
                    <a:pt x="11307" y="555413"/>
                    <a:pt x="14694" y="518160"/>
                  </a:cubicBez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Hình tự do: Hình 12">
              <a:extLst>
                <a:ext uri="{FF2B5EF4-FFF2-40B4-BE49-F238E27FC236}">
                  <a16:creationId xmlns:a16="http://schemas.microsoft.com/office/drawing/2014/main" id="{D4428704-A0FA-3442-4691-FF39EC947D10}"/>
                </a:ext>
              </a:extLst>
            </p:cNvPr>
            <p:cNvSpPr/>
            <p:nvPr/>
          </p:nvSpPr>
          <p:spPr>
            <a:xfrm>
              <a:off x="8270240" y="2276758"/>
              <a:ext cx="568960" cy="1971040"/>
            </a:xfrm>
            <a:custGeom>
              <a:avLst/>
              <a:gdLst>
                <a:gd name="connsiteX0" fmla="*/ 20320 w 568960"/>
                <a:gd name="connsiteY0" fmla="*/ 0 h 1971040"/>
                <a:gd name="connsiteX1" fmla="*/ 20320 w 568960"/>
                <a:gd name="connsiteY1" fmla="*/ 0 h 1971040"/>
                <a:gd name="connsiteX2" fmla="*/ 558800 w 568960"/>
                <a:gd name="connsiteY2" fmla="*/ 0 h 1971040"/>
                <a:gd name="connsiteX3" fmla="*/ 568960 w 568960"/>
                <a:gd name="connsiteY3" fmla="*/ 1971040 h 1971040"/>
                <a:gd name="connsiteX4" fmla="*/ 0 w 568960"/>
                <a:gd name="connsiteY4" fmla="*/ 1879600 h 1971040"/>
                <a:gd name="connsiteX5" fmla="*/ 20320 w 568960"/>
                <a:gd name="connsiteY5" fmla="*/ 0 h 1971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8960" h="1971040">
                  <a:moveTo>
                    <a:pt x="20320" y="0"/>
                  </a:moveTo>
                  <a:lnTo>
                    <a:pt x="20320" y="0"/>
                  </a:lnTo>
                  <a:lnTo>
                    <a:pt x="558800" y="0"/>
                  </a:lnTo>
                  <a:cubicBezTo>
                    <a:pt x="562187" y="657013"/>
                    <a:pt x="565573" y="1314027"/>
                    <a:pt x="568960" y="1971040"/>
                  </a:cubicBezTo>
                  <a:lnTo>
                    <a:pt x="0" y="1879600"/>
                  </a:lnTo>
                  <a:lnTo>
                    <a:pt x="2032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459A3AEA-E9CF-6C1C-C327-A2FCBFA0F163}"/>
                </a:ext>
              </a:extLst>
            </p:cNvPr>
            <p:cNvSpPr txBox="1"/>
            <p:nvPr/>
          </p:nvSpPr>
          <p:spPr>
            <a:xfrm>
              <a:off x="5547879" y="3029653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2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CDD3E6A3-7CBA-4EFF-AD79-3B77F6CED480}"/>
                </a:ext>
              </a:extLst>
            </p:cNvPr>
            <p:cNvSpPr txBox="1"/>
            <p:nvPr/>
          </p:nvSpPr>
          <p:spPr>
            <a:xfrm>
              <a:off x="7000761" y="1636311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20FC7D06-A1CE-0E0A-31C6-018764780479}"/>
                </a:ext>
              </a:extLst>
            </p:cNvPr>
            <p:cNvSpPr txBox="1"/>
            <p:nvPr/>
          </p:nvSpPr>
          <p:spPr>
            <a:xfrm>
              <a:off x="7062949" y="4175019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4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D3D5E27D-51A6-7773-B5F0-3CF576E99FAE}"/>
                </a:ext>
              </a:extLst>
            </p:cNvPr>
            <p:cNvSpPr txBox="1"/>
            <p:nvPr/>
          </p:nvSpPr>
          <p:spPr>
            <a:xfrm>
              <a:off x="8270836" y="2844887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5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grpSp>
          <p:nvGrpSpPr>
            <p:cNvPr id="317" name="Đồ họa 240">
              <a:extLst>
                <a:ext uri="{FF2B5EF4-FFF2-40B4-BE49-F238E27FC236}">
                  <a16:creationId xmlns:a16="http://schemas.microsoft.com/office/drawing/2014/main" id="{19470A55-7280-4FC9-EAFC-5E8F1C4D2DA0}"/>
                </a:ext>
              </a:extLst>
            </p:cNvPr>
            <p:cNvGrpSpPr/>
            <p:nvPr/>
          </p:nvGrpSpPr>
          <p:grpSpPr>
            <a:xfrm>
              <a:off x="4598876" y="2939791"/>
              <a:ext cx="1033487" cy="368759"/>
              <a:chOff x="5675422" y="3343483"/>
              <a:chExt cx="549258" cy="195981"/>
            </a:xfrm>
          </p:grpSpPr>
          <p:grpSp>
            <p:nvGrpSpPr>
              <p:cNvPr id="318" name="Đồ họa 240">
                <a:extLst>
                  <a:ext uri="{FF2B5EF4-FFF2-40B4-BE49-F238E27FC236}">
                    <a16:creationId xmlns:a16="http://schemas.microsoft.com/office/drawing/2014/main" id="{598454CF-A62D-ED09-7038-670ABFEDEAB5}"/>
                  </a:ext>
                </a:extLst>
              </p:cNvPr>
              <p:cNvGrpSpPr/>
              <p:nvPr/>
            </p:nvGrpSpPr>
            <p:grpSpPr>
              <a:xfrm>
                <a:off x="5685075" y="3480546"/>
                <a:ext cx="539605" cy="58918"/>
                <a:chOff x="5685075" y="3480546"/>
                <a:chExt cx="539605" cy="58918"/>
              </a:xfrm>
            </p:grpSpPr>
            <p:sp>
              <p:nvSpPr>
                <p:cNvPr id="319" name="Hình tự do: Hình 318">
                  <a:extLst>
                    <a:ext uri="{FF2B5EF4-FFF2-40B4-BE49-F238E27FC236}">
                      <a16:creationId xmlns:a16="http://schemas.microsoft.com/office/drawing/2014/main" id="{69018169-4470-A1C7-FC35-0560D88D5196}"/>
                    </a:ext>
                  </a:extLst>
                </p:cNvPr>
                <p:cNvSpPr/>
                <p:nvPr/>
              </p:nvSpPr>
              <p:spPr>
                <a:xfrm>
                  <a:off x="5685075" y="3480546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0" name="Hình tự do: Hình 319">
                  <a:extLst>
                    <a:ext uri="{FF2B5EF4-FFF2-40B4-BE49-F238E27FC236}">
                      <a16:creationId xmlns:a16="http://schemas.microsoft.com/office/drawing/2014/main" id="{250050D7-6F0F-A4CE-D037-33F5C238FC65}"/>
                    </a:ext>
                  </a:extLst>
                </p:cNvPr>
                <p:cNvSpPr/>
                <p:nvPr/>
              </p:nvSpPr>
              <p:spPr>
                <a:xfrm>
                  <a:off x="5691371" y="3490698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1" name="Đồ họa 240">
                <a:extLst>
                  <a:ext uri="{FF2B5EF4-FFF2-40B4-BE49-F238E27FC236}">
                    <a16:creationId xmlns:a16="http://schemas.microsoft.com/office/drawing/2014/main" id="{D549517B-0194-64C6-C126-6B06B7929B05}"/>
                  </a:ext>
                </a:extLst>
              </p:cNvPr>
              <p:cNvGrpSpPr/>
              <p:nvPr/>
            </p:nvGrpSpPr>
            <p:grpSpPr>
              <a:xfrm>
                <a:off x="5720325" y="3355568"/>
                <a:ext cx="484547" cy="170394"/>
                <a:chOff x="5720325" y="3355568"/>
                <a:chExt cx="484547" cy="170394"/>
              </a:xfrm>
            </p:grpSpPr>
            <p:grpSp>
              <p:nvGrpSpPr>
                <p:cNvPr id="322" name="Đồ họa 240">
                  <a:extLst>
                    <a:ext uri="{FF2B5EF4-FFF2-40B4-BE49-F238E27FC236}">
                      <a16:creationId xmlns:a16="http://schemas.microsoft.com/office/drawing/2014/main" id="{9C2DAAB8-1384-22AB-390F-8B66E8D1D997}"/>
                    </a:ext>
                  </a:extLst>
                </p:cNvPr>
                <p:cNvGrpSpPr/>
                <p:nvPr/>
              </p:nvGrpSpPr>
              <p:grpSpPr>
                <a:xfrm>
                  <a:off x="6181707" y="3355568"/>
                  <a:ext cx="23165" cy="133715"/>
                  <a:chOff x="6181707" y="3355568"/>
                  <a:chExt cx="23165" cy="133715"/>
                </a:xfrm>
              </p:grpSpPr>
              <p:grpSp>
                <p:nvGrpSpPr>
                  <p:cNvPr id="323" name="Đồ họa 240">
                    <a:extLst>
                      <a:ext uri="{FF2B5EF4-FFF2-40B4-BE49-F238E27FC236}">
                        <a16:creationId xmlns:a16="http://schemas.microsoft.com/office/drawing/2014/main" id="{3317339E-2001-48D1-7C20-3E1B5EB2F3D5}"/>
                      </a:ext>
                    </a:extLst>
                  </p:cNvPr>
                  <p:cNvGrpSpPr/>
                  <p:nvPr/>
                </p:nvGrpSpPr>
                <p:grpSpPr>
                  <a:xfrm>
                    <a:off x="6181707" y="3355568"/>
                    <a:ext cx="23165" cy="133715"/>
                    <a:chOff x="6181707" y="3355568"/>
                    <a:chExt cx="23165" cy="133715"/>
                  </a:xfrm>
                </p:grpSpPr>
                <p:sp>
                  <p:nvSpPr>
                    <p:cNvPr id="324" name="Hình tự do: Hình 323">
                      <a:extLst>
                        <a:ext uri="{FF2B5EF4-FFF2-40B4-BE49-F238E27FC236}">
                          <a16:creationId xmlns:a16="http://schemas.microsoft.com/office/drawing/2014/main" id="{FFFD6F96-06AA-E4CF-DA5D-F3D7A1CB2C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55568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25" name="Hình tự do: Hình 324">
                      <a:extLst>
                        <a:ext uri="{FF2B5EF4-FFF2-40B4-BE49-F238E27FC236}">
                          <a16:creationId xmlns:a16="http://schemas.microsoft.com/office/drawing/2014/main" id="{C1C68958-4AAA-1CF6-5CFA-87F97943F1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61359"/>
                      <a:ext cx="19304" cy="123550"/>
                    </a:xfrm>
                    <a:custGeom>
                      <a:avLst/>
                      <a:gdLst>
                        <a:gd name="connsiteX0" fmla="*/ 5791 w 19304"/>
                        <a:gd name="connsiteY0" fmla="*/ 0 h 123550"/>
                        <a:gd name="connsiteX1" fmla="*/ 0 w 19304"/>
                        <a:gd name="connsiteY1" fmla="*/ 7722 h 123550"/>
                        <a:gd name="connsiteX2" fmla="*/ 7722 w 19304"/>
                        <a:gd name="connsiteY2" fmla="*/ 117759 h 123550"/>
                        <a:gd name="connsiteX3" fmla="*/ 13513 w 19304"/>
                        <a:gd name="connsiteY3" fmla="*/ 123550 h 123550"/>
                        <a:gd name="connsiteX4" fmla="*/ 13513 w 19304"/>
                        <a:gd name="connsiteY4" fmla="*/ 123550 h 123550"/>
                        <a:gd name="connsiteX5" fmla="*/ 19305 w 19304"/>
                        <a:gd name="connsiteY5" fmla="*/ 115828 h 123550"/>
                        <a:gd name="connsiteX6" fmla="*/ 9652 w 19304"/>
                        <a:gd name="connsiteY6" fmla="*/ 5791 h 123550"/>
                        <a:gd name="connsiteX7" fmla="*/ 5791 w 19304"/>
                        <a:gd name="connsiteY7" fmla="*/ 0 h 123550"/>
                        <a:gd name="connsiteX8" fmla="*/ 5791 w 19304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9304" h="123550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7722" y="117759"/>
                          </a:lnTo>
                          <a:cubicBezTo>
                            <a:pt x="7722" y="121620"/>
                            <a:pt x="11583" y="123550"/>
                            <a:pt x="13513" y="123550"/>
                          </a:cubicBezTo>
                          <a:lnTo>
                            <a:pt x="13513" y="123550"/>
                          </a:lnTo>
                          <a:cubicBezTo>
                            <a:pt x="17374" y="123550"/>
                            <a:pt x="19305" y="119689"/>
                            <a:pt x="19305" y="115828"/>
                          </a:cubicBezTo>
                          <a:lnTo>
                            <a:pt x="9652" y="5791"/>
                          </a:lnTo>
                          <a:cubicBezTo>
                            <a:pt x="1158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26" name="Hình tự do: Hình 325">
                    <a:extLst>
                      <a:ext uri="{FF2B5EF4-FFF2-40B4-BE49-F238E27FC236}">
                        <a16:creationId xmlns:a16="http://schemas.microsoft.com/office/drawing/2014/main" id="{C4322B4D-6FFE-0EC2-2D66-0DD1941F4B34}"/>
                      </a:ext>
                    </a:extLst>
                  </p:cNvPr>
                  <p:cNvSpPr/>
                  <p:nvPr/>
                </p:nvSpPr>
                <p:spPr>
                  <a:xfrm>
                    <a:off x="6191360" y="3363290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0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7" name="Đồ họa 240">
                  <a:extLst>
                    <a:ext uri="{FF2B5EF4-FFF2-40B4-BE49-F238E27FC236}">
                      <a16:creationId xmlns:a16="http://schemas.microsoft.com/office/drawing/2014/main" id="{54582351-2A72-E150-A6BE-DEE2A4C82B00}"/>
                    </a:ext>
                  </a:extLst>
                </p:cNvPr>
                <p:cNvGrpSpPr/>
                <p:nvPr/>
              </p:nvGrpSpPr>
              <p:grpSpPr>
                <a:xfrm>
                  <a:off x="6116071" y="3361359"/>
                  <a:ext cx="23165" cy="133715"/>
                  <a:chOff x="6116071" y="3361359"/>
                  <a:chExt cx="23165" cy="133715"/>
                </a:xfrm>
              </p:grpSpPr>
              <p:grpSp>
                <p:nvGrpSpPr>
                  <p:cNvPr id="328" name="Đồ họa 240">
                    <a:extLst>
                      <a:ext uri="{FF2B5EF4-FFF2-40B4-BE49-F238E27FC236}">
                        <a16:creationId xmlns:a16="http://schemas.microsoft.com/office/drawing/2014/main" id="{DB507CB6-5B75-7923-9C91-47BAA539F806}"/>
                      </a:ext>
                    </a:extLst>
                  </p:cNvPr>
                  <p:cNvGrpSpPr/>
                  <p:nvPr/>
                </p:nvGrpSpPr>
                <p:grpSpPr>
                  <a:xfrm>
                    <a:off x="6116071" y="3361359"/>
                    <a:ext cx="23165" cy="133715"/>
                    <a:chOff x="6116071" y="3361359"/>
                    <a:chExt cx="23165" cy="133715"/>
                  </a:xfrm>
                </p:grpSpPr>
                <p:sp>
                  <p:nvSpPr>
                    <p:cNvPr id="329" name="Hình tự do: Hình 328">
                      <a:extLst>
                        <a:ext uri="{FF2B5EF4-FFF2-40B4-BE49-F238E27FC236}">
                          <a16:creationId xmlns:a16="http://schemas.microsoft.com/office/drawing/2014/main" id="{4D97A8F2-1DCD-30E0-F0D3-CEDA36F5F2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1359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0" name="Hình tự do: Hình 329">
                      <a:extLst>
                        <a:ext uri="{FF2B5EF4-FFF2-40B4-BE49-F238E27FC236}">
                          <a16:creationId xmlns:a16="http://schemas.microsoft.com/office/drawing/2014/main" id="{08710FDC-977F-A070-D5BA-20C1437DBA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7150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351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1" name="Hình tự do: Hình 330">
                    <a:extLst>
                      <a:ext uri="{FF2B5EF4-FFF2-40B4-BE49-F238E27FC236}">
                        <a16:creationId xmlns:a16="http://schemas.microsoft.com/office/drawing/2014/main" id="{AEC11ADE-A7A7-6980-94FC-BE3CFA947E65}"/>
                      </a:ext>
                    </a:extLst>
                  </p:cNvPr>
                  <p:cNvSpPr/>
                  <p:nvPr/>
                </p:nvSpPr>
                <p:spPr>
                  <a:xfrm>
                    <a:off x="6124866" y="3369081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3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2" name="Đồ họa 240">
                  <a:extLst>
                    <a:ext uri="{FF2B5EF4-FFF2-40B4-BE49-F238E27FC236}">
                      <a16:creationId xmlns:a16="http://schemas.microsoft.com/office/drawing/2014/main" id="{391BF51C-F1F6-62FF-E889-8AAB703E50E9}"/>
                    </a:ext>
                  </a:extLst>
                </p:cNvPr>
                <p:cNvGrpSpPr/>
                <p:nvPr/>
              </p:nvGrpSpPr>
              <p:grpSpPr>
                <a:xfrm>
                  <a:off x="6050435" y="3366637"/>
                  <a:ext cx="23165" cy="134229"/>
                  <a:chOff x="6050435" y="3366637"/>
                  <a:chExt cx="23165" cy="134229"/>
                </a:xfrm>
              </p:grpSpPr>
              <p:grpSp>
                <p:nvGrpSpPr>
                  <p:cNvPr id="333" name="Đồ họa 240">
                    <a:extLst>
                      <a:ext uri="{FF2B5EF4-FFF2-40B4-BE49-F238E27FC236}">
                        <a16:creationId xmlns:a16="http://schemas.microsoft.com/office/drawing/2014/main" id="{471EB945-E27A-036F-84B6-C03373C2A365}"/>
                      </a:ext>
                    </a:extLst>
                  </p:cNvPr>
                  <p:cNvGrpSpPr/>
                  <p:nvPr/>
                </p:nvGrpSpPr>
                <p:grpSpPr>
                  <a:xfrm>
                    <a:off x="6050435" y="3366637"/>
                    <a:ext cx="23165" cy="134229"/>
                    <a:chOff x="6050435" y="3366637"/>
                    <a:chExt cx="23165" cy="134229"/>
                  </a:xfrm>
                </p:grpSpPr>
                <p:sp>
                  <p:nvSpPr>
                    <p:cNvPr id="334" name="Hình tự do: Hình 333">
                      <a:extLst>
                        <a:ext uri="{FF2B5EF4-FFF2-40B4-BE49-F238E27FC236}">
                          <a16:creationId xmlns:a16="http://schemas.microsoft.com/office/drawing/2014/main" id="{08F69439-067D-4116-1B9C-1EAD7573D9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66637"/>
                      <a:ext cx="23165" cy="134229"/>
                    </a:xfrm>
                    <a:custGeom>
                      <a:avLst/>
                      <a:gdLst>
                        <a:gd name="connsiteX0" fmla="*/ 5791 w 23165"/>
                        <a:gd name="connsiteY0" fmla="*/ 513 h 134229"/>
                        <a:gd name="connsiteX1" fmla="*/ 0 w 23165"/>
                        <a:gd name="connsiteY1" fmla="*/ 8235 h 134229"/>
                        <a:gd name="connsiteX2" fmla="*/ 9652 w 23165"/>
                        <a:gd name="connsiteY2" fmla="*/ 127925 h 134229"/>
                        <a:gd name="connsiteX3" fmla="*/ 17374 w 23165"/>
                        <a:gd name="connsiteY3" fmla="*/ 133716 h 134229"/>
                        <a:gd name="connsiteX4" fmla="*/ 17374 w 23165"/>
                        <a:gd name="connsiteY4" fmla="*/ 133716 h 134229"/>
                        <a:gd name="connsiteX5" fmla="*/ 23166 w 23165"/>
                        <a:gd name="connsiteY5" fmla="*/ 125994 h 134229"/>
                        <a:gd name="connsiteX6" fmla="*/ 13513 w 23165"/>
                        <a:gd name="connsiteY6" fmla="*/ 6305 h 134229"/>
                        <a:gd name="connsiteX7" fmla="*/ 5791 w 23165"/>
                        <a:gd name="connsiteY7" fmla="*/ 513 h 134229"/>
                        <a:gd name="connsiteX8" fmla="*/ 5791 w 23165"/>
                        <a:gd name="connsiteY8" fmla="*/ 513 h 1342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4229">
                          <a:moveTo>
                            <a:pt x="5791" y="513"/>
                          </a:moveTo>
                          <a:cubicBezTo>
                            <a:pt x="1930" y="513"/>
                            <a:pt x="0" y="4374"/>
                            <a:pt x="0" y="8235"/>
                          </a:cubicBezTo>
                          <a:lnTo>
                            <a:pt x="9652" y="127925"/>
                          </a:lnTo>
                          <a:cubicBezTo>
                            <a:pt x="9652" y="131785"/>
                            <a:pt x="13513" y="135646"/>
                            <a:pt x="17374" y="133716"/>
                          </a:cubicBezTo>
                          <a:lnTo>
                            <a:pt x="17374" y="133716"/>
                          </a:lnTo>
                          <a:cubicBezTo>
                            <a:pt x="21235" y="133716"/>
                            <a:pt x="23166" y="129855"/>
                            <a:pt x="23166" y="125994"/>
                          </a:cubicBezTo>
                          <a:lnTo>
                            <a:pt x="13513" y="6305"/>
                          </a:lnTo>
                          <a:cubicBezTo>
                            <a:pt x="1351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5" name="Hình tự do: Hình 334">
                      <a:extLst>
                        <a:ext uri="{FF2B5EF4-FFF2-40B4-BE49-F238E27FC236}">
                          <a16:creationId xmlns:a16="http://schemas.microsoft.com/office/drawing/2014/main" id="{F778AFFF-F63C-FAD3-9AFC-EA71BFE929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71011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7722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7722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6" name="Hình tự do: Hình 335">
                    <a:extLst>
                      <a:ext uri="{FF2B5EF4-FFF2-40B4-BE49-F238E27FC236}">
                        <a16:creationId xmlns:a16="http://schemas.microsoft.com/office/drawing/2014/main" id="{D9E7549C-3115-50C2-56B9-DE8A85EEE713}"/>
                      </a:ext>
                    </a:extLst>
                  </p:cNvPr>
                  <p:cNvSpPr/>
                  <p:nvPr/>
                </p:nvSpPr>
                <p:spPr>
                  <a:xfrm>
                    <a:off x="6059230" y="3374872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2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7" name="Đồ họa 240">
                  <a:extLst>
                    <a:ext uri="{FF2B5EF4-FFF2-40B4-BE49-F238E27FC236}">
                      <a16:creationId xmlns:a16="http://schemas.microsoft.com/office/drawing/2014/main" id="{CA1EFF17-BD50-2335-F6D8-3CEF85527218}"/>
                    </a:ext>
                  </a:extLst>
                </p:cNvPr>
                <p:cNvGrpSpPr/>
                <p:nvPr/>
              </p:nvGrpSpPr>
              <p:grpSpPr>
                <a:xfrm>
                  <a:off x="5984799" y="3371011"/>
                  <a:ext cx="23165" cy="133715"/>
                  <a:chOff x="5984799" y="3371011"/>
                  <a:chExt cx="23165" cy="133715"/>
                </a:xfrm>
              </p:grpSpPr>
              <p:grpSp>
                <p:nvGrpSpPr>
                  <p:cNvPr id="338" name="Đồ họa 240">
                    <a:extLst>
                      <a:ext uri="{FF2B5EF4-FFF2-40B4-BE49-F238E27FC236}">
                        <a16:creationId xmlns:a16="http://schemas.microsoft.com/office/drawing/2014/main" id="{9C1F2294-97DA-A80D-F1B9-D18054558423}"/>
                      </a:ext>
                    </a:extLst>
                  </p:cNvPr>
                  <p:cNvGrpSpPr/>
                  <p:nvPr/>
                </p:nvGrpSpPr>
                <p:grpSpPr>
                  <a:xfrm>
                    <a:off x="5984799" y="3371011"/>
                    <a:ext cx="23165" cy="133715"/>
                    <a:chOff x="5984799" y="3371011"/>
                    <a:chExt cx="23165" cy="133715"/>
                  </a:xfrm>
                </p:grpSpPr>
                <p:sp>
                  <p:nvSpPr>
                    <p:cNvPr id="339" name="Hình tự do: Hình 338">
                      <a:extLst>
                        <a:ext uri="{FF2B5EF4-FFF2-40B4-BE49-F238E27FC236}">
                          <a16:creationId xmlns:a16="http://schemas.microsoft.com/office/drawing/2014/main" id="{2383D362-E4E1-6064-9384-7DB06C1B7F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1011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7722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7722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0" name="Hình tự do: Hình 339">
                      <a:extLst>
                        <a:ext uri="{FF2B5EF4-FFF2-40B4-BE49-F238E27FC236}">
                          <a16:creationId xmlns:a16="http://schemas.microsoft.com/office/drawing/2014/main" id="{5459C56E-7B97-C2D2-2658-F33FE5B480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6803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1" name="Hình tự do: Hình 340">
                    <a:extLst>
                      <a:ext uri="{FF2B5EF4-FFF2-40B4-BE49-F238E27FC236}">
                        <a16:creationId xmlns:a16="http://schemas.microsoft.com/office/drawing/2014/main" id="{630413EA-9791-ACB0-A955-BA0771107230}"/>
                      </a:ext>
                    </a:extLst>
                  </p:cNvPr>
                  <p:cNvSpPr/>
                  <p:nvPr/>
                </p:nvSpPr>
                <p:spPr>
                  <a:xfrm>
                    <a:off x="5993004" y="3378733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2" name="Đồ họa 240">
                  <a:extLst>
                    <a:ext uri="{FF2B5EF4-FFF2-40B4-BE49-F238E27FC236}">
                      <a16:creationId xmlns:a16="http://schemas.microsoft.com/office/drawing/2014/main" id="{F04098E1-4A8B-A778-EC9B-F3963AE02DCC}"/>
                    </a:ext>
                  </a:extLst>
                </p:cNvPr>
                <p:cNvGrpSpPr/>
                <p:nvPr/>
              </p:nvGrpSpPr>
              <p:grpSpPr>
                <a:xfrm>
                  <a:off x="5919163" y="3376803"/>
                  <a:ext cx="23165" cy="133715"/>
                  <a:chOff x="5919163" y="3376803"/>
                  <a:chExt cx="23165" cy="133715"/>
                </a:xfrm>
              </p:grpSpPr>
              <p:grpSp>
                <p:nvGrpSpPr>
                  <p:cNvPr id="343" name="Đồ họa 240">
                    <a:extLst>
                      <a:ext uri="{FF2B5EF4-FFF2-40B4-BE49-F238E27FC236}">
                        <a16:creationId xmlns:a16="http://schemas.microsoft.com/office/drawing/2014/main" id="{6BAE93D6-83E0-4BB4-8EF4-6D17CE87EEA4}"/>
                      </a:ext>
                    </a:extLst>
                  </p:cNvPr>
                  <p:cNvGrpSpPr/>
                  <p:nvPr/>
                </p:nvGrpSpPr>
                <p:grpSpPr>
                  <a:xfrm>
                    <a:off x="5919163" y="3376803"/>
                    <a:ext cx="23165" cy="133715"/>
                    <a:chOff x="5919163" y="3376803"/>
                    <a:chExt cx="23165" cy="133715"/>
                  </a:xfrm>
                </p:grpSpPr>
                <p:sp>
                  <p:nvSpPr>
                    <p:cNvPr id="344" name="Hình tự do: Hình 343">
                      <a:extLst>
                        <a:ext uri="{FF2B5EF4-FFF2-40B4-BE49-F238E27FC236}">
                          <a16:creationId xmlns:a16="http://schemas.microsoft.com/office/drawing/2014/main" id="{F726CC94-4680-C1A6-281B-369C6E0BBE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76803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5" name="Hình tự do: Hình 344">
                      <a:extLst>
                        <a:ext uri="{FF2B5EF4-FFF2-40B4-BE49-F238E27FC236}">
                          <a16:creationId xmlns:a16="http://schemas.microsoft.com/office/drawing/2014/main" id="{658DADBD-026E-0DA1-15B1-9B9F12F72B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82594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6" name="Hình tự do: Hình 345">
                    <a:extLst>
                      <a:ext uri="{FF2B5EF4-FFF2-40B4-BE49-F238E27FC236}">
                        <a16:creationId xmlns:a16="http://schemas.microsoft.com/office/drawing/2014/main" id="{F22966BD-3E1C-2C65-F687-9C8E95914E04}"/>
                      </a:ext>
                    </a:extLst>
                  </p:cNvPr>
                  <p:cNvSpPr/>
                  <p:nvPr/>
                </p:nvSpPr>
                <p:spPr>
                  <a:xfrm>
                    <a:off x="5927368" y="3384525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7" name="Đồ họa 240">
                  <a:extLst>
                    <a:ext uri="{FF2B5EF4-FFF2-40B4-BE49-F238E27FC236}">
                      <a16:creationId xmlns:a16="http://schemas.microsoft.com/office/drawing/2014/main" id="{F59C3C10-9C95-989B-DCEB-7D0B61FDBA63}"/>
                    </a:ext>
                  </a:extLst>
                </p:cNvPr>
                <p:cNvGrpSpPr/>
                <p:nvPr/>
              </p:nvGrpSpPr>
              <p:grpSpPr>
                <a:xfrm>
                  <a:off x="5853527" y="3382594"/>
                  <a:ext cx="23165" cy="133715"/>
                  <a:chOff x="5853527" y="3382594"/>
                  <a:chExt cx="23165" cy="133715"/>
                </a:xfrm>
              </p:grpSpPr>
              <p:grpSp>
                <p:nvGrpSpPr>
                  <p:cNvPr id="348" name="Đồ họa 240">
                    <a:extLst>
                      <a:ext uri="{FF2B5EF4-FFF2-40B4-BE49-F238E27FC236}">
                        <a16:creationId xmlns:a16="http://schemas.microsoft.com/office/drawing/2014/main" id="{86BBC8EF-ACCA-95D7-38AE-A114C9ED464F}"/>
                      </a:ext>
                    </a:extLst>
                  </p:cNvPr>
                  <p:cNvGrpSpPr/>
                  <p:nvPr/>
                </p:nvGrpSpPr>
                <p:grpSpPr>
                  <a:xfrm>
                    <a:off x="5853527" y="3382594"/>
                    <a:ext cx="23165" cy="133715"/>
                    <a:chOff x="5853527" y="3382594"/>
                    <a:chExt cx="23165" cy="133715"/>
                  </a:xfrm>
                </p:grpSpPr>
                <p:sp>
                  <p:nvSpPr>
                    <p:cNvPr id="349" name="Hình tự do: Hình 348">
                      <a:extLst>
                        <a:ext uri="{FF2B5EF4-FFF2-40B4-BE49-F238E27FC236}">
                          <a16:creationId xmlns:a16="http://schemas.microsoft.com/office/drawing/2014/main" id="{DF337694-5FDD-0A8E-0977-6DF5900197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2594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0" name="Hình tự do: Hình 349">
                      <a:extLst>
                        <a:ext uri="{FF2B5EF4-FFF2-40B4-BE49-F238E27FC236}">
                          <a16:creationId xmlns:a16="http://schemas.microsoft.com/office/drawing/2014/main" id="{A74B843F-DF75-787B-3C4D-2502C70582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7872"/>
                      <a:ext cx="21235" cy="124063"/>
                    </a:xfrm>
                    <a:custGeom>
                      <a:avLst/>
                      <a:gdLst>
                        <a:gd name="connsiteX0" fmla="*/ 5791 w 21235"/>
                        <a:gd name="connsiteY0" fmla="*/ 513 h 124063"/>
                        <a:gd name="connsiteX1" fmla="*/ 0 w 21235"/>
                        <a:gd name="connsiteY1" fmla="*/ 8235 h 124063"/>
                        <a:gd name="connsiteX2" fmla="*/ 9652 w 21235"/>
                        <a:gd name="connsiteY2" fmla="*/ 118272 h 124063"/>
                        <a:gd name="connsiteX3" fmla="*/ 15444 w 21235"/>
                        <a:gd name="connsiteY3" fmla="*/ 124064 h 124063"/>
                        <a:gd name="connsiteX4" fmla="*/ 15444 w 21235"/>
                        <a:gd name="connsiteY4" fmla="*/ 124064 h 124063"/>
                        <a:gd name="connsiteX5" fmla="*/ 21235 w 21235"/>
                        <a:gd name="connsiteY5" fmla="*/ 116342 h 124063"/>
                        <a:gd name="connsiteX6" fmla="*/ 11583 w 21235"/>
                        <a:gd name="connsiteY6" fmla="*/ 6305 h 124063"/>
                        <a:gd name="connsiteX7" fmla="*/ 5791 w 21235"/>
                        <a:gd name="connsiteY7" fmla="*/ 513 h 124063"/>
                        <a:gd name="connsiteX8" fmla="*/ 5791 w 21235"/>
                        <a:gd name="connsiteY8" fmla="*/ 513 h 1240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4063">
                          <a:moveTo>
                            <a:pt x="5791" y="513"/>
                          </a:moveTo>
                          <a:cubicBezTo>
                            <a:pt x="1931" y="513"/>
                            <a:pt x="0" y="4374"/>
                            <a:pt x="0" y="8235"/>
                          </a:cubicBezTo>
                          <a:lnTo>
                            <a:pt x="9652" y="118272"/>
                          </a:lnTo>
                          <a:cubicBezTo>
                            <a:pt x="9652" y="122133"/>
                            <a:pt x="13513" y="124064"/>
                            <a:pt x="15444" y="124064"/>
                          </a:cubicBezTo>
                          <a:lnTo>
                            <a:pt x="15444" y="124064"/>
                          </a:lnTo>
                          <a:cubicBezTo>
                            <a:pt x="19305" y="124064"/>
                            <a:pt x="21235" y="120203"/>
                            <a:pt x="21235" y="116342"/>
                          </a:cubicBezTo>
                          <a:lnTo>
                            <a:pt x="11583" y="6305"/>
                          </a:lnTo>
                          <a:cubicBezTo>
                            <a:pt x="1158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1" name="Hình tự do: Hình 350">
                    <a:extLst>
                      <a:ext uri="{FF2B5EF4-FFF2-40B4-BE49-F238E27FC236}">
                        <a16:creationId xmlns:a16="http://schemas.microsoft.com/office/drawing/2014/main" id="{F4B48F0B-376F-3D1A-CAC0-00990079602D}"/>
                      </a:ext>
                    </a:extLst>
                  </p:cNvPr>
                  <p:cNvSpPr/>
                  <p:nvPr/>
                </p:nvSpPr>
                <p:spPr>
                  <a:xfrm>
                    <a:off x="5861732" y="3390316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2" name="Đồ họa 240">
                  <a:extLst>
                    <a:ext uri="{FF2B5EF4-FFF2-40B4-BE49-F238E27FC236}">
                      <a16:creationId xmlns:a16="http://schemas.microsoft.com/office/drawing/2014/main" id="{413FD33C-1A49-7829-E604-20102B6F6E73}"/>
                    </a:ext>
                  </a:extLst>
                </p:cNvPr>
                <p:cNvGrpSpPr/>
                <p:nvPr/>
              </p:nvGrpSpPr>
              <p:grpSpPr>
                <a:xfrm>
                  <a:off x="5787892" y="3386455"/>
                  <a:ext cx="23165" cy="133715"/>
                  <a:chOff x="5787892" y="3386455"/>
                  <a:chExt cx="23165" cy="133715"/>
                </a:xfrm>
              </p:grpSpPr>
              <p:grpSp>
                <p:nvGrpSpPr>
                  <p:cNvPr id="353" name="Đồ họa 240">
                    <a:extLst>
                      <a:ext uri="{FF2B5EF4-FFF2-40B4-BE49-F238E27FC236}">
                        <a16:creationId xmlns:a16="http://schemas.microsoft.com/office/drawing/2014/main" id="{3E28144C-5C95-76FF-0833-95D7D0439CFD}"/>
                      </a:ext>
                    </a:extLst>
                  </p:cNvPr>
                  <p:cNvGrpSpPr/>
                  <p:nvPr/>
                </p:nvGrpSpPr>
                <p:grpSpPr>
                  <a:xfrm>
                    <a:off x="5787892" y="3386455"/>
                    <a:ext cx="23165" cy="133715"/>
                    <a:chOff x="5787892" y="3386455"/>
                    <a:chExt cx="23165" cy="133715"/>
                  </a:xfrm>
                </p:grpSpPr>
                <p:sp>
                  <p:nvSpPr>
                    <p:cNvPr id="354" name="Hình tự do: Hình 353">
                      <a:extLst>
                        <a:ext uri="{FF2B5EF4-FFF2-40B4-BE49-F238E27FC236}">
                          <a16:creationId xmlns:a16="http://schemas.microsoft.com/office/drawing/2014/main" id="{D0299DCE-6267-8BD1-B349-26893FE215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86455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5" name="Hình tự do: Hình 354">
                      <a:extLst>
                        <a:ext uri="{FF2B5EF4-FFF2-40B4-BE49-F238E27FC236}">
                          <a16:creationId xmlns:a16="http://schemas.microsoft.com/office/drawing/2014/main" id="{DC335496-9E1E-D918-7316-91B2924C33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92247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6" name="Hình tự do: Hình 355">
                    <a:extLst>
                      <a:ext uri="{FF2B5EF4-FFF2-40B4-BE49-F238E27FC236}">
                        <a16:creationId xmlns:a16="http://schemas.microsoft.com/office/drawing/2014/main" id="{2DB641E7-D31C-C110-42EF-BB75C98758D2}"/>
                      </a:ext>
                    </a:extLst>
                  </p:cNvPr>
                  <p:cNvSpPr/>
                  <p:nvPr/>
                </p:nvSpPr>
                <p:spPr>
                  <a:xfrm>
                    <a:off x="5796096" y="3394177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1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1931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7" name="Đồ họa 240">
                  <a:extLst>
                    <a:ext uri="{FF2B5EF4-FFF2-40B4-BE49-F238E27FC236}">
                      <a16:creationId xmlns:a16="http://schemas.microsoft.com/office/drawing/2014/main" id="{84A9D744-895F-8279-FEE2-2CA5B5662AFC}"/>
                    </a:ext>
                  </a:extLst>
                </p:cNvPr>
                <p:cNvGrpSpPr/>
                <p:nvPr/>
              </p:nvGrpSpPr>
              <p:grpSpPr>
                <a:xfrm>
                  <a:off x="5720325" y="3392247"/>
                  <a:ext cx="23165" cy="133715"/>
                  <a:chOff x="5720325" y="3392247"/>
                  <a:chExt cx="23165" cy="133715"/>
                </a:xfrm>
              </p:grpSpPr>
              <p:grpSp>
                <p:nvGrpSpPr>
                  <p:cNvPr id="358" name="Đồ họa 240">
                    <a:extLst>
                      <a:ext uri="{FF2B5EF4-FFF2-40B4-BE49-F238E27FC236}">
                        <a16:creationId xmlns:a16="http://schemas.microsoft.com/office/drawing/2014/main" id="{66B0F202-6264-CD2E-E41F-BF013694F917}"/>
                      </a:ext>
                    </a:extLst>
                  </p:cNvPr>
                  <p:cNvGrpSpPr/>
                  <p:nvPr/>
                </p:nvGrpSpPr>
                <p:grpSpPr>
                  <a:xfrm>
                    <a:off x="5720325" y="3392247"/>
                    <a:ext cx="23165" cy="133715"/>
                    <a:chOff x="5720325" y="3392247"/>
                    <a:chExt cx="23165" cy="133715"/>
                  </a:xfrm>
                </p:grpSpPr>
                <p:sp>
                  <p:nvSpPr>
                    <p:cNvPr id="359" name="Hình tự do: Hình 358">
                      <a:extLst>
                        <a:ext uri="{FF2B5EF4-FFF2-40B4-BE49-F238E27FC236}">
                          <a16:creationId xmlns:a16="http://schemas.microsoft.com/office/drawing/2014/main" id="{5A755338-EAFF-B649-8B11-63EBBAC428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0325" y="3392247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351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60" name="Hình tự do: Hình 359">
                      <a:extLst>
                        <a:ext uri="{FF2B5EF4-FFF2-40B4-BE49-F238E27FC236}">
                          <a16:creationId xmlns:a16="http://schemas.microsoft.com/office/drawing/2014/main" id="{71B8A112-FEAE-6430-009D-7EE9D17B6B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2256" y="3398038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61" name="Hình tự do: Hình 360">
                    <a:extLst>
                      <a:ext uri="{FF2B5EF4-FFF2-40B4-BE49-F238E27FC236}">
                        <a16:creationId xmlns:a16="http://schemas.microsoft.com/office/drawing/2014/main" id="{2BEE8C08-9F85-8535-FDD9-04A13A688CD4}"/>
                      </a:ext>
                    </a:extLst>
                  </p:cNvPr>
                  <p:cNvSpPr/>
                  <p:nvPr/>
                </p:nvSpPr>
                <p:spPr>
                  <a:xfrm>
                    <a:off x="5729977" y="3399968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1931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62" name="Đồ họa 240">
                <a:extLst>
                  <a:ext uri="{FF2B5EF4-FFF2-40B4-BE49-F238E27FC236}">
                    <a16:creationId xmlns:a16="http://schemas.microsoft.com/office/drawing/2014/main" id="{E571A5F2-A807-12E8-6801-E3BF198A2932}"/>
                  </a:ext>
                </a:extLst>
              </p:cNvPr>
              <p:cNvGrpSpPr/>
              <p:nvPr/>
            </p:nvGrpSpPr>
            <p:grpSpPr>
              <a:xfrm>
                <a:off x="5675422" y="3343483"/>
                <a:ext cx="539605" cy="58918"/>
                <a:chOff x="5675422" y="3343483"/>
                <a:chExt cx="539605" cy="58918"/>
              </a:xfrm>
            </p:grpSpPr>
            <p:sp>
              <p:nvSpPr>
                <p:cNvPr id="363" name="Hình tự do: Hình 362">
                  <a:extLst>
                    <a:ext uri="{FF2B5EF4-FFF2-40B4-BE49-F238E27FC236}">
                      <a16:creationId xmlns:a16="http://schemas.microsoft.com/office/drawing/2014/main" id="{F0AAC9DA-99C8-0145-1B57-84341A14300E}"/>
                    </a:ext>
                  </a:extLst>
                </p:cNvPr>
                <p:cNvSpPr/>
                <p:nvPr/>
              </p:nvSpPr>
              <p:spPr>
                <a:xfrm>
                  <a:off x="5675422" y="3343483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Hình tự do: Hình 363">
                  <a:extLst>
                    <a:ext uri="{FF2B5EF4-FFF2-40B4-BE49-F238E27FC236}">
                      <a16:creationId xmlns:a16="http://schemas.microsoft.com/office/drawing/2014/main" id="{EECE300E-697F-9B36-ADAA-B269EA601406}"/>
                    </a:ext>
                  </a:extLst>
                </p:cNvPr>
                <p:cNvSpPr/>
                <p:nvPr/>
              </p:nvSpPr>
              <p:spPr>
                <a:xfrm>
                  <a:off x="5681716" y="3353637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69" name="Đồ họa 240">
              <a:extLst>
                <a:ext uri="{FF2B5EF4-FFF2-40B4-BE49-F238E27FC236}">
                  <a16:creationId xmlns:a16="http://schemas.microsoft.com/office/drawing/2014/main" id="{27F44DCC-2FFA-EFD6-96B8-87260C9E8E2C}"/>
                </a:ext>
              </a:extLst>
            </p:cNvPr>
            <p:cNvGrpSpPr/>
            <p:nvPr/>
          </p:nvGrpSpPr>
          <p:grpSpPr>
            <a:xfrm>
              <a:off x="5982403" y="4090839"/>
              <a:ext cx="1154188" cy="703773"/>
              <a:chOff x="6410709" y="3955220"/>
              <a:chExt cx="613406" cy="374028"/>
            </a:xfrm>
          </p:grpSpPr>
          <p:grpSp>
            <p:nvGrpSpPr>
              <p:cNvPr id="270" name="Đồ họa 240">
                <a:extLst>
                  <a:ext uri="{FF2B5EF4-FFF2-40B4-BE49-F238E27FC236}">
                    <a16:creationId xmlns:a16="http://schemas.microsoft.com/office/drawing/2014/main" id="{B453B1FE-C545-1C0C-FC42-E30994F37A7C}"/>
                  </a:ext>
                </a:extLst>
              </p:cNvPr>
              <p:cNvGrpSpPr/>
              <p:nvPr/>
            </p:nvGrpSpPr>
            <p:grpSpPr>
              <a:xfrm>
                <a:off x="6410709" y="4094214"/>
                <a:ext cx="557423" cy="235034"/>
                <a:chOff x="6410709" y="4094214"/>
                <a:chExt cx="557423" cy="235034"/>
              </a:xfrm>
            </p:grpSpPr>
            <p:sp>
              <p:nvSpPr>
                <p:cNvPr id="271" name="Hình tự do: Hình 270">
                  <a:extLst>
                    <a:ext uri="{FF2B5EF4-FFF2-40B4-BE49-F238E27FC236}">
                      <a16:creationId xmlns:a16="http://schemas.microsoft.com/office/drawing/2014/main" id="{80843317-4F8B-5C4D-F18D-8B639CE46072}"/>
                    </a:ext>
                  </a:extLst>
                </p:cNvPr>
                <p:cNvSpPr/>
                <p:nvPr/>
              </p:nvSpPr>
              <p:spPr>
                <a:xfrm>
                  <a:off x="6410709" y="4094214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Hình tự do: Hình 271">
                  <a:extLst>
                    <a:ext uri="{FF2B5EF4-FFF2-40B4-BE49-F238E27FC236}">
                      <a16:creationId xmlns:a16="http://schemas.microsoft.com/office/drawing/2014/main" id="{9C5A51B6-35B9-BAA4-9FDC-2B7968F8B9F0}"/>
                    </a:ext>
                  </a:extLst>
                </p:cNvPr>
                <p:cNvSpPr/>
                <p:nvPr/>
              </p:nvSpPr>
              <p:spPr>
                <a:xfrm>
                  <a:off x="6417225" y="4107003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3" name="Đồ họa 240">
                <a:extLst>
                  <a:ext uri="{FF2B5EF4-FFF2-40B4-BE49-F238E27FC236}">
                    <a16:creationId xmlns:a16="http://schemas.microsoft.com/office/drawing/2014/main" id="{12B610D5-B8DA-E21A-5FED-9CD34CBB57BC}"/>
                  </a:ext>
                </a:extLst>
              </p:cNvPr>
              <p:cNvGrpSpPr/>
              <p:nvPr/>
            </p:nvGrpSpPr>
            <p:grpSpPr>
              <a:xfrm>
                <a:off x="6460868" y="3984144"/>
                <a:ext cx="538185" cy="327764"/>
                <a:chOff x="6460868" y="3984144"/>
                <a:chExt cx="538185" cy="327764"/>
              </a:xfrm>
            </p:grpSpPr>
            <p:grpSp>
              <p:nvGrpSpPr>
                <p:cNvPr id="274" name="Đồ họa 240">
                  <a:extLst>
                    <a:ext uri="{FF2B5EF4-FFF2-40B4-BE49-F238E27FC236}">
                      <a16:creationId xmlns:a16="http://schemas.microsoft.com/office/drawing/2014/main" id="{105720DA-940A-268C-EA02-133E7D64A1B1}"/>
                    </a:ext>
                  </a:extLst>
                </p:cNvPr>
                <p:cNvGrpSpPr/>
                <p:nvPr/>
              </p:nvGrpSpPr>
              <p:grpSpPr>
                <a:xfrm>
                  <a:off x="6933833" y="4173330"/>
                  <a:ext cx="65220" cy="138578"/>
                  <a:chOff x="6933833" y="4173330"/>
                  <a:chExt cx="65220" cy="138578"/>
                </a:xfrm>
              </p:grpSpPr>
              <p:grpSp>
                <p:nvGrpSpPr>
                  <p:cNvPr id="275" name="Đồ họa 240">
                    <a:extLst>
                      <a:ext uri="{FF2B5EF4-FFF2-40B4-BE49-F238E27FC236}">
                        <a16:creationId xmlns:a16="http://schemas.microsoft.com/office/drawing/2014/main" id="{99E030AF-E135-A6DA-8A29-64B2EA593A22}"/>
                      </a:ext>
                    </a:extLst>
                  </p:cNvPr>
                  <p:cNvGrpSpPr/>
                  <p:nvPr/>
                </p:nvGrpSpPr>
                <p:grpSpPr>
                  <a:xfrm>
                    <a:off x="6933833" y="4173330"/>
                    <a:ext cx="65220" cy="138578"/>
                    <a:chOff x="6933833" y="4173330"/>
                    <a:chExt cx="65220" cy="138578"/>
                  </a:xfrm>
                </p:grpSpPr>
                <p:sp>
                  <p:nvSpPr>
                    <p:cNvPr id="276" name="Hình tự do: Hình 275">
                      <a:extLst>
                        <a:ext uri="{FF2B5EF4-FFF2-40B4-BE49-F238E27FC236}">
                          <a16:creationId xmlns:a16="http://schemas.microsoft.com/office/drawing/2014/main" id="{05209E34-347A-2627-74AA-E147889050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3833" y="4173330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7" name="Hình tự do: Hình 276">
                      <a:extLst>
                        <a:ext uri="{FF2B5EF4-FFF2-40B4-BE49-F238E27FC236}">
                          <a16:creationId xmlns:a16="http://schemas.microsoft.com/office/drawing/2014/main" id="{C3F3E107-9537-C4DD-28C0-B132BBC73B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9625" y="417912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78" name="Hình tự do: Hình 277">
                    <a:extLst>
                      <a:ext uri="{FF2B5EF4-FFF2-40B4-BE49-F238E27FC236}">
                        <a16:creationId xmlns:a16="http://schemas.microsoft.com/office/drawing/2014/main" id="{6EDA9162-4984-1210-AC17-71314E65EDEF}"/>
                      </a:ext>
                    </a:extLst>
                  </p:cNvPr>
                  <p:cNvSpPr/>
                  <p:nvPr/>
                </p:nvSpPr>
                <p:spPr>
                  <a:xfrm>
                    <a:off x="6946173" y="4183739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9" name="Đồ họa 240">
                  <a:extLst>
                    <a:ext uri="{FF2B5EF4-FFF2-40B4-BE49-F238E27FC236}">
                      <a16:creationId xmlns:a16="http://schemas.microsoft.com/office/drawing/2014/main" id="{8E987558-3835-EB71-723F-1D172E2576BC}"/>
                    </a:ext>
                  </a:extLst>
                </p:cNvPr>
                <p:cNvGrpSpPr/>
                <p:nvPr/>
              </p:nvGrpSpPr>
              <p:grpSpPr>
                <a:xfrm>
                  <a:off x="6866267" y="4146303"/>
                  <a:ext cx="65220" cy="138578"/>
                  <a:chOff x="6866267" y="4146303"/>
                  <a:chExt cx="65220" cy="138578"/>
                </a:xfrm>
              </p:grpSpPr>
              <p:grpSp>
                <p:nvGrpSpPr>
                  <p:cNvPr id="280" name="Đồ họa 240">
                    <a:extLst>
                      <a:ext uri="{FF2B5EF4-FFF2-40B4-BE49-F238E27FC236}">
                        <a16:creationId xmlns:a16="http://schemas.microsoft.com/office/drawing/2014/main" id="{F76E0F20-D74A-8B2F-A67F-206F2FDF5814}"/>
                      </a:ext>
                    </a:extLst>
                  </p:cNvPr>
                  <p:cNvGrpSpPr/>
                  <p:nvPr/>
                </p:nvGrpSpPr>
                <p:grpSpPr>
                  <a:xfrm>
                    <a:off x="6866267" y="4146303"/>
                    <a:ext cx="65220" cy="138578"/>
                    <a:chOff x="6866267" y="4146303"/>
                    <a:chExt cx="65220" cy="138578"/>
                  </a:xfrm>
                </p:grpSpPr>
                <p:sp>
                  <p:nvSpPr>
                    <p:cNvPr id="281" name="Hình tự do: Hình 280">
                      <a:extLst>
                        <a:ext uri="{FF2B5EF4-FFF2-40B4-BE49-F238E27FC236}">
                          <a16:creationId xmlns:a16="http://schemas.microsoft.com/office/drawing/2014/main" id="{E0EC8D35-B4D6-194A-A9B2-6AF7AA8D78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66267" y="414630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2" name="Hình tự do: Hình 281">
                      <a:extLst>
                        <a:ext uri="{FF2B5EF4-FFF2-40B4-BE49-F238E27FC236}">
                          <a16:creationId xmlns:a16="http://schemas.microsoft.com/office/drawing/2014/main" id="{C5D9DF59-538A-D5B7-DB78-909895B95C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2058" y="4152094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3" name="Hình tự do: Hình 282">
                    <a:extLst>
                      <a:ext uri="{FF2B5EF4-FFF2-40B4-BE49-F238E27FC236}">
                        <a16:creationId xmlns:a16="http://schemas.microsoft.com/office/drawing/2014/main" id="{1DB4792A-8014-4145-45E9-B821D1F2C252}"/>
                      </a:ext>
                    </a:extLst>
                  </p:cNvPr>
                  <p:cNvSpPr/>
                  <p:nvPr/>
                </p:nvSpPr>
                <p:spPr>
                  <a:xfrm>
                    <a:off x="6878607" y="415671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4" name="Đồ họa 240">
                  <a:extLst>
                    <a:ext uri="{FF2B5EF4-FFF2-40B4-BE49-F238E27FC236}">
                      <a16:creationId xmlns:a16="http://schemas.microsoft.com/office/drawing/2014/main" id="{F947E8F8-CAA9-ED65-6F2A-7DA9C863A920}"/>
                    </a:ext>
                  </a:extLst>
                </p:cNvPr>
                <p:cNvGrpSpPr/>
                <p:nvPr/>
              </p:nvGrpSpPr>
              <p:grpSpPr>
                <a:xfrm>
                  <a:off x="6798700" y="4119277"/>
                  <a:ext cx="65220" cy="138577"/>
                  <a:chOff x="6798700" y="4119277"/>
                  <a:chExt cx="65220" cy="138577"/>
                </a:xfrm>
              </p:grpSpPr>
              <p:grpSp>
                <p:nvGrpSpPr>
                  <p:cNvPr id="285" name="Đồ họa 240">
                    <a:extLst>
                      <a:ext uri="{FF2B5EF4-FFF2-40B4-BE49-F238E27FC236}">
                        <a16:creationId xmlns:a16="http://schemas.microsoft.com/office/drawing/2014/main" id="{7B7B904F-E295-B257-C775-6250D411EAEF}"/>
                      </a:ext>
                    </a:extLst>
                  </p:cNvPr>
                  <p:cNvGrpSpPr/>
                  <p:nvPr/>
                </p:nvGrpSpPr>
                <p:grpSpPr>
                  <a:xfrm>
                    <a:off x="6798700" y="4119277"/>
                    <a:ext cx="65220" cy="138577"/>
                    <a:chOff x="6798700" y="4119277"/>
                    <a:chExt cx="65220" cy="138577"/>
                  </a:xfrm>
                </p:grpSpPr>
                <p:sp>
                  <p:nvSpPr>
                    <p:cNvPr id="286" name="Hình tự do: Hình 285">
                      <a:extLst>
                        <a:ext uri="{FF2B5EF4-FFF2-40B4-BE49-F238E27FC236}">
                          <a16:creationId xmlns:a16="http://schemas.microsoft.com/office/drawing/2014/main" id="{E69D5032-53A1-58FB-CECA-0932947716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98700" y="4119277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7" name="Hình tự do: Hình 286">
                      <a:extLst>
                        <a:ext uri="{FF2B5EF4-FFF2-40B4-BE49-F238E27FC236}">
                          <a16:creationId xmlns:a16="http://schemas.microsoft.com/office/drawing/2014/main" id="{601383C4-4F18-710F-A5F1-043BF26E94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04492" y="412506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8" name="Hình tự do: Hình 287">
                    <a:extLst>
                      <a:ext uri="{FF2B5EF4-FFF2-40B4-BE49-F238E27FC236}">
                        <a16:creationId xmlns:a16="http://schemas.microsoft.com/office/drawing/2014/main" id="{6F5C33F6-99DA-11F2-B93A-A86060B5FAEF}"/>
                      </a:ext>
                    </a:extLst>
                  </p:cNvPr>
                  <p:cNvSpPr/>
                  <p:nvPr/>
                </p:nvSpPr>
                <p:spPr>
                  <a:xfrm>
                    <a:off x="6811041" y="4129686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9" name="Đồ họa 240">
                  <a:extLst>
                    <a:ext uri="{FF2B5EF4-FFF2-40B4-BE49-F238E27FC236}">
                      <a16:creationId xmlns:a16="http://schemas.microsoft.com/office/drawing/2014/main" id="{3F4EFB19-8732-6712-73C2-DD08B7963249}"/>
                    </a:ext>
                  </a:extLst>
                </p:cNvPr>
                <p:cNvGrpSpPr/>
                <p:nvPr/>
              </p:nvGrpSpPr>
              <p:grpSpPr>
                <a:xfrm>
                  <a:off x="6731134" y="4092250"/>
                  <a:ext cx="65220" cy="138577"/>
                  <a:chOff x="6731134" y="4092250"/>
                  <a:chExt cx="65220" cy="138577"/>
                </a:xfrm>
              </p:grpSpPr>
              <p:grpSp>
                <p:nvGrpSpPr>
                  <p:cNvPr id="290" name="Đồ họa 240">
                    <a:extLst>
                      <a:ext uri="{FF2B5EF4-FFF2-40B4-BE49-F238E27FC236}">
                        <a16:creationId xmlns:a16="http://schemas.microsoft.com/office/drawing/2014/main" id="{D182DB9D-9DE3-BFB8-EBF4-11A5C129F21B}"/>
                      </a:ext>
                    </a:extLst>
                  </p:cNvPr>
                  <p:cNvGrpSpPr/>
                  <p:nvPr/>
                </p:nvGrpSpPr>
                <p:grpSpPr>
                  <a:xfrm>
                    <a:off x="6731134" y="4092250"/>
                    <a:ext cx="65220" cy="138577"/>
                    <a:chOff x="6731134" y="4092250"/>
                    <a:chExt cx="65220" cy="138577"/>
                  </a:xfrm>
                </p:grpSpPr>
                <p:sp>
                  <p:nvSpPr>
                    <p:cNvPr id="291" name="Hình tự do: Hình 290">
                      <a:extLst>
                        <a:ext uri="{FF2B5EF4-FFF2-40B4-BE49-F238E27FC236}">
                          <a16:creationId xmlns:a16="http://schemas.microsoft.com/office/drawing/2014/main" id="{298266F4-5FAD-8458-3C77-A06FBC1F50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1134" y="4092250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2" name="Hình tự do: Hình 291">
                      <a:extLst>
                        <a:ext uri="{FF2B5EF4-FFF2-40B4-BE49-F238E27FC236}">
                          <a16:creationId xmlns:a16="http://schemas.microsoft.com/office/drawing/2014/main" id="{FD7A18B0-95A0-5668-6BC8-9D900949B6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6925" y="409804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3" name="Hình tự do: Hình 292">
                    <a:extLst>
                      <a:ext uri="{FF2B5EF4-FFF2-40B4-BE49-F238E27FC236}">
                        <a16:creationId xmlns:a16="http://schemas.microsoft.com/office/drawing/2014/main" id="{3108F2DC-20EA-0B16-63DE-26FA4C59B5F0}"/>
                      </a:ext>
                    </a:extLst>
                  </p:cNvPr>
                  <p:cNvSpPr/>
                  <p:nvPr/>
                </p:nvSpPr>
                <p:spPr>
                  <a:xfrm>
                    <a:off x="6743474" y="4102660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4" name="Đồ họa 240">
                  <a:extLst>
                    <a:ext uri="{FF2B5EF4-FFF2-40B4-BE49-F238E27FC236}">
                      <a16:creationId xmlns:a16="http://schemas.microsoft.com/office/drawing/2014/main" id="{C47D95E6-DBAA-5401-B6F3-E9CF074C7D16}"/>
                    </a:ext>
                  </a:extLst>
                </p:cNvPr>
                <p:cNvGrpSpPr/>
                <p:nvPr/>
              </p:nvGrpSpPr>
              <p:grpSpPr>
                <a:xfrm>
                  <a:off x="6663567" y="4065223"/>
                  <a:ext cx="65220" cy="138578"/>
                  <a:chOff x="6663567" y="4065223"/>
                  <a:chExt cx="65220" cy="138578"/>
                </a:xfrm>
              </p:grpSpPr>
              <p:grpSp>
                <p:nvGrpSpPr>
                  <p:cNvPr id="295" name="Đồ họa 240">
                    <a:extLst>
                      <a:ext uri="{FF2B5EF4-FFF2-40B4-BE49-F238E27FC236}">
                        <a16:creationId xmlns:a16="http://schemas.microsoft.com/office/drawing/2014/main" id="{7E3279C8-DD39-D48E-5F0A-0F5EE7714BAA}"/>
                      </a:ext>
                    </a:extLst>
                  </p:cNvPr>
                  <p:cNvGrpSpPr/>
                  <p:nvPr/>
                </p:nvGrpSpPr>
                <p:grpSpPr>
                  <a:xfrm>
                    <a:off x="6663567" y="4065223"/>
                    <a:ext cx="65220" cy="138578"/>
                    <a:chOff x="6663567" y="4065223"/>
                    <a:chExt cx="65220" cy="138578"/>
                  </a:xfrm>
                </p:grpSpPr>
                <p:sp>
                  <p:nvSpPr>
                    <p:cNvPr id="296" name="Hình tự do: Hình 295">
                      <a:extLst>
                        <a:ext uri="{FF2B5EF4-FFF2-40B4-BE49-F238E27FC236}">
                          <a16:creationId xmlns:a16="http://schemas.microsoft.com/office/drawing/2014/main" id="{C45850E6-6B94-73AB-8EAE-68C42E397F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3567" y="406522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7" name="Hình tự do: Hình 296">
                      <a:extLst>
                        <a:ext uri="{FF2B5EF4-FFF2-40B4-BE49-F238E27FC236}">
                          <a16:creationId xmlns:a16="http://schemas.microsoft.com/office/drawing/2014/main" id="{3C16F073-FC39-ED49-A789-A3D4CB70D3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9359" y="4071015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8" name="Hình tự do: Hình 297">
                    <a:extLst>
                      <a:ext uri="{FF2B5EF4-FFF2-40B4-BE49-F238E27FC236}">
                        <a16:creationId xmlns:a16="http://schemas.microsoft.com/office/drawing/2014/main" id="{C5FD0E02-B1EA-4E30-6E75-DB1A3DA2C118}"/>
                      </a:ext>
                    </a:extLst>
                  </p:cNvPr>
                  <p:cNvSpPr/>
                  <p:nvPr/>
                </p:nvSpPr>
                <p:spPr>
                  <a:xfrm>
                    <a:off x="6675908" y="407563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9" name="Đồ họa 240">
                  <a:extLst>
                    <a:ext uri="{FF2B5EF4-FFF2-40B4-BE49-F238E27FC236}">
                      <a16:creationId xmlns:a16="http://schemas.microsoft.com/office/drawing/2014/main" id="{79EDF391-282B-8027-0AC0-C9752B7A82E1}"/>
                    </a:ext>
                  </a:extLst>
                </p:cNvPr>
                <p:cNvGrpSpPr/>
                <p:nvPr/>
              </p:nvGrpSpPr>
              <p:grpSpPr>
                <a:xfrm>
                  <a:off x="6596001" y="4038197"/>
                  <a:ext cx="65220" cy="138578"/>
                  <a:chOff x="6596001" y="4038197"/>
                  <a:chExt cx="65220" cy="138578"/>
                </a:xfrm>
              </p:grpSpPr>
              <p:grpSp>
                <p:nvGrpSpPr>
                  <p:cNvPr id="300" name="Đồ họa 240">
                    <a:extLst>
                      <a:ext uri="{FF2B5EF4-FFF2-40B4-BE49-F238E27FC236}">
                        <a16:creationId xmlns:a16="http://schemas.microsoft.com/office/drawing/2014/main" id="{0CF07453-1408-4797-4B17-642676C95D67}"/>
                      </a:ext>
                    </a:extLst>
                  </p:cNvPr>
                  <p:cNvGrpSpPr/>
                  <p:nvPr/>
                </p:nvGrpSpPr>
                <p:grpSpPr>
                  <a:xfrm>
                    <a:off x="6596001" y="4038197"/>
                    <a:ext cx="65220" cy="138578"/>
                    <a:chOff x="6596001" y="4038197"/>
                    <a:chExt cx="65220" cy="138578"/>
                  </a:xfrm>
                </p:grpSpPr>
                <p:sp>
                  <p:nvSpPr>
                    <p:cNvPr id="301" name="Hình tự do: Hình 300">
                      <a:extLst>
                        <a:ext uri="{FF2B5EF4-FFF2-40B4-BE49-F238E27FC236}">
                          <a16:creationId xmlns:a16="http://schemas.microsoft.com/office/drawing/2014/main" id="{60CD2EC9-B7FE-B2D7-F022-8540540877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96001" y="4038197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2" name="Hình tự do: Hình 301">
                      <a:extLst>
                        <a:ext uri="{FF2B5EF4-FFF2-40B4-BE49-F238E27FC236}">
                          <a16:creationId xmlns:a16="http://schemas.microsoft.com/office/drawing/2014/main" id="{E4A978BA-B28E-63DC-7B15-A0B2E796C1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01792" y="404398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3" name="Hình tự do: Hình 302">
                    <a:extLst>
                      <a:ext uri="{FF2B5EF4-FFF2-40B4-BE49-F238E27FC236}">
                        <a16:creationId xmlns:a16="http://schemas.microsoft.com/office/drawing/2014/main" id="{A08C955B-D181-39B9-F1F0-955A3C70FA25}"/>
                      </a:ext>
                    </a:extLst>
                  </p:cNvPr>
                  <p:cNvSpPr/>
                  <p:nvPr/>
                </p:nvSpPr>
                <p:spPr>
                  <a:xfrm>
                    <a:off x="6608341" y="4047748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2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4" name="Đồ họa 240">
                  <a:extLst>
                    <a:ext uri="{FF2B5EF4-FFF2-40B4-BE49-F238E27FC236}">
                      <a16:creationId xmlns:a16="http://schemas.microsoft.com/office/drawing/2014/main" id="{33475053-AA58-10CC-51E5-4A37AC7AC71E}"/>
                    </a:ext>
                  </a:extLst>
                </p:cNvPr>
                <p:cNvGrpSpPr/>
                <p:nvPr/>
              </p:nvGrpSpPr>
              <p:grpSpPr>
                <a:xfrm>
                  <a:off x="6526504" y="4011170"/>
                  <a:ext cx="65617" cy="138578"/>
                  <a:chOff x="6526504" y="4011170"/>
                  <a:chExt cx="65617" cy="138578"/>
                </a:xfrm>
              </p:grpSpPr>
              <p:grpSp>
                <p:nvGrpSpPr>
                  <p:cNvPr id="305" name="Đồ họa 240">
                    <a:extLst>
                      <a:ext uri="{FF2B5EF4-FFF2-40B4-BE49-F238E27FC236}">
                        <a16:creationId xmlns:a16="http://schemas.microsoft.com/office/drawing/2014/main" id="{421D39CB-C425-5856-16CA-E7CEC456096A}"/>
                      </a:ext>
                    </a:extLst>
                  </p:cNvPr>
                  <p:cNvGrpSpPr/>
                  <p:nvPr/>
                </p:nvGrpSpPr>
                <p:grpSpPr>
                  <a:xfrm>
                    <a:off x="6526504" y="4011170"/>
                    <a:ext cx="65617" cy="138578"/>
                    <a:chOff x="6526504" y="4011170"/>
                    <a:chExt cx="65617" cy="138578"/>
                  </a:xfrm>
                </p:grpSpPr>
                <p:sp>
                  <p:nvSpPr>
                    <p:cNvPr id="306" name="Hình tự do: Hình 305">
                      <a:extLst>
                        <a:ext uri="{FF2B5EF4-FFF2-40B4-BE49-F238E27FC236}">
                          <a16:creationId xmlns:a16="http://schemas.microsoft.com/office/drawing/2014/main" id="{C620C8E3-5659-58A0-733A-FF2E57418C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26504" y="4011170"/>
                      <a:ext cx="65617" cy="138578"/>
                    </a:xfrm>
                    <a:custGeom>
                      <a:avLst/>
                      <a:gdLst>
                        <a:gd name="connsiteX0" fmla="*/ 60602 w 65617"/>
                        <a:gd name="connsiteY0" fmla="*/ 757 h 138578"/>
                        <a:gd name="connsiteX1" fmla="*/ 50950 w 65617"/>
                        <a:gd name="connsiteY1" fmla="*/ 4618 h 138578"/>
                        <a:gd name="connsiteX2" fmla="*/ 757 w 65617"/>
                        <a:gd name="connsiteY2" fmla="*/ 128168 h 138578"/>
                        <a:gd name="connsiteX3" fmla="*/ 4618 w 65617"/>
                        <a:gd name="connsiteY3" fmla="*/ 137821 h 138578"/>
                        <a:gd name="connsiteX4" fmla="*/ 4618 w 65617"/>
                        <a:gd name="connsiteY4" fmla="*/ 137821 h 138578"/>
                        <a:gd name="connsiteX5" fmla="*/ 14271 w 65617"/>
                        <a:gd name="connsiteY5" fmla="*/ 133960 h 138578"/>
                        <a:gd name="connsiteX6" fmla="*/ 64463 w 65617"/>
                        <a:gd name="connsiteY6" fmla="*/ 10410 h 138578"/>
                        <a:gd name="connsiteX7" fmla="*/ 60602 w 65617"/>
                        <a:gd name="connsiteY7" fmla="*/ 757 h 138578"/>
                        <a:gd name="connsiteX8" fmla="*/ 60602 w 65617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617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639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7" name="Hình tự do: Hình 306">
                      <a:extLst>
                        <a:ext uri="{FF2B5EF4-FFF2-40B4-BE49-F238E27FC236}">
                          <a16:creationId xmlns:a16="http://schemas.microsoft.com/office/drawing/2014/main" id="{AF0D7121-BA0C-64F0-8B10-D15FADE28E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32296" y="4016962"/>
                      <a:ext cx="57498" cy="128925"/>
                    </a:xfrm>
                    <a:custGeom>
                      <a:avLst/>
                      <a:gdLst>
                        <a:gd name="connsiteX0" fmla="*/ 52880 w 57498"/>
                        <a:gd name="connsiteY0" fmla="*/ 757 h 128925"/>
                        <a:gd name="connsiteX1" fmla="*/ 45158 w 57498"/>
                        <a:gd name="connsiteY1" fmla="*/ 4618 h 128925"/>
                        <a:gd name="connsiteX2" fmla="*/ 757 w 57498"/>
                        <a:gd name="connsiteY2" fmla="*/ 118516 h 128925"/>
                        <a:gd name="connsiteX3" fmla="*/ 4618 w 57498"/>
                        <a:gd name="connsiteY3" fmla="*/ 128168 h 128925"/>
                        <a:gd name="connsiteX4" fmla="*/ 4618 w 57498"/>
                        <a:gd name="connsiteY4" fmla="*/ 128168 h 128925"/>
                        <a:gd name="connsiteX5" fmla="*/ 12340 w 57498"/>
                        <a:gd name="connsiteY5" fmla="*/ 124307 h 128925"/>
                        <a:gd name="connsiteX6" fmla="*/ 56741 w 57498"/>
                        <a:gd name="connsiteY6" fmla="*/ 10410 h 128925"/>
                        <a:gd name="connsiteX7" fmla="*/ 52880 w 57498"/>
                        <a:gd name="connsiteY7" fmla="*/ 757 h 128925"/>
                        <a:gd name="connsiteX8" fmla="*/ 52880 w 57498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7498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8" name="Hình tự do: Hình 307">
                    <a:extLst>
                      <a:ext uri="{FF2B5EF4-FFF2-40B4-BE49-F238E27FC236}">
                        <a16:creationId xmlns:a16="http://schemas.microsoft.com/office/drawing/2014/main" id="{AF53F0FE-64CA-00E2-EAEF-24FD1DD7F58C}"/>
                      </a:ext>
                    </a:extLst>
                  </p:cNvPr>
                  <p:cNvSpPr/>
                  <p:nvPr/>
                </p:nvSpPr>
                <p:spPr>
                  <a:xfrm>
                    <a:off x="6540775" y="4020722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3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9" name="Đồ họa 240">
                  <a:extLst>
                    <a:ext uri="{FF2B5EF4-FFF2-40B4-BE49-F238E27FC236}">
                      <a16:creationId xmlns:a16="http://schemas.microsoft.com/office/drawing/2014/main" id="{168A4FBD-DAD2-733C-CC67-C0D7258042E5}"/>
                    </a:ext>
                  </a:extLst>
                </p:cNvPr>
                <p:cNvGrpSpPr/>
                <p:nvPr/>
              </p:nvGrpSpPr>
              <p:grpSpPr>
                <a:xfrm>
                  <a:off x="6460868" y="3984144"/>
                  <a:ext cx="64462" cy="138577"/>
                  <a:chOff x="6460868" y="3984144"/>
                  <a:chExt cx="64462" cy="138577"/>
                </a:xfrm>
              </p:grpSpPr>
              <p:grpSp>
                <p:nvGrpSpPr>
                  <p:cNvPr id="310" name="Đồ họa 240">
                    <a:extLst>
                      <a:ext uri="{FF2B5EF4-FFF2-40B4-BE49-F238E27FC236}">
                        <a16:creationId xmlns:a16="http://schemas.microsoft.com/office/drawing/2014/main" id="{D2F9A39C-84F3-BBFF-4767-3E5022DAAC39}"/>
                      </a:ext>
                    </a:extLst>
                  </p:cNvPr>
                  <p:cNvGrpSpPr/>
                  <p:nvPr/>
                </p:nvGrpSpPr>
                <p:grpSpPr>
                  <a:xfrm>
                    <a:off x="6460868" y="3984144"/>
                    <a:ext cx="64462" cy="138577"/>
                    <a:chOff x="6460868" y="3984144"/>
                    <a:chExt cx="64462" cy="138577"/>
                  </a:xfrm>
                </p:grpSpPr>
                <p:sp>
                  <p:nvSpPr>
                    <p:cNvPr id="311" name="Hình tự do: Hình 310">
                      <a:extLst>
                        <a:ext uri="{FF2B5EF4-FFF2-40B4-BE49-F238E27FC236}">
                          <a16:creationId xmlns:a16="http://schemas.microsoft.com/office/drawing/2014/main" id="{1300B0B3-21E4-E8E0-AEF2-795292B733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0868" y="3984144"/>
                      <a:ext cx="64462" cy="138577"/>
                    </a:xfrm>
                    <a:custGeom>
                      <a:avLst/>
                      <a:gdLst>
                        <a:gd name="connsiteX0" fmla="*/ 58671 w 64462"/>
                        <a:gd name="connsiteY0" fmla="*/ 757 h 138577"/>
                        <a:gd name="connsiteX1" fmla="*/ 49019 w 64462"/>
                        <a:gd name="connsiteY1" fmla="*/ 4618 h 138577"/>
                        <a:gd name="connsiteX2" fmla="*/ 757 w 64462"/>
                        <a:gd name="connsiteY2" fmla="*/ 128168 h 138577"/>
                        <a:gd name="connsiteX3" fmla="*/ 4618 w 64462"/>
                        <a:gd name="connsiteY3" fmla="*/ 137821 h 138577"/>
                        <a:gd name="connsiteX4" fmla="*/ 4618 w 64462"/>
                        <a:gd name="connsiteY4" fmla="*/ 137821 h 138577"/>
                        <a:gd name="connsiteX5" fmla="*/ 14271 w 64462"/>
                        <a:gd name="connsiteY5" fmla="*/ 133960 h 138577"/>
                        <a:gd name="connsiteX6" fmla="*/ 64463 w 64462"/>
                        <a:gd name="connsiteY6" fmla="*/ 10410 h 138577"/>
                        <a:gd name="connsiteX7" fmla="*/ 58671 w 64462"/>
                        <a:gd name="connsiteY7" fmla="*/ 757 h 138577"/>
                        <a:gd name="connsiteX8" fmla="*/ 58671 w 64462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4462" h="138577">
                          <a:moveTo>
                            <a:pt x="58671" y="757"/>
                          </a:moveTo>
                          <a:cubicBezTo>
                            <a:pt x="54811" y="-1173"/>
                            <a:pt x="50950" y="757"/>
                            <a:pt x="49019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4463" y="6549"/>
                            <a:pt x="62532" y="757"/>
                            <a:pt x="58671" y="757"/>
                          </a:cubicBezTo>
                          <a:lnTo>
                            <a:pt x="58671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12" name="Hình tự do: Hình 311">
                      <a:extLst>
                        <a:ext uri="{FF2B5EF4-FFF2-40B4-BE49-F238E27FC236}">
                          <a16:creationId xmlns:a16="http://schemas.microsoft.com/office/drawing/2014/main" id="{6923C18B-9EDF-DB03-1070-B00E550883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4729" y="3989935"/>
                      <a:ext cx="58671" cy="128925"/>
                    </a:xfrm>
                    <a:custGeom>
                      <a:avLst/>
                      <a:gdLst>
                        <a:gd name="connsiteX0" fmla="*/ 52880 w 58671"/>
                        <a:gd name="connsiteY0" fmla="*/ 757 h 128925"/>
                        <a:gd name="connsiteX1" fmla="*/ 45158 w 58671"/>
                        <a:gd name="connsiteY1" fmla="*/ 4618 h 128925"/>
                        <a:gd name="connsiteX2" fmla="*/ 757 w 58671"/>
                        <a:gd name="connsiteY2" fmla="*/ 118516 h 128925"/>
                        <a:gd name="connsiteX3" fmla="*/ 4618 w 58671"/>
                        <a:gd name="connsiteY3" fmla="*/ 128168 h 128925"/>
                        <a:gd name="connsiteX4" fmla="*/ 4618 w 58671"/>
                        <a:gd name="connsiteY4" fmla="*/ 128168 h 128925"/>
                        <a:gd name="connsiteX5" fmla="*/ 12340 w 58671"/>
                        <a:gd name="connsiteY5" fmla="*/ 124307 h 128925"/>
                        <a:gd name="connsiteX6" fmla="*/ 58671 w 58671"/>
                        <a:gd name="connsiteY6" fmla="*/ 10410 h 128925"/>
                        <a:gd name="connsiteX7" fmla="*/ 52880 w 58671"/>
                        <a:gd name="connsiteY7" fmla="*/ 757 h 128925"/>
                        <a:gd name="connsiteX8" fmla="*/ 52880 w 58671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8671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867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13" name="Hình tự do: Hình 312">
                    <a:extLst>
                      <a:ext uri="{FF2B5EF4-FFF2-40B4-BE49-F238E27FC236}">
                        <a16:creationId xmlns:a16="http://schemas.microsoft.com/office/drawing/2014/main" id="{E6F80247-5A75-7C65-5B04-7C460A42E66E}"/>
                      </a:ext>
                    </a:extLst>
                  </p:cNvPr>
                  <p:cNvSpPr/>
                  <p:nvPr/>
                </p:nvSpPr>
                <p:spPr>
                  <a:xfrm>
                    <a:off x="6471278" y="3993695"/>
                    <a:ext cx="49709" cy="120547"/>
                  </a:xfrm>
                  <a:custGeom>
                    <a:avLst/>
                    <a:gdLst>
                      <a:gd name="connsiteX0" fmla="*/ 48262 w 49709"/>
                      <a:gd name="connsiteY0" fmla="*/ 858 h 120547"/>
                      <a:gd name="connsiteX1" fmla="*/ 48262 w 49709"/>
                      <a:gd name="connsiteY1" fmla="*/ 858 h 120547"/>
                      <a:gd name="connsiteX2" fmla="*/ 0 w 49709"/>
                      <a:gd name="connsiteY2" fmla="*/ 118617 h 120547"/>
                      <a:gd name="connsiteX3" fmla="*/ 0 w 49709"/>
                      <a:gd name="connsiteY3" fmla="*/ 120547 h 120547"/>
                      <a:gd name="connsiteX4" fmla="*/ 0 w 49709"/>
                      <a:gd name="connsiteY4" fmla="*/ 120547 h 120547"/>
                      <a:gd name="connsiteX5" fmla="*/ 1931 w 49709"/>
                      <a:gd name="connsiteY5" fmla="*/ 120547 h 120547"/>
                      <a:gd name="connsiteX6" fmla="*/ 48262 w 49709"/>
                      <a:gd name="connsiteY6" fmla="*/ 858 h 120547"/>
                      <a:gd name="connsiteX7" fmla="*/ 48262 w 49709"/>
                      <a:gd name="connsiteY7" fmla="*/ 858 h 120547"/>
                      <a:gd name="connsiteX8" fmla="*/ 48262 w 49709"/>
                      <a:gd name="connsiteY8" fmla="*/ 858 h 1205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9709" h="120547">
                        <a:moveTo>
                          <a:pt x="48262" y="858"/>
                        </a:moveTo>
                        <a:cubicBezTo>
                          <a:pt x="48262" y="-1072"/>
                          <a:pt x="48262" y="858"/>
                          <a:pt x="48262" y="858"/>
                        </a:cubicBezTo>
                        <a:lnTo>
                          <a:pt x="0" y="118617"/>
                        </a:lnTo>
                        <a:cubicBezTo>
                          <a:pt x="0" y="118617"/>
                          <a:pt x="0" y="120547"/>
                          <a:pt x="0" y="120547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1931" y="120547"/>
                          <a:pt x="1931" y="120547"/>
                        </a:cubicBezTo>
                        <a:lnTo>
                          <a:pt x="48262" y="858"/>
                        </a:lnTo>
                        <a:cubicBezTo>
                          <a:pt x="50192" y="858"/>
                          <a:pt x="5019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14" name="Đồ họa 240">
                <a:extLst>
                  <a:ext uri="{FF2B5EF4-FFF2-40B4-BE49-F238E27FC236}">
                    <a16:creationId xmlns:a16="http://schemas.microsoft.com/office/drawing/2014/main" id="{BF3F95D0-EFAB-6477-66FD-0CE897B1BF3E}"/>
                  </a:ext>
                </a:extLst>
              </p:cNvPr>
              <p:cNvGrpSpPr/>
              <p:nvPr/>
            </p:nvGrpSpPr>
            <p:grpSpPr>
              <a:xfrm>
                <a:off x="6466693" y="3955220"/>
                <a:ext cx="557423" cy="235034"/>
                <a:chOff x="6466693" y="3955220"/>
                <a:chExt cx="557423" cy="235034"/>
              </a:xfrm>
            </p:grpSpPr>
            <p:sp>
              <p:nvSpPr>
                <p:cNvPr id="315" name="Hình tự do: Hình 314">
                  <a:extLst>
                    <a:ext uri="{FF2B5EF4-FFF2-40B4-BE49-F238E27FC236}">
                      <a16:creationId xmlns:a16="http://schemas.microsoft.com/office/drawing/2014/main" id="{EC8CE328-D125-4CCF-2156-F1C7BAC008E6}"/>
                    </a:ext>
                  </a:extLst>
                </p:cNvPr>
                <p:cNvSpPr/>
                <p:nvPr/>
              </p:nvSpPr>
              <p:spPr>
                <a:xfrm>
                  <a:off x="6466693" y="3955220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6" name="Hình tự do: Hình 315">
                  <a:extLst>
                    <a:ext uri="{FF2B5EF4-FFF2-40B4-BE49-F238E27FC236}">
                      <a16:creationId xmlns:a16="http://schemas.microsoft.com/office/drawing/2014/main" id="{3316A457-7AD7-430E-8594-A7B1CFBED2EF}"/>
                    </a:ext>
                  </a:extLst>
                </p:cNvPr>
                <p:cNvSpPr/>
                <p:nvPr/>
              </p:nvSpPr>
              <p:spPr>
                <a:xfrm>
                  <a:off x="6473208" y="3968009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</p:grpSp>
      <p:pic>
        <p:nvPicPr>
          <p:cNvPr id="20" name="Đồ họa 19">
            <a:extLst>
              <a:ext uri="{FF2B5EF4-FFF2-40B4-BE49-F238E27FC236}">
                <a16:creationId xmlns:a16="http://schemas.microsoft.com/office/drawing/2014/main" id="{11992148-8F52-C476-B5AD-75D7602F6D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81546" y="3490096"/>
            <a:ext cx="1363034" cy="1096353"/>
          </a:xfrm>
          <a:prstGeom prst="rect">
            <a:avLst/>
          </a:prstGeom>
        </p:spPr>
      </p:pic>
      <p:pic>
        <p:nvPicPr>
          <p:cNvPr id="21" name="Đồ họa 20">
            <a:extLst>
              <a:ext uri="{FF2B5EF4-FFF2-40B4-BE49-F238E27FC236}">
                <a16:creationId xmlns:a16="http://schemas.microsoft.com/office/drawing/2014/main" id="{A4818E55-865E-F75A-D2C7-3B4EABD6C2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20786" y="653189"/>
            <a:ext cx="1240854" cy="124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5708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8.33333E-7 0.00047 C 0.00026 -0.01227 -0.00039 -0.025 0.00078 -0.03703 C 0.00143 -0.0456 0.00404 -0.05324 0.00534 -0.06157 C 0.00599 -0.0662 0.00638 -0.07106 0.0069 -0.07592 C 0.00456 -0.0919 0.00443 -0.0956 8.33333E-7 -0.11157 C -0.00234 -0.11991 -0.00547 -0.12731 -0.00768 -0.13588 C -0.01003 -0.14467 -0.01172 -0.15393 -0.0138 -0.16319 C -0.01432 -0.16782 -0.01471 -0.17268 -0.01537 -0.17731 C -0.01576 -0.18125 -0.0168 -0.18495 -0.01693 -0.18866 C -0.01745 -0.20879 -0.01732 -0.22893 -0.01758 -0.24884 C -0.01784 -0.25926 -0.01784 -0.27754 -0.01992 -0.28912 C -0.0224 -0.30231 -0.02044 -0.29861 -0.02292 -0.30301 " pathEditMode="relative" rAng="0" ptsTypes="AAAAAAAA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7" y="-15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6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Nhóm 447" hidden="1">
            <a:extLst>
              <a:ext uri="{FF2B5EF4-FFF2-40B4-BE49-F238E27FC236}">
                <a16:creationId xmlns:a16="http://schemas.microsoft.com/office/drawing/2014/main" id="{94750F86-595E-7C86-4D8D-BD6F95EC2951}"/>
              </a:ext>
            </a:extLst>
          </p:cNvPr>
          <p:cNvGrpSpPr/>
          <p:nvPr/>
        </p:nvGrpSpPr>
        <p:grpSpPr>
          <a:xfrm>
            <a:off x="2456859" y="758541"/>
            <a:ext cx="6610939" cy="4878294"/>
            <a:chOff x="2767658" y="3464174"/>
            <a:chExt cx="4770119" cy="3519930"/>
          </a:xfrm>
        </p:grpSpPr>
        <p:grpSp>
          <p:nvGrpSpPr>
            <p:cNvPr id="245" name="Đồ họa 240">
              <a:extLst>
                <a:ext uri="{FF2B5EF4-FFF2-40B4-BE49-F238E27FC236}">
                  <a16:creationId xmlns:a16="http://schemas.microsoft.com/office/drawing/2014/main" id="{3E3D321A-3878-68B7-A96F-2F3BF79E383D}"/>
                </a:ext>
              </a:extLst>
            </p:cNvPr>
            <p:cNvGrpSpPr/>
            <p:nvPr/>
          </p:nvGrpSpPr>
          <p:grpSpPr>
            <a:xfrm>
              <a:off x="2767658" y="3464174"/>
              <a:ext cx="4770119" cy="3519930"/>
              <a:chOff x="4546600" y="2201146"/>
              <a:chExt cx="3513454" cy="2592622"/>
            </a:xfrm>
          </p:grpSpPr>
          <p:grpSp>
            <p:nvGrpSpPr>
              <p:cNvPr id="246" name="Đồ họa 240">
                <a:extLst>
                  <a:ext uri="{FF2B5EF4-FFF2-40B4-BE49-F238E27FC236}">
                    <a16:creationId xmlns:a16="http://schemas.microsoft.com/office/drawing/2014/main" id="{A24F62C4-E912-07ED-5996-4D46AFC5CCBB}"/>
                  </a:ext>
                </a:extLst>
              </p:cNvPr>
              <p:cNvGrpSpPr/>
              <p:nvPr/>
            </p:nvGrpSpPr>
            <p:grpSpPr>
              <a:xfrm>
                <a:off x="4913389" y="2201146"/>
                <a:ext cx="3042420" cy="2592622"/>
                <a:chOff x="4913389" y="2201146"/>
                <a:chExt cx="3042420" cy="2592622"/>
              </a:xfrm>
            </p:grpSpPr>
            <p:sp>
              <p:nvSpPr>
                <p:cNvPr id="247" name="Hình tự do: Hình 246">
                  <a:extLst>
                    <a:ext uri="{FF2B5EF4-FFF2-40B4-BE49-F238E27FC236}">
                      <a16:creationId xmlns:a16="http://schemas.microsoft.com/office/drawing/2014/main" id="{FA36BDDC-995A-17B7-2236-601DD63249E1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8" name="Hình tự do: Hình 247">
                  <a:extLst>
                    <a:ext uri="{FF2B5EF4-FFF2-40B4-BE49-F238E27FC236}">
                      <a16:creationId xmlns:a16="http://schemas.microsoft.com/office/drawing/2014/main" id="{B0556D47-1215-1A1B-3A34-DD756B74CAB4}"/>
                    </a:ext>
                  </a:extLst>
                </p:cNvPr>
                <p:cNvSpPr/>
                <p:nvPr/>
              </p:nvSpPr>
              <p:spPr>
                <a:xfrm>
                  <a:off x="6191360" y="2201147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Hình tự do: Hình 248">
                  <a:extLst>
                    <a:ext uri="{FF2B5EF4-FFF2-40B4-BE49-F238E27FC236}">
                      <a16:creationId xmlns:a16="http://schemas.microsoft.com/office/drawing/2014/main" id="{5BAA4EEB-438B-71FF-FD1E-9138DA0ABA22}"/>
                    </a:ext>
                  </a:extLst>
                </p:cNvPr>
                <p:cNvSpPr/>
                <p:nvPr/>
              </p:nvSpPr>
              <p:spPr>
                <a:xfrm>
                  <a:off x="6695347" y="2201146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Hình tự do: Hình 249">
                  <a:extLst>
                    <a:ext uri="{FF2B5EF4-FFF2-40B4-BE49-F238E27FC236}">
                      <a16:creationId xmlns:a16="http://schemas.microsoft.com/office/drawing/2014/main" id="{538F0758-6ADD-002F-96C5-F3E8C645D04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Hình tự do: Hình 250">
                  <a:extLst>
                    <a:ext uri="{FF2B5EF4-FFF2-40B4-BE49-F238E27FC236}">
                      <a16:creationId xmlns:a16="http://schemas.microsoft.com/office/drawing/2014/main" id="{091AA9A9-009C-725B-1E68-E6911D0C072E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Hình tự do: Hình 251">
                  <a:extLst>
                    <a:ext uri="{FF2B5EF4-FFF2-40B4-BE49-F238E27FC236}">
                      <a16:creationId xmlns:a16="http://schemas.microsoft.com/office/drawing/2014/main" id="{DF63688E-E89E-2E2D-EF5D-5EE5C3365E9C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3" name="Hình tự do: Hình 252">
                  <a:extLst>
                    <a:ext uri="{FF2B5EF4-FFF2-40B4-BE49-F238E27FC236}">
                      <a16:creationId xmlns:a16="http://schemas.microsoft.com/office/drawing/2014/main" id="{00A1DFC1-EB8F-6880-0893-0743687FF1A2}"/>
                    </a:ext>
                  </a:extLst>
                </p:cNvPr>
                <p:cNvSpPr/>
                <p:nvPr/>
              </p:nvSpPr>
              <p:spPr>
                <a:xfrm>
                  <a:off x="7620088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Hình tự do: Hình 253">
                  <a:extLst>
                    <a:ext uri="{FF2B5EF4-FFF2-40B4-BE49-F238E27FC236}">
                      <a16:creationId xmlns:a16="http://schemas.microsoft.com/office/drawing/2014/main" id="{764C4DD9-F4AE-5305-3EC7-699DB2D1BD79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Hình tự do: Hình 254">
                  <a:extLst>
                    <a:ext uri="{FF2B5EF4-FFF2-40B4-BE49-F238E27FC236}">
                      <a16:creationId xmlns:a16="http://schemas.microsoft.com/office/drawing/2014/main" id="{779B1DFE-7756-FEA9-DD6C-2F2F4DB97479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Hình tự do: Hình 255">
                  <a:extLst>
                    <a:ext uri="{FF2B5EF4-FFF2-40B4-BE49-F238E27FC236}">
                      <a16:creationId xmlns:a16="http://schemas.microsoft.com/office/drawing/2014/main" id="{61CC11B2-0D33-C8E1-5CEE-69569A4B3E0A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7" name="Hình tự do: Hình 256">
                  <a:extLst>
                    <a:ext uri="{FF2B5EF4-FFF2-40B4-BE49-F238E27FC236}">
                      <a16:creationId xmlns:a16="http://schemas.microsoft.com/office/drawing/2014/main" id="{99660D3F-D593-A71C-FFD3-9E981B5B4EB4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8" name="Hình tự do: Hình 257">
                  <a:extLst>
                    <a:ext uri="{FF2B5EF4-FFF2-40B4-BE49-F238E27FC236}">
                      <a16:creationId xmlns:a16="http://schemas.microsoft.com/office/drawing/2014/main" id="{8880E0F3-4331-8FC4-8C7E-445AFDE711B4}"/>
                    </a:ext>
                  </a:extLst>
                </p:cNvPr>
                <p:cNvSpPr/>
                <p:nvPr/>
              </p:nvSpPr>
              <p:spPr>
                <a:xfrm>
                  <a:off x="5374771" y="2708860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9" name="Hình tự do: Hình 258">
                  <a:extLst>
                    <a:ext uri="{FF2B5EF4-FFF2-40B4-BE49-F238E27FC236}">
                      <a16:creationId xmlns:a16="http://schemas.microsoft.com/office/drawing/2014/main" id="{63633686-620E-2894-912D-B6244D6DDAF7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0" name="Hình tự do: Hình 259">
                  <a:extLst>
                    <a:ext uri="{FF2B5EF4-FFF2-40B4-BE49-F238E27FC236}">
                      <a16:creationId xmlns:a16="http://schemas.microsoft.com/office/drawing/2014/main" id="{FC52042E-D303-08CF-830C-BA06969351DF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1" name="Hình tự do: Hình 260">
                  <a:extLst>
                    <a:ext uri="{FF2B5EF4-FFF2-40B4-BE49-F238E27FC236}">
                      <a16:creationId xmlns:a16="http://schemas.microsoft.com/office/drawing/2014/main" id="{512C8C55-9599-F667-5E33-664212189601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Hình tự do: Hình 261">
                  <a:extLst>
                    <a:ext uri="{FF2B5EF4-FFF2-40B4-BE49-F238E27FC236}">
                      <a16:creationId xmlns:a16="http://schemas.microsoft.com/office/drawing/2014/main" id="{726978D4-B515-59AD-245B-E7D0122774D4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Hình tự do: Hình 262">
                  <a:extLst>
                    <a:ext uri="{FF2B5EF4-FFF2-40B4-BE49-F238E27FC236}">
                      <a16:creationId xmlns:a16="http://schemas.microsoft.com/office/drawing/2014/main" id="{A2A8C96A-783B-E3A2-7B09-C3E59C27224D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4" name="Hình tự do: Hình 263">
                <a:extLst>
                  <a:ext uri="{FF2B5EF4-FFF2-40B4-BE49-F238E27FC236}">
                    <a16:creationId xmlns:a16="http://schemas.microsoft.com/office/drawing/2014/main" id="{CE847114-9FC6-CF9D-91C2-D852D34A9183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5" name="Hình tự do: Hình 264">
                <a:extLst>
                  <a:ext uri="{FF2B5EF4-FFF2-40B4-BE49-F238E27FC236}">
                    <a16:creationId xmlns:a16="http://schemas.microsoft.com/office/drawing/2014/main" id="{F266426B-96AA-B4E4-3948-A54E39AAEDF8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6" name="Hình tự do: Hình 265">
                <a:extLst>
                  <a:ext uri="{FF2B5EF4-FFF2-40B4-BE49-F238E27FC236}">
                    <a16:creationId xmlns:a16="http://schemas.microsoft.com/office/drawing/2014/main" id="{7BC83820-86AB-8B97-DDBB-BC45AA1FA4FC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7" name="Hình tự do: Hình 266">
                <a:extLst>
                  <a:ext uri="{FF2B5EF4-FFF2-40B4-BE49-F238E27FC236}">
                    <a16:creationId xmlns:a16="http://schemas.microsoft.com/office/drawing/2014/main" id="{FB634553-ECA7-8F44-0C4F-75BE340D9CC4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8" name="Hình tự do: Hình 267">
                <a:extLst>
                  <a:ext uri="{FF2B5EF4-FFF2-40B4-BE49-F238E27FC236}">
                    <a16:creationId xmlns:a16="http://schemas.microsoft.com/office/drawing/2014/main" id="{FE55AF6F-A5B6-9427-5D03-C9CCBA19E1C8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5" name="Hình tự do: Hình 364">
              <a:extLst>
                <a:ext uri="{FF2B5EF4-FFF2-40B4-BE49-F238E27FC236}">
                  <a16:creationId xmlns:a16="http://schemas.microsoft.com/office/drawing/2014/main" id="{27FF1DDC-183E-7F9C-BD54-C9096FFFCB82}"/>
                </a:ext>
              </a:extLst>
            </p:cNvPr>
            <p:cNvSpPr/>
            <p:nvPr/>
          </p:nvSpPr>
          <p:spPr>
            <a:xfrm>
              <a:off x="2788625" y="3777379"/>
              <a:ext cx="670962" cy="670962"/>
            </a:xfrm>
            <a:custGeom>
              <a:avLst/>
              <a:gdLst>
                <a:gd name="connsiteX0" fmla="*/ 0 w 494200"/>
                <a:gd name="connsiteY0" fmla="*/ 399607 h 494200"/>
                <a:gd name="connsiteX1" fmla="*/ 94593 w 494200"/>
                <a:gd name="connsiteY1" fmla="*/ 494200 h 494200"/>
                <a:gd name="connsiteX2" fmla="*/ 399607 w 494200"/>
                <a:gd name="connsiteY2" fmla="*/ 494200 h 494200"/>
                <a:gd name="connsiteX3" fmla="*/ 494200 w 494200"/>
                <a:gd name="connsiteY3" fmla="*/ 399607 h 494200"/>
                <a:gd name="connsiteX4" fmla="*/ 494200 w 494200"/>
                <a:gd name="connsiteY4" fmla="*/ 94593 h 494200"/>
                <a:gd name="connsiteX5" fmla="*/ 399607 w 494200"/>
                <a:gd name="connsiteY5" fmla="*/ 0 h 494200"/>
                <a:gd name="connsiteX6" fmla="*/ 94593 w 494200"/>
                <a:gd name="connsiteY6" fmla="*/ 0 h 494200"/>
                <a:gd name="connsiteX7" fmla="*/ 0 w 494200"/>
                <a:gd name="connsiteY7" fmla="*/ 94593 h 494200"/>
                <a:gd name="connsiteX8" fmla="*/ 0 w 494200"/>
                <a:gd name="connsiteY8" fmla="*/ 399607 h 49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4200" h="494200">
                  <a:moveTo>
                    <a:pt x="0" y="399607"/>
                  </a:moveTo>
                  <a:cubicBezTo>
                    <a:pt x="0" y="451730"/>
                    <a:pt x="42470" y="494200"/>
                    <a:pt x="94593" y="494200"/>
                  </a:cubicBezTo>
                  <a:lnTo>
                    <a:pt x="399607" y="494200"/>
                  </a:lnTo>
                  <a:cubicBezTo>
                    <a:pt x="451730" y="494200"/>
                    <a:pt x="494200" y="451730"/>
                    <a:pt x="494200" y="399607"/>
                  </a:cubicBezTo>
                  <a:lnTo>
                    <a:pt x="494200" y="94593"/>
                  </a:lnTo>
                  <a:cubicBezTo>
                    <a:pt x="494200" y="42470"/>
                    <a:pt x="451730" y="0"/>
                    <a:pt x="399607" y="0"/>
                  </a:cubicBezTo>
                  <a:lnTo>
                    <a:pt x="94593" y="0"/>
                  </a:lnTo>
                  <a:cubicBezTo>
                    <a:pt x="42470" y="0"/>
                    <a:pt x="0" y="42470"/>
                    <a:pt x="0" y="94593"/>
                  </a:cubicBezTo>
                  <a:lnTo>
                    <a:pt x="0" y="399607"/>
                  </a:lnTo>
                  <a:close/>
                </a:path>
              </a:pathLst>
            </a:custGeom>
            <a:solidFill>
              <a:srgbClr val="FFFAE9"/>
            </a:solidFill>
            <a:ln w="192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" name="Đồ họa 1">
            <a:extLst>
              <a:ext uri="{FF2B5EF4-FFF2-40B4-BE49-F238E27FC236}">
                <a16:creationId xmlns:a16="http://schemas.microsoft.com/office/drawing/2014/main" id="{9622665F-55B0-7963-97F7-9BF3263DFE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50382" y="148863"/>
            <a:ext cx="1815408" cy="1460219"/>
          </a:xfrm>
          <a:prstGeom prst="rect">
            <a:avLst/>
          </a:prstGeom>
        </p:spPr>
      </p:pic>
      <p:sp>
        <p:nvSpPr>
          <p:cNvPr id="3" name="ïSļïḑé">
            <a:extLst>
              <a:ext uri="{FF2B5EF4-FFF2-40B4-BE49-F238E27FC236}">
                <a16:creationId xmlns:a16="http://schemas.microsoft.com/office/drawing/2014/main" id="{6F444CB4-0B83-B9A6-0508-FE9FC99CD856}"/>
              </a:ext>
            </a:extLst>
          </p:cNvPr>
          <p:cNvSpPr/>
          <p:nvPr/>
        </p:nvSpPr>
        <p:spPr bwMode="gray">
          <a:xfrm>
            <a:off x="1976616" y="170097"/>
            <a:ext cx="9046679" cy="1627492"/>
          </a:xfrm>
          <a:prstGeom prst="roundRect">
            <a:avLst>
              <a:gd name="adj" fmla="val 21193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rPr>
              <a:t> 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4" name="文本框 38">
            <a:extLst>
              <a:ext uri="{FF2B5EF4-FFF2-40B4-BE49-F238E27FC236}">
                <a16:creationId xmlns:a16="http://schemas.microsoft.com/office/drawing/2014/main" id="{D50E6F25-111B-B385-3ABB-4D0DA36820EB}"/>
              </a:ext>
            </a:extLst>
          </p:cNvPr>
          <p:cNvSpPr txBox="1"/>
          <p:nvPr/>
        </p:nvSpPr>
        <p:spPr>
          <a:xfrm>
            <a:off x="1976617" y="271296"/>
            <a:ext cx="90466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Một</a:t>
            </a:r>
            <a:r>
              <a:rPr kumimoji="0" lang="en-SG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 </a:t>
            </a:r>
            <a:r>
              <a:rPr kumimoji="0" lang="en-SG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đoàn</a:t>
            </a:r>
            <a:r>
              <a:rPr kumimoji="0" lang="en-SG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 </a:t>
            </a:r>
            <a:r>
              <a:rPr kumimoji="0" lang="en-SG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xe</a:t>
            </a:r>
            <a:r>
              <a:rPr kumimoji="0" lang="en-SG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 ô </a:t>
            </a:r>
            <a:r>
              <a:rPr kumimoji="0" lang="en-SG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tô</a:t>
            </a:r>
            <a:r>
              <a:rPr kumimoji="0" lang="en-SG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 </a:t>
            </a:r>
            <a:r>
              <a:rPr kumimoji="0" lang="en-SG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chở</a:t>
            </a:r>
            <a:r>
              <a:rPr kumimoji="0" lang="en-SG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 </a:t>
            </a:r>
            <a:r>
              <a:rPr kumimoji="0" lang="en-SG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học</a:t>
            </a:r>
            <a:r>
              <a:rPr kumimoji="0" lang="en-SG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 </a:t>
            </a:r>
            <a:r>
              <a:rPr kumimoji="0" lang="en-SG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sinh</a:t>
            </a:r>
            <a:r>
              <a:rPr kumimoji="0" lang="en-SG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 </a:t>
            </a:r>
            <a:r>
              <a:rPr kumimoji="0" lang="en-SG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đi</a:t>
            </a:r>
            <a:r>
              <a:rPr kumimoji="0" lang="en-SG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 </a:t>
            </a:r>
            <a:r>
              <a:rPr kumimoji="0" lang="en-SG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tham</a:t>
            </a:r>
            <a:r>
              <a:rPr kumimoji="0" lang="en-SG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 </a:t>
            </a:r>
            <a:r>
              <a:rPr kumimoji="0" lang="en-SG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quan</a:t>
            </a:r>
            <a:r>
              <a:rPr kumimoji="0" lang="en-SG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 </a:t>
            </a:r>
            <a:r>
              <a:rPr kumimoji="0" lang="en-SG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gồm</a:t>
            </a:r>
            <a:r>
              <a:rPr kumimoji="0" lang="en-SG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 6 </a:t>
            </a:r>
            <a:r>
              <a:rPr kumimoji="0" lang="en-SG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xe</a:t>
            </a:r>
            <a:r>
              <a:rPr kumimoji="0" lang="en-SG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, </a:t>
            </a:r>
            <a:r>
              <a:rPr kumimoji="0" lang="en-SG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mỗi</a:t>
            </a:r>
            <a:r>
              <a:rPr kumimoji="0" lang="en-SG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 </a:t>
            </a:r>
            <a:r>
              <a:rPr kumimoji="0" lang="en-SG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xe</a:t>
            </a:r>
            <a:r>
              <a:rPr kumimoji="0" lang="en-SG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 </a:t>
            </a:r>
            <a:r>
              <a:rPr kumimoji="0" lang="en-SG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chở</a:t>
            </a:r>
            <a:r>
              <a:rPr kumimoji="0" lang="en-SG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 35 </a:t>
            </a:r>
            <a:r>
              <a:rPr kumimoji="0" lang="en-SG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học</a:t>
            </a:r>
            <a:r>
              <a:rPr kumimoji="0" lang="en-SG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 </a:t>
            </a:r>
            <a:r>
              <a:rPr kumimoji="0" lang="en-SG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sinh</a:t>
            </a:r>
            <a:r>
              <a:rPr kumimoji="0" lang="en-SG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 </a:t>
            </a:r>
            <a:r>
              <a:rPr kumimoji="0" lang="en-SG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và</a:t>
            </a:r>
            <a:r>
              <a:rPr kumimoji="0" lang="en-SG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 9 </a:t>
            </a:r>
            <a:r>
              <a:rPr kumimoji="0" lang="en-SG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xe</a:t>
            </a:r>
            <a:r>
              <a:rPr kumimoji="0" lang="en-SG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, </a:t>
            </a:r>
            <a:r>
              <a:rPr kumimoji="0" lang="en-SG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mỗi</a:t>
            </a:r>
            <a:r>
              <a:rPr kumimoji="0" lang="en-SG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 </a:t>
            </a:r>
            <a:r>
              <a:rPr kumimoji="0" lang="en-SG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xe</a:t>
            </a:r>
            <a:r>
              <a:rPr kumimoji="0" lang="en-SG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 </a:t>
            </a:r>
            <a:r>
              <a:rPr kumimoji="0" lang="en-SG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chở</a:t>
            </a:r>
            <a:r>
              <a:rPr kumimoji="0" lang="en-SG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 40 </a:t>
            </a:r>
            <a:r>
              <a:rPr kumimoji="0" lang="en-SG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học</a:t>
            </a:r>
            <a:r>
              <a:rPr kumimoji="0" lang="en-SG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 </a:t>
            </a:r>
            <a:r>
              <a:rPr kumimoji="0" lang="en-SG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sinh</a:t>
            </a:r>
            <a:r>
              <a:rPr kumimoji="0" lang="en-SG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. </a:t>
            </a:r>
            <a:r>
              <a:rPr kumimoji="0" lang="en-SG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Hỏi</a:t>
            </a:r>
            <a:r>
              <a:rPr kumimoji="0" lang="en-SG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 </a:t>
            </a:r>
            <a:r>
              <a:rPr kumimoji="0" lang="en-SG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trung</a:t>
            </a:r>
            <a:r>
              <a:rPr kumimoji="0" lang="en-SG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 </a:t>
            </a:r>
            <a:r>
              <a:rPr kumimoji="0" lang="en-SG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bình</a:t>
            </a:r>
            <a:r>
              <a:rPr kumimoji="0" lang="en-SG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 </a:t>
            </a:r>
            <a:r>
              <a:rPr kumimoji="0" lang="en-SG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mỗi</a:t>
            </a:r>
            <a:r>
              <a:rPr kumimoji="0" lang="en-SG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 </a:t>
            </a:r>
            <a:r>
              <a:rPr kumimoji="0" lang="en-SG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xe</a:t>
            </a:r>
            <a:r>
              <a:rPr kumimoji="0" lang="en-SG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 ô </a:t>
            </a:r>
            <a:r>
              <a:rPr kumimoji="0" lang="en-SG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tô</a:t>
            </a:r>
            <a:r>
              <a:rPr kumimoji="0" lang="en-SG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 </a:t>
            </a:r>
            <a:r>
              <a:rPr kumimoji="0" lang="en-SG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đó</a:t>
            </a:r>
            <a:r>
              <a:rPr kumimoji="0" lang="en-SG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 </a:t>
            </a:r>
            <a:r>
              <a:rPr kumimoji="0" lang="en-SG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chở</a:t>
            </a:r>
            <a:r>
              <a:rPr kumimoji="0" lang="en-SG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 bao </a:t>
            </a:r>
            <a:r>
              <a:rPr kumimoji="0" lang="en-SG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nhiêu</a:t>
            </a:r>
            <a:r>
              <a:rPr kumimoji="0" lang="en-SG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 </a:t>
            </a:r>
            <a:r>
              <a:rPr kumimoji="0" lang="en-SG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học</a:t>
            </a:r>
            <a:r>
              <a:rPr kumimoji="0" lang="en-SG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 </a:t>
            </a:r>
            <a:r>
              <a:rPr kumimoji="0" lang="en-SG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sinh</a:t>
            </a:r>
            <a:r>
              <a:rPr kumimoji="0" lang="en-SG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仓耳青禾体-谷力 W04" panose="02020400000000000000" pitchFamily="18" charset="-122"/>
                <a:cs typeface="+mn-cs"/>
              </a:rPr>
              <a:t>?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仓耳青禾体-谷力 W04" panose="02020400000000000000" pitchFamily="18" charset="-122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F872747-9A32-B0F5-41D0-3154A02FC5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654" y="416212"/>
            <a:ext cx="1883827" cy="134123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31DF2FB-E33D-E830-AFB4-BC1491C1DCAF}"/>
              </a:ext>
            </a:extLst>
          </p:cNvPr>
          <p:cNvSpPr txBox="1"/>
          <p:nvPr/>
        </p:nvSpPr>
        <p:spPr>
          <a:xfrm>
            <a:off x="2158807" y="1801207"/>
            <a:ext cx="858276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000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SG" sz="3000" b="1" u="sng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vi-VN" sz="3000" b="1" u="sng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3000" b="1" dirty="0">
                <a:latin typeface="Cambria" panose="02040503050406030204" pitchFamily="18" charset="0"/>
                <a:ea typeface="Cambria" panose="02040503050406030204" pitchFamily="18" charset="0"/>
              </a:rPr>
              <a:t>                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6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chở</a:t>
            </a:r>
            <a:r>
              <a:rPr lang="vi-VN" sz="3000" b="1" dirty="0">
                <a:latin typeface="Cambria" panose="02040503050406030204" pitchFamily="18" charset="0"/>
                <a:ea typeface="Cambria" panose="02040503050406030204" pitchFamily="18" charset="0"/>
              </a:rPr>
              <a:t> số học sinh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3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3000" b="1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35 x 6 = 210 (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vi-VN" sz="3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3000" b="1" dirty="0">
                <a:latin typeface="Cambria" panose="02040503050406030204" pitchFamily="18" charset="0"/>
                <a:ea typeface="Cambria" panose="02040503050406030204" pitchFamily="18" charset="0"/>
              </a:rPr>
              <a:t>                 9 xe chở s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ố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3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3000" b="1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  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40 x 9 = 360 (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vi-VN" sz="3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3000" b="1" dirty="0">
                <a:latin typeface="Cambria" panose="02040503050406030204" pitchFamily="18" charset="0"/>
                <a:ea typeface="Cambria" panose="02040503050406030204" pitchFamily="18" charset="0"/>
              </a:rPr>
              <a:t>                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chở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3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3000" b="1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  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6 + 9 = 15 (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vi-VN" sz="3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3000" b="1" dirty="0">
                <a:latin typeface="Cambria" panose="02040503050406030204" pitchFamily="18" charset="0"/>
                <a:ea typeface="Cambria" panose="02040503050406030204" pitchFamily="18" charset="0"/>
              </a:rPr>
              <a:t>                 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Trung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chở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3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3000" b="1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(210 + 360) : 15 = 38 (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vi-VN" sz="3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3000" b="1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: 38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vi-VN" sz="3000" b="1" dirty="0">
                <a:latin typeface="Cambria" panose="02040503050406030204" pitchFamily="18" charset="0"/>
                <a:ea typeface="Cambria" panose="02040503050406030204" pitchFamily="18" charset="0"/>
              </a:rPr>
              <a:t> sinh</a:t>
            </a:r>
            <a:endParaRPr lang="en-SG" sz="3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87235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Nhóm 447" hidden="1">
            <a:extLst>
              <a:ext uri="{FF2B5EF4-FFF2-40B4-BE49-F238E27FC236}">
                <a16:creationId xmlns:a16="http://schemas.microsoft.com/office/drawing/2014/main" id="{94750F86-595E-7C86-4D8D-BD6F95EC2951}"/>
              </a:ext>
            </a:extLst>
          </p:cNvPr>
          <p:cNvGrpSpPr/>
          <p:nvPr/>
        </p:nvGrpSpPr>
        <p:grpSpPr>
          <a:xfrm>
            <a:off x="2456859" y="758541"/>
            <a:ext cx="6610939" cy="4878294"/>
            <a:chOff x="2767658" y="3464174"/>
            <a:chExt cx="4770119" cy="3519930"/>
          </a:xfrm>
        </p:grpSpPr>
        <p:grpSp>
          <p:nvGrpSpPr>
            <p:cNvPr id="245" name="Đồ họa 240">
              <a:extLst>
                <a:ext uri="{FF2B5EF4-FFF2-40B4-BE49-F238E27FC236}">
                  <a16:creationId xmlns:a16="http://schemas.microsoft.com/office/drawing/2014/main" id="{3E3D321A-3878-68B7-A96F-2F3BF79E383D}"/>
                </a:ext>
              </a:extLst>
            </p:cNvPr>
            <p:cNvGrpSpPr/>
            <p:nvPr/>
          </p:nvGrpSpPr>
          <p:grpSpPr>
            <a:xfrm>
              <a:off x="2767658" y="3464174"/>
              <a:ext cx="4770119" cy="3519930"/>
              <a:chOff x="4546600" y="2201146"/>
              <a:chExt cx="3513454" cy="2592622"/>
            </a:xfrm>
          </p:grpSpPr>
          <p:grpSp>
            <p:nvGrpSpPr>
              <p:cNvPr id="246" name="Đồ họa 240">
                <a:extLst>
                  <a:ext uri="{FF2B5EF4-FFF2-40B4-BE49-F238E27FC236}">
                    <a16:creationId xmlns:a16="http://schemas.microsoft.com/office/drawing/2014/main" id="{A24F62C4-E912-07ED-5996-4D46AFC5CCBB}"/>
                  </a:ext>
                </a:extLst>
              </p:cNvPr>
              <p:cNvGrpSpPr/>
              <p:nvPr/>
            </p:nvGrpSpPr>
            <p:grpSpPr>
              <a:xfrm>
                <a:off x="4913389" y="2201146"/>
                <a:ext cx="3042420" cy="2592622"/>
                <a:chOff x="4913389" y="2201146"/>
                <a:chExt cx="3042420" cy="2592622"/>
              </a:xfrm>
            </p:grpSpPr>
            <p:sp>
              <p:nvSpPr>
                <p:cNvPr id="247" name="Hình tự do: Hình 246">
                  <a:extLst>
                    <a:ext uri="{FF2B5EF4-FFF2-40B4-BE49-F238E27FC236}">
                      <a16:creationId xmlns:a16="http://schemas.microsoft.com/office/drawing/2014/main" id="{FA36BDDC-995A-17B7-2236-601DD63249E1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8" name="Hình tự do: Hình 247">
                  <a:extLst>
                    <a:ext uri="{FF2B5EF4-FFF2-40B4-BE49-F238E27FC236}">
                      <a16:creationId xmlns:a16="http://schemas.microsoft.com/office/drawing/2014/main" id="{B0556D47-1215-1A1B-3A34-DD756B74CAB4}"/>
                    </a:ext>
                  </a:extLst>
                </p:cNvPr>
                <p:cNvSpPr/>
                <p:nvPr/>
              </p:nvSpPr>
              <p:spPr>
                <a:xfrm>
                  <a:off x="6191360" y="2201147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Hình tự do: Hình 248">
                  <a:extLst>
                    <a:ext uri="{FF2B5EF4-FFF2-40B4-BE49-F238E27FC236}">
                      <a16:creationId xmlns:a16="http://schemas.microsoft.com/office/drawing/2014/main" id="{5BAA4EEB-438B-71FF-FD1E-9138DA0ABA22}"/>
                    </a:ext>
                  </a:extLst>
                </p:cNvPr>
                <p:cNvSpPr/>
                <p:nvPr/>
              </p:nvSpPr>
              <p:spPr>
                <a:xfrm>
                  <a:off x="6695347" y="2201146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Hình tự do: Hình 249">
                  <a:extLst>
                    <a:ext uri="{FF2B5EF4-FFF2-40B4-BE49-F238E27FC236}">
                      <a16:creationId xmlns:a16="http://schemas.microsoft.com/office/drawing/2014/main" id="{538F0758-6ADD-002F-96C5-F3E8C645D04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Hình tự do: Hình 250">
                  <a:extLst>
                    <a:ext uri="{FF2B5EF4-FFF2-40B4-BE49-F238E27FC236}">
                      <a16:creationId xmlns:a16="http://schemas.microsoft.com/office/drawing/2014/main" id="{091AA9A9-009C-725B-1E68-E6911D0C072E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Hình tự do: Hình 251">
                  <a:extLst>
                    <a:ext uri="{FF2B5EF4-FFF2-40B4-BE49-F238E27FC236}">
                      <a16:creationId xmlns:a16="http://schemas.microsoft.com/office/drawing/2014/main" id="{DF63688E-E89E-2E2D-EF5D-5EE5C3365E9C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3" name="Hình tự do: Hình 252">
                  <a:extLst>
                    <a:ext uri="{FF2B5EF4-FFF2-40B4-BE49-F238E27FC236}">
                      <a16:creationId xmlns:a16="http://schemas.microsoft.com/office/drawing/2014/main" id="{00A1DFC1-EB8F-6880-0893-0743687FF1A2}"/>
                    </a:ext>
                  </a:extLst>
                </p:cNvPr>
                <p:cNvSpPr/>
                <p:nvPr/>
              </p:nvSpPr>
              <p:spPr>
                <a:xfrm>
                  <a:off x="7620088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Hình tự do: Hình 253">
                  <a:extLst>
                    <a:ext uri="{FF2B5EF4-FFF2-40B4-BE49-F238E27FC236}">
                      <a16:creationId xmlns:a16="http://schemas.microsoft.com/office/drawing/2014/main" id="{764C4DD9-F4AE-5305-3EC7-699DB2D1BD79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Hình tự do: Hình 254">
                  <a:extLst>
                    <a:ext uri="{FF2B5EF4-FFF2-40B4-BE49-F238E27FC236}">
                      <a16:creationId xmlns:a16="http://schemas.microsoft.com/office/drawing/2014/main" id="{779B1DFE-7756-FEA9-DD6C-2F2F4DB97479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Hình tự do: Hình 255">
                  <a:extLst>
                    <a:ext uri="{FF2B5EF4-FFF2-40B4-BE49-F238E27FC236}">
                      <a16:creationId xmlns:a16="http://schemas.microsoft.com/office/drawing/2014/main" id="{61CC11B2-0D33-C8E1-5CEE-69569A4B3E0A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7" name="Hình tự do: Hình 256">
                  <a:extLst>
                    <a:ext uri="{FF2B5EF4-FFF2-40B4-BE49-F238E27FC236}">
                      <a16:creationId xmlns:a16="http://schemas.microsoft.com/office/drawing/2014/main" id="{99660D3F-D593-A71C-FFD3-9E981B5B4EB4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8" name="Hình tự do: Hình 257">
                  <a:extLst>
                    <a:ext uri="{FF2B5EF4-FFF2-40B4-BE49-F238E27FC236}">
                      <a16:creationId xmlns:a16="http://schemas.microsoft.com/office/drawing/2014/main" id="{8880E0F3-4331-8FC4-8C7E-445AFDE711B4}"/>
                    </a:ext>
                  </a:extLst>
                </p:cNvPr>
                <p:cNvSpPr/>
                <p:nvPr/>
              </p:nvSpPr>
              <p:spPr>
                <a:xfrm>
                  <a:off x="5374771" y="2708860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9" name="Hình tự do: Hình 258">
                  <a:extLst>
                    <a:ext uri="{FF2B5EF4-FFF2-40B4-BE49-F238E27FC236}">
                      <a16:creationId xmlns:a16="http://schemas.microsoft.com/office/drawing/2014/main" id="{63633686-620E-2894-912D-B6244D6DDAF7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0" name="Hình tự do: Hình 259">
                  <a:extLst>
                    <a:ext uri="{FF2B5EF4-FFF2-40B4-BE49-F238E27FC236}">
                      <a16:creationId xmlns:a16="http://schemas.microsoft.com/office/drawing/2014/main" id="{FC52042E-D303-08CF-830C-BA06969351DF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1" name="Hình tự do: Hình 260">
                  <a:extLst>
                    <a:ext uri="{FF2B5EF4-FFF2-40B4-BE49-F238E27FC236}">
                      <a16:creationId xmlns:a16="http://schemas.microsoft.com/office/drawing/2014/main" id="{512C8C55-9599-F667-5E33-664212189601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Hình tự do: Hình 261">
                  <a:extLst>
                    <a:ext uri="{FF2B5EF4-FFF2-40B4-BE49-F238E27FC236}">
                      <a16:creationId xmlns:a16="http://schemas.microsoft.com/office/drawing/2014/main" id="{726978D4-B515-59AD-245B-E7D0122774D4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Hình tự do: Hình 262">
                  <a:extLst>
                    <a:ext uri="{FF2B5EF4-FFF2-40B4-BE49-F238E27FC236}">
                      <a16:creationId xmlns:a16="http://schemas.microsoft.com/office/drawing/2014/main" id="{A2A8C96A-783B-E3A2-7B09-C3E59C27224D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4" name="Hình tự do: Hình 263">
                <a:extLst>
                  <a:ext uri="{FF2B5EF4-FFF2-40B4-BE49-F238E27FC236}">
                    <a16:creationId xmlns:a16="http://schemas.microsoft.com/office/drawing/2014/main" id="{CE847114-9FC6-CF9D-91C2-D852D34A9183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5" name="Hình tự do: Hình 264">
                <a:extLst>
                  <a:ext uri="{FF2B5EF4-FFF2-40B4-BE49-F238E27FC236}">
                    <a16:creationId xmlns:a16="http://schemas.microsoft.com/office/drawing/2014/main" id="{F266426B-96AA-B4E4-3948-A54E39AAEDF8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6" name="Hình tự do: Hình 265">
                <a:extLst>
                  <a:ext uri="{FF2B5EF4-FFF2-40B4-BE49-F238E27FC236}">
                    <a16:creationId xmlns:a16="http://schemas.microsoft.com/office/drawing/2014/main" id="{7BC83820-86AB-8B97-DDBB-BC45AA1FA4FC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7" name="Hình tự do: Hình 266">
                <a:extLst>
                  <a:ext uri="{FF2B5EF4-FFF2-40B4-BE49-F238E27FC236}">
                    <a16:creationId xmlns:a16="http://schemas.microsoft.com/office/drawing/2014/main" id="{FB634553-ECA7-8F44-0C4F-75BE340D9CC4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8" name="Hình tự do: Hình 267">
                <a:extLst>
                  <a:ext uri="{FF2B5EF4-FFF2-40B4-BE49-F238E27FC236}">
                    <a16:creationId xmlns:a16="http://schemas.microsoft.com/office/drawing/2014/main" id="{FE55AF6F-A5B6-9427-5D03-C9CCBA19E1C8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5" name="Hình tự do: Hình 364">
              <a:extLst>
                <a:ext uri="{FF2B5EF4-FFF2-40B4-BE49-F238E27FC236}">
                  <a16:creationId xmlns:a16="http://schemas.microsoft.com/office/drawing/2014/main" id="{27FF1DDC-183E-7F9C-BD54-C9096FFFCB82}"/>
                </a:ext>
              </a:extLst>
            </p:cNvPr>
            <p:cNvSpPr/>
            <p:nvPr/>
          </p:nvSpPr>
          <p:spPr>
            <a:xfrm>
              <a:off x="2788625" y="3777379"/>
              <a:ext cx="670962" cy="670962"/>
            </a:xfrm>
            <a:custGeom>
              <a:avLst/>
              <a:gdLst>
                <a:gd name="connsiteX0" fmla="*/ 0 w 494200"/>
                <a:gd name="connsiteY0" fmla="*/ 399607 h 494200"/>
                <a:gd name="connsiteX1" fmla="*/ 94593 w 494200"/>
                <a:gd name="connsiteY1" fmla="*/ 494200 h 494200"/>
                <a:gd name="connsiteX2" fmla="*/ 399607 w 494200"/>
                <a:gd name="connsiteY2" fmla="*/ 494200 h 494200"/>
                <a:gd name="connsiteX3" fmla="*/ 494200 w 494200"/>
                <a:gd name="connsiteY3" fmla="*/ 399607 h 494200"/>
                <a:gd name="connsiteX4" fmla="*/ 494200 w 494200"/>
                <a:gd name="connsiteY4" fmla="*/ 94593 h 494200"/>
                <a:gd name="connsiteX5" fmla="*/ 399607 w 494200"/>
                <a:gd name="connsiteY5" fmla="*/ 0 h 494200"/>
                <a:gd name="connsiteX6" fmla="*/ 94593 w 494200"/>
                <a:gd name="connsiteY6" fmla="*/ 0 h 494200"/>
                <a:gd name="connsiteX7" fmla="*/ 0 w 494200"/>
                <a:gd name="connsiteY7" fmla="*/ 94593 h 494200"/>
                <a:gd name="connsiteX8" fmla="*/ 0 w 494200"/>
                <a:gd name="connsiteY8" fmla="*/ 399607 h 49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4200" h="494200">
                  <a:moveTo>
                    <a:pt x="0" y="399607"/>
                  </a:moveTo>
                  <a:cubicBezTo>
                    <a:pt x="0" y="451730"/>
                    <a:pt x="42470" y="494200"/>
                    <a:pt x="94593" y="494200"/>
                  </a:cubicBezTo>
                  <a:lnTo>
                    <a:pt x="399607" y="494200"/>
                  </a:lnTo>
                  <a:cubicBezTo>
                    <a:pt x="451730" y="494200"/>
                    <a:pt x="494200" y="451730"/>
                    <a:pt x="494200" y="399607"/>
                  </a:cubicBezTo>
                  <a:lnTo>
                    <a:pt x="494200" y="94593"/>
                  </a:lnTo>
                  <a:cubicBezTo>
                    <a:pt x="494200" y="42470"/>
                    <a:pt x="451730" y="0"/>
                    <a:pt x="399607" y="0"/>
                  </a:cubicBezTo>
                  <a:lnTo>
                    <a:pt x="94593" y="0"/>
                  </a:lnTo>
                  <a:cubicBezTo>
                    <a:pt x="42470" y="0"/>
                    <a:pt x="0" y="42470"/>
                    <a:pt x="0" y="94593"/>
                  </a:cubicBezTo>
                  <a:lnTo>
                    <a:pt x="0" y="399607"/>
                  </a:lnTo>
                  <a:close/>
                </a:path>
              </a:pathLst>
            </a:custGeom>
            <a:solidFill>
              <a:srgbClr val="FFFAE9"/>
            </a:solidFill>
            <a:ln w="192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0" name="Đồ họa 19">
            <a:extLst>
              <a:ext uri="{FF2B5EF4-FFF2-40B4-BE49-F238E27FC236}">
                <a16:creationId xmlns:a16="http://schemas.microsoft.com/office/drawing/2014/main" id="{11992148-8F52-C476-B5AD-75D7602F6D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9633" y="3549227"/>
            <a:ext cx="3061842" cy="2462785"/>
          </a:xfrm>
          <a:prstGeom prst="rect">
            <a:avLst/>
          </a:prstGeom>
        </p:spPr>
      </p:pic>
      <p:pic>
        <p:nvPicPr>
          <p:cNvPr id="21" name="Đồ họa 20">
            <a:extLst>
              <a:ext uri="{FF2B5EF4-FFF2-40B4-BE49-F238E27FC236}">
                <a16:creationId xmlns:a16="http://schemas.microsoft.com/office/drawing/2014/main" id="{A4818E55-865E-F75A-D2C7-3B4EABD6C2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37519" y="3293084"/>
            <a:ext cx="2513071" cy="2513071"/>
          </a:xfrm>
          <a:prstGeom prst="rect">
            <a:avLst/>
          </a:prstGeom>
        </p:spPr>
      </p:pic>
      <p:pic>
        <p:nvPicPr>
          <p:cNvPr id="2" name="Đồ họa 1">
            <a:extLst>
              <a:ext uri="{FF2B5EF4-FFF2-40B4-BE49-F238E27FC236}">
                <a16:creationId xmlns:a16="http://schemas.microsoft.com/office/drawing/2014/main" id="{68DFA58E-A29E-6FA8-ED13-7F7B698411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572323" y="3000589"/>
            <a:ext cx="2402917" cy="2790965"/>
          </a:xfrm>
          <a:prstGeom prst="rect">
            <a:avLst/>
          </a:prstGeom>
        </p:spPr>
      </p:pic>
      <p:pic>
        <p:nvPicPr>
          <p:cNvPr id="3" name="Đồ họa 2">
            <a:extLst>
              <a:ext uri="{FF2B5EF4-FFF2-40B4-BE49-F238E27FC236}">
                <a16:creationId xmlns:a16="http://schemas.microsoft.com/office/drawing/2014/main" id="{F6EC7B95-C386-E7B6-0079-40B2E0C1AE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234617" y="3130545"/>
            <a:ext cx="2544241" cy="2837031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78C321CE-0CD6-C578-634B-CC3D84D9942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0434" y="568553"/>
            <a:ext cx="11339543" cy="43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1920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85185E-6 L 0.15808 -0.06759 C 0.19089 -0.08287 0.24037 -0.09097 0.29219 -0.09097 C 0.35117 -0.09097 0.39844 -0.08287 0.43125 -0.06759 L 0.58946 -1.85185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66" y="-456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" name="Hình ảnh 1801">
            <a:extLst>
              <a:ext uri="{FF2B5EF4-FFF2-40B4-BE49-F238E27FC236}">
                <a16:creationId xmlns:a16="http://schemas.microsoft.com/office/drawing/2014/main" id="{A5B87486-3A81-C575-3F40-478138088B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80" r="18861"/>
          <a:stretch/>
        </p:blipFill>
        <p:spPr>
          <a:xfrm>
            <a:off x="0" y="-170879"/>
            <a:ext cx="12496262" cy="7431460"/>
          </a:xfrm>
          <a:prstGeom prst="rect">
            <a:avLst/>
          </a:prstGeom>
        </p:spPr>
      </p:pic>
      <p:grpSp>
        <p:nvGrpSpPr>
          <p:cNvPr id="1808" name="Nhóm 1807">
            <a:extLst>
              <a:ext uri="{FF2B5EF4-FFF2-40B4-BE49-F238E27FC236}">
                <a16:creationId xmlns:a16="http://schemas.microsoft.com/office/drawing/2014/main" id="{A520A12C-2323-A28B-D8A9-44828F86F71F}"/>
              </a:ext>
            </a:extLst>
          </p:cNvPr>
          <p:cNvGrpSpPr/>
          <p:nvPr/>
        </p:nvGrpSpPr>
        <p:grpSpPr>
          <a:xfrm>
            <a:off x="3864116" y="-170879"/>
            <a:ext cx="8464518" cy="6184731"/>
            <a:chOff x="3864116" y="142241"/>
            <a:chExt cx="8124684" cy="5790242"/>
          </a:xfrm>
        </p:grpSpPr>
        <p:sp>
          <p:nvSpPr>
            <p:cNvPr id="1807" name="Hình chữ nhật 1806">
              <a:extLst>
                <a:ext uri="{FF2B5EF4-FFF2-40B4-BE49-F238E27FC236}">
                  <a16:creationId xmlns:a16="http://schemas.microsoft.com/office/drawing/2014/main" id="{1A7B4285-5B84-05F3-9A2A-AB05F4339B2E}"/>
                </a:ext>
              </a:extLst>
            </p:cNvPr>
            <p:cNvSpPr/>
            <p:nvPr/>
          </p:nvSpPr>
          <p:spPr>
            <a:xfrm>
              <a:off x="4724400" y="1615440"/>
              <a:ext cx="6471920" cy="3444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1806" name="图片 3">
              <a:extLst>
                <a:ext uri="{FF2B5EF4-FFF2-40B4-BE49-F238E27FC236}">
                  <a16:creationId xmlns:a16="http://schemas.microsoft.com/office/drawing/2014/main" id="{22942A20-345F-9E61-B424-0B44FA961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4116" y="142241"/>
              <a:ext cx="8124684" cy="5790242"/>
            </a:xfrm>
            <a:prstGeom prst="rect">
              <a:avLst/>
            </a:prstGeom>
          </p:spPr>
        </p:pic>
      </p:grpSp>
      <p:sp>
        <p:nvSpPr>
          <p:cNvPr id="1805" name="Hộp Văn bản 1804">
            <a:extLst>
              <a:ext uri="{FF2B5EF4-FFF2-40B4-BE49-F238E27FC236}">
                <a16:creationId xmlns:a16="http://schemas.microsoft.com/office/drawing/2014/main" id="{DCC9A628-726F-8E3F-DA5E-810FAA7359A3}"/>
              </a:ext>
            </a:extLst>
          </p:cNvPr>
          <p:cNvSpPr txBox="1"/>
          <p:nvPr/>
        </p:nvSpPr>
        <p:spPr>
          <a:xfrm>
            <a:off x="5043987" y="2054937"/>
            <a:ext cx="6175414" cy="2748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19050">
                  <a:noFill/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 w="19050">
                  <a:noFill/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noFill/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vượt</a:t>
            </a:r>
            <a:r>
              <a:rPr kumimoji="0" lang="en-US" sz="4000" b="1" i="0" u="none" strike="noStrike" kern="1200" cap="none" spc="0" normalizeH="0" baseline="0" noProof="0" dirty="0">
                <a:ln w="19050">
                  <a:noFill/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qua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noFill/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 w="19050">
                  <a:noFill/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noFill/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chặng</a:t>
            </a:r>
            <a:r>
              <a:rPr kumimoji="0" lang="en-US" sz="4000" b="1" i="0" u="none" strike="noStrike" kern="1200" cap="none" spc="0" normalizeH="0" baseline="0" noProof="0" dirty="0">
                <a:ln w="19050">
                  <a:noFill/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noFill/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câu</a:t>
            </a:r>
            <a:r>
              <a:rPr kumimoji="0" lang="en-US" sz="4000" b="1" i="0" u="none" strike="noStrike" kern="1200" cap="none" spc="0" normalizeH="0" noProof="0" dirty="0">
                <a:ln w="19050">
                  <a:noFill/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noFill/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 w="19050">
                  <a:noFill/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noFill/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để</a:t>
            </a:r>
            <a:r>
              <a:rPr kumimoji="0" lang="en-US" sz="4000" b="1" i="0" u="none" strike="noStrike" kern="1200" cap="none" spc="0" normalizeH="0" baseline="0" noProof="0" dirty="0">
                <a:ln w="19050">
                  <a:noFill/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noFill/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đưa</a:t>
            </a:r>
            <a:r>
              <a:rPr kumimoji="0" lang="en-US" sz="4000" b="1" i="0" u="none" strike="noStrike" kern="1200" cap="none" spc="0" normalizeH="0" baseline="0" noProof="0" dirty="0">
                <a:ln w="19050">
                  <a:noFill/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con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noFill/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tàu</a:t>
            </a:r>
            <a:r>
              <a:rPr kumimoji="0" lang="en-US" sz="4000" b="1" i="0" u="none" strike="noStrike" kern="1200" cap="none" spc="0" normalizeH="0" baseline="0" noProof="0" dirty="0">
                <a:ln w="19050">
                  <a:noFill/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noFill/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vũ</a:t>
            </a:r>
            <a:r>
              <a:rPr kumimoji="0" lang="en-US" sz="4000" b="1" i="0" u="none" strike="noStrike" kern="1200" cap="none" spc="0" normalizeH="0" baseline="0" noProof="0" dirty="0">
                <a:ln w="19050">
                  <a:noFill/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noFill/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trụ</a:t>
            </a:r>
            <a:r>
              <a:rPr kumimoji="0" lang="en-US" sz="4000" b="1" i="0" u="none" strike="noStrike" kern="1200" cap="none" spc="0" normalizeH="0" baseline="0" noProof="0" dirty="0">
                <a:ln w="19050">
                  <a:noFill/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quay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noFill/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lại</a:t>
            </a:r>
            <a:r>
              <a:rPr kumimoji="0" lang="en-US" sz="4000" b="1" i="0" u="none" strike="noStrike" kern="1200" cap="none" spc="0" normalizeH="0" baseline="0" noProof="0" dirty="0">
                <a:ln w="19050">
                  <a:noFill/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noFill/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Trái</a:t>
            </a:r>
            <a:r>
              <a:rPr kumimoji="0" lang="en-US" sz="4000" b="1" i="0" u="none" strike="noStrike" kern="1200" cap="none" spc="0" normalizeH="0" baseline="0" noProof="0" dirty="0">
                <a:ln w="19050">
                  <a:noFill/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noFill/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Đất</a:t>
            </a:r>
            <a:r>
              <a:rPr kumimoji="0" lang="en-US" sz="4000" b="1" i="0" u="none" strike="noStrike" kern="1200" cap="none" spc="0" normalizeH="0" baseline="0" noProof="0" dirty="0">
                <a:ln w="19050">
                  <a:noFill/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noFill/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 w="19050">
                  <a:noFill/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!</a:t>
            </a:r>
            <a:endParaRPr kumimoji="0" lang="vi-VN" sz="4000" b="1" i="0" u="none" strike="noStrike" kern="1200" cap="none" spc="0" normalizeH="0" baseline="0" noProof="0" dirty="0">
              <a:ln w="19050">
                <a:noFill/>
              </a:ln>
              <a:solidFill>
                <a:srgbClr val="325B87"/>
              </a:solidFill>
              <a:effectLst>
                <a:glow rad="63500">
                  <a:srgbClr val="A5A5A5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Vogue-ExtraBold" panose="020B0500000000000000" pitchFamily="34" charset="0"/>
            </a:endParaRPr>
          </a:p>
        </p:txBody>
      </p:sp>
      <p:pic>
        <p:nvPicPr>
          <p:cNvPr id="1809" name="Đồ họa 1808">
            <a:extLst>
              <a:ext uri="{FF2B5EF4-FFF2-40B4-BE49-F238E27FC236}">
                <a16:creationId xmlns:a16="http://schemas.microsoft.com/office/drawing/2014/main" id="{130ACE2B-A0FD-19C0-5F17-A0F66F3479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39389" y="1173801"/>
            <a:ext cx="1363034" cy="109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1255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1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4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Nhóm 447" hidden="1">
            <a:extLst>
              <a:ext uri="{FF2B5EF4-FFF2-40B4-BE49-F238E27FC236}">
                <a16:creationId xmlns:a16="http://schemas.microsoft.com/office/drawing/2014/main" id="{94750F86-595E-7C86-4D8D-BD6F95EC2951}"/>
              </a:ext>
            </a:extLst>
          </p:cNvPr>
          <p:cNvGrpSpPr/>
          <p:nvPr/>
        </p:nvGrpSpPr>
        <p:grpSpPr>
          <a:xfrm>
            <a:off x="2456859" y="758541"/>
            <a:ext cx="6610939" cy="4878294"/>
            <a:chOff x="2767658" y="3464174"/>
            <a:chExt cx="4770119" cy="3519930"/>
          </a:xfrm>
        </p:grpSpPr>
        <p:grpSp>
          <p:nvGrpSpPr>
            <p:cNvPr id="245" name="Đồ họa 240">
              <a:extLst>
                <a:ext uri="{FF2B5EF4-FFF2-40B4-BE49-F238E27FC236}">
                  <a16:creationId xmlns:a16="http://schemas.microsoft.com/office/drawing/2014/main" id="{3E3D321A-3878-68B7-A96F-2F3BF79E383D}"/>
                </a:ext>
              </a:extLst>
            </p:cNvPr>
            <p:cNvGrpSpPr/>
            <p:nvPr/>
          </p:nvGrpSpPr>
          <p:grpSpPr>
            <a:xfrm>
              <a:off x="2767658" y="3464174"/>
              <a:ext cx="4770119" cy="3519930"/>
              <a:chOff x="4546600" y="2201146"/>
              <a:chExt cx="3513454" cy="2592622"/>
            </a:xfrm>
          </p:grpSpPr>
          <p:grpSp>
            <p:nvGrpSpPr>
              <p:cNvPr id="246" name="Đồ họa 240">
                <a:extLst>
                  <a:ext uri="{FF2B5EF4-FFF2-40B4-BE49-F238E27FC236}">
                    <a16:creationId xmlns:a16="http://schemas.microsoft.com/office/drawing/2014/main" id="{A24F62C4-E912-07ED-5996-4D46AFC5CCBB}"/>
                  </a:ext>
                </a:extLst>
              </p:cNvPr>
              <p:cNvGrpSpPr/>
              <p:nvPr/>
            </p:nvGrpSpPr>
            <p:grpSpPr>
              <a:xfrm>
                <a:off x="4913389" y="2201146"/>
                <a:ext cx="3042420" cy="2592622"/>
                <a:chOff x="4913389" y="2201146"/>
                <a:chExt cx="3042420" cy="2592622"/>
              </a:xfrm>
            </p:grpSpPr>
            <p:sp>
              <p:nvSpPr>
                <p:cNvPr id="247" name="Hình tự do: Hình 246">
                  <a:extLst>
                    <a:ext uri="{FF2B5EF4-FFF2-40B4-BE49-F238E27FC236}">
                      <a16:creationId xmlns:a16="http://schemas.microsoft.com/office/drawing/2014/main" id="{FA36BDDC-995A-17B7-2236-601DD63249E1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8" name="Hình tự do: Hình 247">
                  <a:extLst>
                    <a:ext uri="{FF2B5EF4-FFF2-40B4-BE49-F238E27FC236}">
                      <a16:creationId xmlns:a16="http://schemas.microsoft.com/office/drawing/2014/main" id="{B0556D47-1215-1A1B-3A34-DD756B74CAB4}"/>
                    </a:ext>
                  </a:extLst>
                </p:cNvPr>
                <p:cNvSpPr/>
                <p:nvPr/>
              </p:nvSpPr>
              <p:spPr>
                <a:xfrm>
                  <a:off x="6191360" y="2201147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Hình tự do: Hình 248">
                  <a:extLst>
                    <a:ext uri="{FF2B5EF4-FFF2-40B4-BE49-F238E27FC236}">
                      <a16:creationId xmlns:a16="http://schemas.microsoft.com/office/drawing/2014/main" id="{5BAA4EEB-438B-71FF-FD1E-9138DA0ABA22}"/>
                    </a:ext>
                  </a:extLst>
                </p:cNvPr>
                <p:cNvSpPr/>
                <p:nvPr/>
              </p:nvSpPr>
              <p:spPr>
                <a:xfrm>
                  <a:off x="6695347" y="2201146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Hình tự do: Hình 249">
                  <a:extLst>
                    <a:ext uri="{FF2B5EF4-FFF2-40B4-BE49-F238E27FC236}">
                      <a16:creationId xmlns:a16="http://schemas.microsoft.com/office/drawing/2014/main" id="{538F0758-6ADD-002F-96C5-F3E8C645D04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Hình tự do: Hình 250">
                  <a:extLst>
                    <a:ext uri="{FF2B5EF4-FFF2-40B4-BE49-F238E27FC236}">
                      <a16:creationId xmlns:a16="http://schemas.microsoft.com/office/drawing/2014/main" id="{091AA9A9-009C-725B-1E68-E6911D0C072E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Hình tự do: Hình 251">
                  <a:extLst>
                    <a:ext uri="{FF2B5EF4-FFF2-40B4-BE49-F238E27FC236}">
                      <a16:creationId xmlns:a16="http://schemas.microsoft.com/office/drawing/2014/main" id="{DF63688E-E89E-2E2D-EF5D-5EE5C3365E9C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3" name="Hình tự do: Hình 252">
                  <a:extLst>
                    <a:ext uri="{FF2B5EF4-FFF2-40B4-BE49-F238E27FC236}">
                      <a16:creationId xmlns:a16="http://schemas.microsoft.com/office/drawing/2014/main" id="{00A1DFC1-EB8F-6880-0893-0743687FF1A2}"/>
                    </a:ext>
                  </a:extLst>
                </p:cNvPr>
                <p:cNvSpPr/>
                <p:nvPr/>
              </p:nvSpPr>
              <p:spPr>
                <a:xfrm>
                  <a:off x="7620088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Hình tự do: Hình 253">
                  <a:extLst>
                    <a:ext uri="{FF2B5EF4-FFF2-40B4-BE49-F238E27FC236}">
                      <a16:creationId xmlns:a16="http://schemas.microsoft.com/office/drawing/2014/main" id="{764C4DD9-F4AE-5305-3EC7-699DB2D1BD79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Hình tự do: Hình 254">
                  <a:extLst>
                    <a:ext uri="{FF2B5EF4-FFF2-40B4-BE49-F238E27FC236}">
                      <a16:creationId xmlns:a16="http://schemas.microsoft.com/office/drawing/2014/main" id="{779B1DFE-7756-FEA9-DD6C-2F2F4DB97479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Hình tự do: Hình 255">
                  <a:extLst>
                    <a:ext uri="{FF2B5EF4-FFF2-40B4-BE49-F238E27FC236}">
                      <a16:creationId xmlns:a16="http://schemas.microsoft.com/office/drawing/2014/main" id="{61CC11B2-0D33-C8E1-5CEE-69569A4B3E0A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7" name="Hình tự do: Hình 256">
                  <a:extLst>
                    <a:ext uri="{FF2B5EF4-FFF2-40B4-BE49-F238E27FC236}">
                      <a16:creationId xmlns:a16="http://schemas.microsoft.com/office/drawing/2014/main" id="{99660D3F-D593-A71C-FFD3-9E981B5B4EB4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8" name="Hình tự do: Hình 257">
                  <a:extLst>
                    <a:ext uri="{FF2B5EF4-FFF2-40B4-BE49-F238E27FC236}">
                      <a16:creationId xmlns:a16="http://schemas.microsoft.com/office/drawing/2014/main" id="{8880E0F3-4331-8FC4-8C7E-445AFDE711B4}"/>
                    </a:ext>
                  </a:extLst>
                </p:cNvPr>
                <p:cNvSpPr/>
                <p:nvPr/>
              </p:nvSpPr>
              <p:spPr>
                <a:xfrm>
                  <a:off x="5374771" y="2708860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9" name="Hình tự do: Hình 258">
                  <a:extLst>
                    <a:ext uri="{FF2B5EF4-FFF2-40B4-BE49-F238E27FC236}">
                      <a16:creationId xmlns:a16="http://schemas.microsoft.com/office/drawing/2014/main" id="{63633686-620E-2894-912D-B6244D6DDAF7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0" name="Hình tự do: Hình 259">
                  <a:extLst>
                    <a:ext uri="{FF2B5EF4-FFF2-40B4-BE49-F238E27FC236}">
                      <a16:creationId xmlns:a16="http://schemas.microsoft.com/office/drawing/2014/main" id="{FC52042E-D303-08CF-830C-BA06969351DF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1" name="Hình tự do: Hình 260">
                  <a:extLst>
                    <a:ext uri="{FF2B5EF4-FFF2-40B4-BE49-F238E27FC236}">
                      <a16:creationId xmlns:a16="http://schemas.microsoft.com/office/drawing/2014/main" id="{512C8C55-9599-F667-5E33-664212189601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Hình tự do: Hình 261">
                  <a:extLst>
                    <a:ext uri="{FF2B5EF4-FFF2-40B4-BE49-F238E27FC236}">
                      <a16:creationId xmlns:a16="http://schemas.microsoft.com/office/drawing/2014/main" id="{726978D4-B515-59AD-245B-E7D0122774D4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Hình tự do: Hình 262">
                  <a:extLst>
                    <a:ext uri="{FF2B5EF4-FFF2-40B4-BE49-F238E27FC236}">
                      <a16:creationId xmlns:a16="http://schemas.microsoft.com/office/drawing/2014/main" id="{A2A8C96A-783B-E3A2-7B09-C3E59C27224D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4" name="Hình tự do: Hình 263">
                <a:extLst>
                  <a:ext uri="{FF2B5EF4-FFF2-40B4-BE49-F238E27FC236}">
                    <a16:creationId xmlns:a16="http://schemas.microsoft.com/office/drawing/2014/main" id="{CE847114-9FC6-CF9D-91C2-D852D34A9183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5" name="Hình tự do: Hình 264">
                <a:extLst>
                  <a:ext uri="{FF2B5EF4-FFF2-40B4-BE49-F238E27FC236}">
                    <a16:creationId xmlns:a16="http://schemas.microsoft.com/office/drawing/2014/main" id="{F266426B-96AA-B4E4-3948-A54E39AAEDF8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6" name="Hình tự do: Hình 265">
                <a:extLst>
                  <a:ext uri="{FF2B5EF4-FFF2-40B4-BE49-F238E27FC236}">
                    <a16:creationId xmlns:a16="http://schemas.microsoft.com/office/drawing/2014/main" id="{7BC83820-86AB-8B97-DDBB-BC45AA1FA4FC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7" name="Hình tự do: Hình 266">
                <a:extLst>
                  <a:ext uri="{FF2B5EF4-FFF2-40B4-BE49-F238E27FC236}">
                    <a16:creationId xmlns:a16="http://schemas.microsoft.com/office/drawing/2014/main" id="{FB634553-ECA7-8F44-0C4F-75BE340D9CC4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8" name="Hình tự do: Hình 267">
                <a:extLst>
                  <a:ext uri="{FF2B5EF4-FFF2-40B4-BE49-F238E27FC236}">
                    <a16:creationId xmlns:a16="http://schemas.microsoft.com/office/drawing/2014/main" id="{FE55AF6F-A5B6-9427-5D03-C9CCBA19E1C8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5" name="Hình tự do: Hình 364">
              <a:extLst>
                <a:ext uri="{FF2B5EF4-FFF2-40B4-BE49-F238E27FC236}">
                  <a16:creationId xmlns:a16="http://schemas.microsoft.com/office/drawing/2014/main" id="{27FF1DDC-183E-7F9C-BD54-C9096FFFCB82}"/>
                </a:ext>
              </a:extLst>
            </p:cNvPr>
            <p:cNvSpPr/>
            <p:nvPr/>
          </p:nvSpPr>
          <p:spPr>
            <a:xfrm>
              <a:off x="2788625" y="3777379"/>
              <a:ext cx="670962" cy="670962"/>
            </a:xfrm>
            <a:custGeom>
              <a:avLst/>
              <a:gdLst>
                <a:gd name="connsiteX0" fmla="*/ 0 w 494200"/>
                <a:gd name="connsiteY0" fmla="*/ 399607 h 494200"/>
                <a:gd name="connsiteX1" fmla="*/ 94593 w 494200"/>
                <a:gd name="connsiteY1" fmla="*/ 494200 h 494200"/>
                <a:gd name="connsiteX2" fmla="*/ 399607 w 494200"/>
                <a:gd name="connsiteY2" fmla="*/ 494200 h 494200"/>
                <a:gd name="connsiteX3" fmla="*/ 494200 w 494200"/>
                <a:gd name="connsiteY3" fmla="*/ 399607 h 494200"/>
                <a:gd name="connsiteX4" fmla="*/ 494200 w 494200"/>
                <a:gd name="connsiteY4" fmla="*/ 94593 h 494200"/>
                <a:gd name="connsiteX5" fmla="*/ 399607 w 494200"/>
                <a:gd name="connsiteY5" fmla="*/ 0 h 494200"/>
                <a:gd name="connsiteX6" fmla="*/ 94593 w 494200"/>
                <a:gd name="connsiteY6" fmla="*/ 0 h 494200"/>
                <a:gd name="connsiteX7" fmla="*/ 0 w 494200"/>
                <a:gd name="connsiteY7" fmla="*/ 94593 h 494200"/>
                <a:gd name="connsiteX8" fmla="*/ 0 w 494200"/>
                <a:gd name="connsiteY8" fmla="*/ 399607 h 49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4200" h="494200">
                  <a:moveTo>
                    <a:pt x="0" y="399607"/>
                  </a:moveTo>
                  <a:cubicBezTo>
                    <a:pt x="0" y="451730"/>
                    <a:pt x="42470" y="494200"/>
                    <a:pt x="94593" y="494200"/>
                  </a:cubicBezTo>
                  <a:lnTo>
                    <a:pt x="399607" y="494200"/>
                  </a:lnTo>
                  <a:cubicBezTo>
                    <a:pt x="451730" y="494200"/>
                    <a:pt x="494200" y="451730"/>
                    <a:pt x="494200" y="399607"/>
                  </a:cubicBezTo>
                  <a:lnTo>
                    <a:pt x="494200" y="94593"/>
                  </a:lnTo>
                  <a:cubicBezTo>
                    <a:pt x="494200" y="42470"/>
                    <a:pt x="451730" y="0"/>
                    <a:pt x="399607" y="0"/>
                  </a:cubicBezTo>
                  <a:lnTo>
                    <a:pt x="94593" y="0"/>
                  </a:lnTo>
                  <a:cubicBezTo>
                    <a:pt x="42470" y="0"/>
                    <a:pt x="0" y="42470"/>
                    <a:pt x="0" y="94593"/>
                  </a:cubicBezTo>
                  <a:lnTo>
                    <a:pt x="0" y="399607"/>
                  </a:lnTo>
                  <a:close/>
                </a:path>
              </a:pathLst>
            </a:custGeom>
            <a:solidFill>
              <a:srgbClr val="FFFAE9"/>
            </a:solidFill>
            <a:ln w="192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3E04801D-747B-D5A4-B9C0-288D1DA7A076}"/>
              </a:ext>
            </a:extLst>
          </p:cNvPr>
          <p:cNvGrpSpPr/>
          <p:nvPr/>
        </p:nvGrpSpPr>
        <p:grpSpPr>
          <a:xfrm>
            <a:off x="2765956" y="758543"/>
            <a:ext cx="6610939" cy="4878292"/>
            <a:chOff x="2456860" y="758544"/>
            <a:chExt cx="6610939" cy="4878292"/>
          </a:xfrm>
        </p:grpSpPr>
        <p:grpSp>
          <p:nvGrpSpPr>
            <p:cNvPr id="424" name="Đồ họa 240">
              <a:extLst>
                <a:ext uri="{FF2B5EF4-FFF2-40B4-BE49-F238E27FC236}">
                  <a16:creationId xmlns:a16="http://schemas.microsoft.com/office/drawing/2014/main" id="{A99F0FA3-3B73-6530-5968-761645121C64}"/>
                </a:ext>
              </a:extLst>
            </p:cNvPr>
            <p:cNvGrpSpPr/>
            <p:nvPr/>
          </p:nvGrpSpPr>
          <p:grpSpPr>
            <a:xfrm>
              <a:off x="2456860" y="758544"/>
              <a:ext cx="6610939" cy="4878292"/>
              <a:chOff x="4546600" y="2201147"/>
              <a:chExt cx="3513454" cy="2592621"/>
            </a:xfrm>
          </p:grpSpPr>
          <p:grpSp>
            <p:nvGrpSpPr>
              <p:cNvPr id="425" name="Đồ họa 240">
                <a:extLst>
                  <a:ext uri="{FF2B5EF4-FFF2-40B4-BE49-F238E27FC236}">
                    <a16:creationId xmlns:a16="http://schemas.microsoft.com/office/drawing/2014/main" id="{7A5EBC7D-9732-0D93-1746-251506F4DFF1}"/>
                  </a:ext>
                </a:extLst>
              </p:cNvPr>
              <p:cNvGrpSpPr/>
              <p:nvPr/>
            </p:nvGrpSpPr>
            <p:grpSpPr>
              <a:xfrm>
                <a:off x="4913389" y="2201147"/>
                <a:ext cx="3042420" cy="2592621"/>
                <a:chOff x="4913389" y="2201147"/>
                <a:chExt cx="3042420" cy="2592621"/>
              </a:xfrm>
            </p:grpSpPr>
            <p:sp>
              <p:nvSpPr>
                <p:cNvPr id="431" name="Hình tự do: Hình 430">
                  <a:extLst>
                    <a:ext uri="{FF2B5EF4-FFF2-40B4-BE49-F238E27FC236}">
                      <a16:creationId xmlns:a16="http://schemas.microsoft.com/office/drawing/2014/main" id="{69920489-19BA-739F-EEFF-DD16D2E9B0DB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2" name="Hình tự do: Hình 431">
                  <a:extLst>
                    <a:ext uri="{FF2B5EF4-FFF2-40B4-BE49-F238E27FC236}">
                      <a16:creationId xmlns:a16="http://schemas.microsoft.com/office/drawing/2014/main" id="{4C84E21E-7F9E-D69E-8D31-5AA5CEB16892}"/>
                    </a:ext>
                  </a:extLst>
                </p:cNvPr>
                <p:cNvSpPr/>
                <p:nvPr/>
              </p:nvSpPr>
              <p:spPr>
                <a:xfrm>
                  <a:off x="6191360" y="2201148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3" name="Hình tự do: Hình 432">
                  <a:extLst>
                    <a:ext uri="{FF2B5EF4-FFF2-40B4-BE49-F238E27FC236}">
                      <a16:creationId xmlns:a16="http://schemas.microsoft.com/office/drawing/2014/main" id="{83644CFD-7BCB-B16D-8CEB-CE860AB8AF59}"/>
                    </a:ext>
                  </a:extLst>
                </p:cNvPr>
                <p:cNvSpPr/>
                <p:nvPr/>
              </p:nvSpPr>
              <p:spPr>
                <a:xfrm>
                  <a:off x="6699073" y="2201147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4" name="Hình tự do: Hình 433">
                  <a:extLst>
                    <a:ext uri="{FF2B5EF4-FFF2-40B4-BE49-F238E27FC236}">
                      <a16:creationId xmlns:a16="http://schemas.microsoft.com/office/drawing/2014/main" id="{C431279A-040B-87A2-9E28-3D74F3CB1E2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5" name="Hình tự do: Hình 434">
                  <a:extLst>
                    <a:ext uri="{FF2B5EF4-FFF2-40B4-BE49-F238E27FC236}">
                      <a16:creationId xmlns:a16="http://schemas.microsoft.com/office/drawing/2014/main" id="{C9069065-3732-6162-17AA-EBB0F73797DD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6" name="Hình tự do: Hình 435">
                  <a:extLst>
                    <a:ext uri="{FF2B5EF4-FFF2-40B4-BE49-F238E27FC236}">
                      <a16:creationId xmlns:a16="http://schemas.microsoft.com/office/drawing/2014/main" id="{0B7FCFC6-399E-5527-6E4A-9499A5B53F5A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7" name="Hình tự do: Hình 436">
                  <a:extLst>
                    <a:ext uri="{FF2B5EF4-FFF2-40B4-BE49-F238E27FC236}">
                      <a16:creationId xmlns:a16="http://schemas.microsoft.com/office/drawing/2014/main" id="{93741BB9-509E-0E48-3C10-92A2FBF398A0}"/>
                    </a:ext>
                  </a:extLst>
                </p:cNvPr>
                <p:cNvSpPr/>
                <p:nvPr/>
              </p:nvSpPr>
              <p:spPr>
                <a:xfrm>
                  <a:off x="7625699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8" name="Hình tự do: Hình 437">
                  <a:extLst>
                    <a:ext uri="{FF2B5EF4-FFF2-40B4-BE49-F238E27FC236}">
                      <a16:creationId xmlns:a16="http://schemas.microsoft.com/office/drawing/2014/main" id="{7F33C1C0-4531-2816-C40A-A7398C0DE474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9" name="Hình tự do: Hình 438">
                  <a:extLst>
                    <a:ext uri="{FF2B5EF4-FFF2-40B4-BE49-F238E27FC236}">
                      <a16:creationId xmlns:a16="http://schemas.microsoft.com/office/drawing/2014/main" id="{2FFD66A6-D709-8BAE-F267-9EDD3CCC9F9F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0" name="Hình tự do: Hình 439">
                  <a:extLst>
                    <a:ext uri="{FF2B5EF4-FFF2-40B4-BE49-F238E27FC236}">
                      <a16:creationId xmlns:a16="http://schemas.microsoft.com/office/drawing/2014/main" id="{FADC4193-A57B-4EAC-E18D-979DA0B45223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1" name="Hình tự do: Hình 440">
                  <a:extLst>
                    <a:ext uri="{FF2B5EF4-FFF2-40B4-BE49-F238E27FC236}">
                      <a16:creationId xmlns:a16="http://schemas.microsoft.com/office/drawing/2014/main" id="{F2207C69-CB63-AB2B-5ACD-A230D5140A20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2" name="Hình tự do: Hình 441">
                  <a:extLst>
                    <a:ext uri="{FF2B5EF4-FFF2-40B4-BE49-F238E27FC236}">
                      <a16:creationId xmlns:a16="http://schemas.microsoft.com/office/drawing/2014/main" id="{830A0BF3-191A-0A1C-7392-6A6A389301DC}"/>
                    </a:ext>
                  </a:extLst>
                </p:cNvPr>
                <p:cNvSpPr/>
                <p:nvPr/>
              </p:nvSpPr>
              <p:spPr>
                <a:xfrm>
                  <a:off x="5374770" y="2708868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3" name="Hình tự do: Hình 442">
                  <a:extLst>
                    <a:ext uri="{FF2B5EF4-FFF2-40B4-BE49-F238E27FC236}">
                      <a16:creationId xmlns:a16="http://schemas.microsoft.com/office/drawing/2014/main" id="{951023D7-EFAD-1BF9-278D-0263956448CA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4" name="Hình tự do: Hình 443">
                  <a:extLst>
                    <a:ext uri="{FF2B5EF4-FFF2-40B4-BE49-F238E27FC236}">
                      <a16:creationId xmlns:a16="http://schemas.microsoft.com/office/drawing/2014/main" id="{7AD37498-5A58-92D6-1CE0-3582374B9770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5" name="Hình tự do: Hình 444">
                  <a:extLst>
                    <a:ext uri="{FF2B5EF4-FFF2-40B4-BE49-F238E27FC236}">
                      <a16:creationId xmlns:a16="http://schemas.microsoft.com/office/drawing/2014/main" id="{3702B3ED-A190-CCD5-F0CD-AA36E2BDEAEE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6" name="Hình tự do: Hình 445">
                  <a:extLst>
                    <a:ext uri="{FF2B5EF4-FFF2-40B4-BE49-F238E27FC236}">
                      <a16:creationId xmlns:a16="http://schemas.microsoft.com/office/drawing/2014/main" id="{3D3F2887-3998-068A-6141-C6D706EEFB4F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7" name="Hình tự do: Hình 446">
                  <a:extLst>
                    <a:ext uri="{FF2B5EF4-FFF2-40B4-BE49-F238E27FC236}">
                      <a16:creationId xmlns:a16="http://schemas.microsoft.com/office/drawing/2014/main" id="{95AA531D-B0FF-84CC-D56E-35AC8F084DB2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6" name="Hình tự do: Hình 425">
                <a:extLst>
                  <a:ext uri="{FF2B5EF4-FFF2-40B4-BE49-F238E27FC236}">
                    <a16:creationId xmlns:a16="http://schemas.microsoft.com/office/drawing/2014/main" id="{68EE8AC0-8E7A-4AD2-7225-165E354414D4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7" name="Hình tự do: Hình 426">
                <a:extLst>
                  <a:ext uri="{FF2B5EF4-FFF2-40B4-BE49-F238E27FC236}">
                    <a16:creationId xmlns:a16="http://schemas.microsoft.com/office/drawing/2014/main" id="{D1BAB8E1-3FF9-7B2A-7900-72814F602E77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571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8" name="Hình tự do: Hình 427">
                <a:extLst>
                  <a:ext uri="{FF2B5EF4-FFF2-40B4-BE49-F238E27FC236}">
                    <a16:creationId xmlns:a16="http://schemas.microsoft.com/office/drawing/2014/main" id="{9B78519B-BDB7-FBF8-FED2-6A81DAC37C06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9" name="Hình tự do: Hình 428">
                <a:extLst>
                  <a:ext uri="{FF2B5EF4-FFF2-40B4-BE49-F238E27FC236}">
                    <a16:creationId xmlns:a16="http://schemas.microsoft.com/office/drawing/2014/main" id="{E7B0212B-2D25-BA12-E03D-52E7BA92EA65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0" name="Hình tự do: Hình 429">
                <a:extLst>
                  <a:ext uri="{FF2B5EF4-FFF2-40B4-BE49-F238E27FC236}">
                    <a16:creationId xmlns:a16="http://schemas.microsoft.com/office/drawing/2014/main" id="{67D4E75D-1FFF-8C06-66FF-7F832E3BA9B4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" name="Hình tự do: Hình 7">
              <a:hlinkClick r:id="rId2" action="ppaction://hlinksldjump"/>
              <a:extLst>
                <a:ext uri="{FF2B5EF4-FFF2-40B4-BE49-F238E27FC236}">
                  <a16:creationId xmlns:a16="http://schemas.microsoft.com/office/drawing/2014/main" id="{FC38E11F-547D-D58F-BCE1-B1A11FC8E9D2}"/>
                </a:ext>
              </a:extLst>
            </p:cNvPr>
            <p:cNvSpPr/>
            <p:nvPr/>
          </p:nvSpPr>
          <p:spPr>
            <a:xfrm>
              <a:off x="3901440" y="1616358"/>
              <a:ext cx="894080" cy="3180080"/>
            </a:xfrm>
            <a:custGeom>
              <a:avLst/>
              <a:gdLst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4224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203200 w 894080"/>
                <a:gd name="connsiteY6" fmla="*/ 37592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20320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6256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5024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4080" h="3180080">
                  <a:moveTo>
                    <a:pt x="508000" y="0"/>
                  </a:moveTo>
                  <a:cubicBezTo>
                    <a:pt x="531707" y="84667"/>
                    <a:pt x="626533" y="179493"/>
                    <a:pt x="650240" y="264160"/>
                  </a:cubicBezTo>
                  <a:cubicBezTo>
                    <a:pt x="765387" y="646853"/>
                    <a:pt x="697653" y="948267"/>
                    <a:pt x="741680" y="1290320"/>
                  </a:cubicBezTo>
                  <a:lnTo>
                    <a:pt x="741680" y="2468880"/>
                  </a:lnTo>
                  <a:lnTo>
                    <a:pt x="894080" y="2672080"/>
                  </a:lnTo>
                  <a:lnTo>
                    <a:pt x="772160" y="3180080"/>
                  </a:lnTo>
                  <a:lnTo>
                    <a:pt x="172720" y="2225040"/>
                  </a:lnTo>
                  <a:cubicBezTo>
                    <a:pt x="169333" y="1612053"/>
                    <a:pt x="206587" y="1029547"/>
                    <a:pt x="142240" y="386080"/>
                  </a:cubicBezTo>
                  <a:lnTo>
                    <a:pt x="0" y="203200"/>
                  </a:lnTo>
                  <a:lnTo>
                    <a:pt x="50800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1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9" name="Hình tự do: Hình 8">
              <a:extLst>
                <a:ext uri="{FF2B5EF4-FFF2-40B4-BE49-F238E27FC236}">
                  <a16:creationId xmlns:a16="http://schemas.microsoft.com/office/drawing/2014/main" id="{E798B9F1-5076-58CD-43BB-18AA14CDC669}"/>
                </a:ext>
              </a:extLst>
            </p:cNvPr>
            <p:cNvSpPr/>
            <p:nvPr/>
          </p:nvSpPr>
          <p:spPr>
            <a:xfrm>
              <a:off x="5252720" y="1494438"/>
              <a:ext cx="843280" cy="3190240"/>
            </a:xfrm>
            <a:custGeom>
              <a:avLst/>
              <a:gdLst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325120 w 843280"/>
                <a:gd name="connsiteY6" fmla="*/ 0 h 3190240"/>
                <a:gd name="connsiteX7" fmla="*/ 508000 w 843280"/>
                <a:gd name="connsiteY7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284480 w 843280"/>
                <a:gd name="connsiteY6" fmla="*/ 609600 h 3190240"/>
                <a:gd name="connsiteX7" fmla="*/ 325120 w 843280"/>
                <a:gd name="connsiteY7" fmla="*/ 0 h 3190240"/>
                <a:gd name="connsiteX8" fmla="*/ 508000 w 843280"/>
                <a:gd name="connsiteY8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508000 w 843280"/>
                <a:gd name="connsiteY9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650240 w 843280"/>
                <a:gd name="connsiteY9" fmla="*/ 254000 h 3190240"/>
                <a:gd name="connsiteX0" fmla="*/ 355600 w 843280"/>
                <a:gd name="connsiteY0" fmla="*/ 213360 h 3190240"/>
                <a:gd name="connsiteX1" fmla="*/ 680720 w 843280"/>
                <a:gd name="connsiteY1" fmla="*/ 294640 h 3190240"/>
                <a:gd name="connsiteX2" fmla="*/ 843280 w 843280"/>
                <a:gd name="connsiteY2" fmla="*/ 457200 h 3190240"/>
                <a:gd name="connsiteX3" fmla="*/ 833120 w 843280"/>
                <a:gd name="connsiteY3" fmla="*/ 2479040 h 3190240"/>
                <a:gd name="connsiteX4" fmla="*/ 660400 w 843280"/>
                <a:gd name="connsiteY4" fmla="*/ 2997200 h 3190240"/>
                <a:gd name="connsiteX5" fmla="*/ 467360 w 843280"/>
                <a:gd name="connsiteY5" fmla="*/ 3190240 h 3190240"/>
                <a:gd name="connsiteX6" fmla="*/ 0 w 843280"/>
                <a:gd name="connsiteY6" fmla="*/ 2854960 h 3190240"/>
                <a:gd name="connsiteX7" fmla="*/ 284480 w 843280"/>
                <a:gd name="connsiteY7" fmla="*/ 2600960 h 3190240"/>
                <a:gd name="connsiteX8" fmla="*/ 284480 w 843280"/>
                <a:gd name="connsiteY8" fmla="*/ 609600 h 3190240"/>
                <a:gd name="connsiteX9" fmla="*/ 325120 w 843280"/>
                <a:gd name="connsiteY9" fmla="*/ 0 h 3190240"/>
                <a:gd name="connsiteX10" fmla="*/ 650240 w 843280"/>
                <a:gd name="connsiteY10" fmla="*/ 254000 h 319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0" h="3190240">
                  <a:moveTo>
                    <a:pt x="355600" y="213360"/>
                  </a:moveTo>
                  <a:cubicBezTo>
                    <a:pt x="419947" y="240453"/>
                    <a:pt x="616373" y="267547"/>
                    <a:pt x="680720" y="294640"/>
                  </a:cubicBezTo>
                  <a:lnTo>
                    <a:pt x="843280" y="457200"/>
                  </a:lnTo>
                  <a:cubicBezTo>
                    <a:pt x="839893" y="1131147"/>
                    <a:pt x="836507" y="1805093"/>
                    <a:pt x="833120" y="2479040"/>
                  </a:cubicBezTo>
                  <a:cubicBezTo>
                    <a:pt x="775547" y="2580640"/>
                    <a:pt x="717973" y="2895600"/>
                    <a:pt x="660400" y="2997200"/>
                  </a:cubicBezTo>
                  <a:lnTo>
                    <a:pt x="467360" y="3190240"/>
                  </a:lnTo>
                  <a:lnTo>
                    <a:pt x="0" y="2854960"/>
                  </a:lnTo>
                  <a:lnTo>
                    <a:pt x="284480" y="2600960"/>
                  </a:lnTo>
                  <a:cubicBezTo>
                    <a:pt x="294640" y="1933787"/>
                    <a:pt x="274320" y="1276773"/>
                    <a:pt x="284480" y="609600"/>
                  </a:cubicBezTo>
                  <a:lnTo>
                    <a:pt x="325120" y="0"/>
                  </a:lnTo>
                  <a:lnTo>
                    <a:pt x="650240" y="254000"/>
                  </a:ln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1" name="Hình tự do: Hình 10">
              <a:extLst>
                <a:ext uri="{FF2B5EF4-FFF2-40B4-BE49-F238E27FC236}">
                  <a16:creationId xmlns:a16="http://schemas.microsoft.com/office/drawing/2014/main" id="{DC2207C4-E613-48FA-2D3B-7543563A5875}"/>
                </a:ext>
              </a:extLst>
            </p:cNvPr>
            <p:cNvSpPr/>
            <p:nvPr/>
          </p:nvSpPr>
          <p:spPr>
            <a:xfrm>
              <a:off x="5669280" y="802078"/>
              <a:ext cx="1879600" cy="2622759"/>
            </a:xfrm>
            <a:custGeom>
              <a:avLst/>
              <a:gdLst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89280 w 1788160"/>
                <a:gd name="connsiteY7" fmla="*/ 43688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6040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731520 w 1788160"/>
                <a:gd name="connsiteY7" fmla="*/ 558800 h 2661920"/>
                <a:gd name="connsiteX8" fmla="*/ 660400 w 1788160"/>
                <a:gd name="connsiteY8" fmla="*/ 497840 h 2661920"/>
                <a:gd name="connsiteX9" fmla="*/ 345440 w 1788160"/>
                <a:gd name="connsiteY9" fmla="*/ 894080 h 2661920"/>
                <a:gd name="connsiteX10" fmla="*/ 0 w 1788160"/>
                <a:gd name="connsiteY10" fmla="*/ 579120 h 2661920"/>
                <a:gd name="connsiteX11" fmla="*/ 121920 w 1788160"/>
                <a:gd name="connsiteY11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57680 w 1788160"/>
                <a:gd name="connsiteY3" fmla="*/ 894080 h 2661920"/>
                <a:gd name="connsiteX4" fmla="*/ 1778000 w 1788160"/>
                <a:gd name="connsiteY4" fmla="*/ 1422400 h 2661920"/>
                <a:gd name="connsiteX5" fmla="*/ 1788160 w 1788160"/>
                <a:gd name="connsiteY5" fmla="*/ 2661920 h 2661920"/>
                <a:gd name="connsiteX6" fmla="*/ 1249680 w 1788160"/>
                <a:gd name="connsiteY6" fmla="*/ 2590800 h 2661920"/>
                <a:gd name="connsiteX7" fmla="*/ 1229360 w 1788160"/>
                <a:gd name="connsiteY7" fmla="*/ 731520 h 2661920"/>
                <a:gd name="connsiteX8" fmla="*/ 731520 w 1788160"/>
                <a:gd name="connsiteY8" fmla="*/ 558800 h 2661920"/>
                <a:gd name="connsiteX9" fmla="*/ 660400 w 1788160"/>
                <a:gd name="connsiteY9" fmla="*/ 497840 h 2661920"/>
                <a:gd name="connsiteX10" fmla="*/ 345440 w 1788160"/>
                <a:gd name="connsiteY10" fmla="*/ 894080 h 2661920"/>
                <a:gd name="connsiteX11" fmla="*/ 0 w 1788160"/>
                <a:gd name="connsiteY11" fmla="*/ 579120 h 2661920"/>
                <a:gd name="connsiteX12" fmla="*/ 121920 w 1788160"/>
                <a:gd name="connsiteY12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290320 w 1788160"/>
                <a:gd name="connsiteY2" fmla="*/ 162560 h 2661920"/>
                <a:gd name="connsiteX3" fmla="*/ 1656080 w 1788160"/>
                <a:gd name="connsiteY3" fmla="*/ 457200 h 2661920"/>
                <a:gd name="connsiteX4" fmla="*/ 1757680 w 1788160"/>
                <a:gd name="connsiteY4" fmla="*/ 894080 h 2661920"/>
                <a:gd name="connsiteX5" fmla="*/ 1778000 w 1788160"/>
                <a:gd name="connsiteY5" fmla="*/ 1422400 h 2661920"/>
                <a:gd name="connsiteX6" fmla="*/ 1788160 w 1788160"/>
                <a:gd name="connsiteY6" fmla="*/ 2661920 h 2661920"/>
                <a:gd name="connsiteX7" fmla="*/ 1249680 w 1788160"/>
                <a:gd name="connsiteY7" fmla="*/ 2590800 h 2661920"/>
                <a:gd name="connsiteX8" fmla="*/ 1229360 w 1788160"/>
                <a:gd name="connsiteY8" fmla="*/ 731520 h 2661920"/>
                <a:gd name="connsiteX9" fmla="*/ 731520 w 1788160"/>
                <a:gd name="connsiteY9" fmla="*/ 558800 h 2661920"/>
                <a:gd name="connsiteX10" fmla="*/ 660400 w 1788160"/>
                <a:gd name="connsiteY10" fmla="*/ 497840 h 2661920"/>
                <a:gd name="connsiteX11" fmla="*/ 345440 w 1788160"/>
                <a:gd name="connsiteY11" fmla="*/ 894080 h 2661920"/>
                <a:gd name="connsiteX12" fmla="*/ 0 w 1788160"/>
                <a:gd name="connsiteY12" fmla="*/ 579120 h 2661920"/>
                <a:gd name="connsiteX13" fmla="*/ 121920 w 1788160"/>
                <a:gd name="connsiteY13" fmla="*/ 284480 h 2661920"/>
                <a:gd name="connsiteX0" fmla="*/ 121920 w 1788160"/>
                <a:gd name="connsiteY0" fmla="*/ 284480 h 2661920"/>
                <a:gd name="connsiteX1" fmla="*/ 365760 w 1788160"/>
                <a:gd name="connsiteY1" fmla="*/ 162560 h 2661920"/>
                <a:gd name="connsiteX2" fmla="*/ 792480 w 1788160"/>
                <a:gd name="connsiteY2" fmla="*/ 0 h 2661920"/>
                <a:gd name="connsiteX3" fmla="*/ 1290320 w 1788160"/>
                <a:gd name="connsiteY3" fmla="*/ 162560 h 2661920"/>
                <a:gd name="connsiteX4" fmla="*/ 1656080 w 1788160"/>
                <a:gd name="connsiteY4" fmla="*/ 457200 h 2661920"/>
                <a:gd name="connsiteX5" fmla="*/ 1757680 w 1788160"/>
                <a:gd name="connsiteY5" fmla="*/ 894080 h 2661920"/>
                <a:gd name="connsiteX6" fmla="*/ 1778000 w 1788160"/>
                <a:gd name="connsiteY6" fmla="*/ 1422400 h 2661920"/>
                <a:gd name="connsiteX7" fmla="*/ 1788160 w 1788160"/>
                <a:gd name="connsiteY7" fmla="*/ 2661920 h 2661920"/>
                <a:gd name="connsiteX8" fmla="*/ 1249680 w 1788160"/>
                <a:gd name="connsiteY8" fmla="*/ 2590800 h 2661920"/>
                <a:gd name="connsiteX9" fmla="*/ 1229360 w 1788160"/>
                <a:gd name="connsiteY9" fmla="*/ 731520 h 2661920"/>
                <a:gd name="connsiteX10" fmla="*/ 731520 w 1788160"/>
                <a:gd name="connsiteY10" fmla="*/ 558800 h 2661920"/>
                <a:gd name="connsiteX11" fmla="*/ 660400 w 1788160"/>
                <a:gd name="connsiteY11" fmla="*/ 497840 h 2661920"/>
                <a:gd name="connsiteX12" fmla="*/ 345440 w 1788160"/>
                <a:gd name="connsiteY12" fmla="*/ 894080 h 2661920"/>
                <a:gd name="connsiteX13" fmla="*/ 0 w 1788160"/>
                <a:gd name="connsiteY13" fmla="*/ 579120 h 2661920"/>
                <a:gd name="connsiteX14" fmla="*/ 121920 w 1788160"/>
                <a:gd name="connsiteY14" fmla="*/ 284480 h 2661920"/>
                <a:gd name="connsiteX0" fmla="*/ 213360 w 1879600"/>
                <a:gd name="connsiteY0" fmla="*/ 284480 h 2661920"/>
                <a:gd name="connsiteX1" fmla="*/ 457200 w 1879600"/>
                <a:gd name="connsiteY1" fmla="*/ 162560 h 2661920"/>
                <a:gd name="connsiteX2" fmla="*/ 883920 w 1879600"/>
                <a:gd name="connsiteY2" fmla="*/ 0 h 2661920"/>
                <a:gd name="connsiteX3" fmla="*/ 1381760 w 1879600"/>
                <a:gd name="connsiteY3" fmla="*/ 162560 h 2661920"/>
                <a:gd name="connsiteX4" fmla="*/ 1747520 w 1879600"/>
                <a:gd name="connsiteY4" fmla="*/ 457200 h 2661920"/>
                <a:gd name="connsiteX5" fmla="*/ 1849120 w 1879600"/>
                <a:gd name="connsiteY5" fmla="*/ 894080 h 2661920"/>
                <a:gd name="connsiteX6" fmla="*/ 1869440 w 1879600"/>
                <a:gd name="connsiteY6" fmla="*/ 1422400 h 2661920"/>
                <a:gd name="connsiteX7" fmla="*/ 1879600 w 1879600"/>
                <a:gd name="connsiteY7" fmla="*/ 2661920 h 2661920"/>
                <a:gd name="connsiteX8" fmla="*/ 1341120 w 1879600"/>
                <a:gd name="connsiteY8" fmla="*/ 2590800 h 2661920"/>
                <a:gd name="connsiteX9" fmla="*/ 1320800 w 1879600"/>
                <a:gd name="connsiteY9" fmla="*/ 731520 h 2661920"/>
                <a:gd name="connsiteX10" fmla="*/ 822960 w 1879600"/>
                <a:gd name="connsiteY10" fmla="*/ 558800 h 2661920"/>
                <a:gd name="connsiteX11" fmla="*/ 751840 w 1879600"/>
                <a:gd name="connsiteY11" fmla="*/ 497840 h 2661920"/>
                <a:gd name="connsiteX12" fmla="*/ 436880 w 1879600"/>
                <a:gd name="connsiteY12" fmla="*/ 894080 h 2661920"/>
                <a:gd name="connsiteX13" fmla="*/ 0 w 1879600"/>
                <a:gd name="connsiteY13" fmla="*/ 619760 h 2661920"/>
                <a:gd name="connsiteX14" fmla="*/ 213360 w 1879600"/>
                <a:gd name="connsiteY14" fmla="*/ 284480 h 266192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839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331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833120 w 1879600"/>
                <a:gd name="connsiteY2" fmla="*/ 1479 h 2622759"/>
                <a:gd name="connsiteX3" fmla="*/ 1117600 w 1879600"/>
                <a:gd name="connsiteY3" fmla="*/ 72599 h 2622759"/>
                <a:gd name="connsiteX4" fmla="*/ 1381760 w 1879600"/>
                <a:gd name="connsiteY4" fmla="*/ 123399 h 2622759"/>
                <a:gd name="connsiteX5" fmla="*/ 1747520 w 1879600"/>
                <a:gd name="connsiteY5" fmla="*/ 418039 h 2622759"/>
                <a:gd name="connsiteX6" fmla="*/ 1849120 w 1879600"/>
                <a:gd name="connsiteY6" fmla="*/ 854919 h 2622759"/>
                <a:gd name="connsiteX7" fmla="*/ 1869440 w 1879600"/>
                <a:gd name="connsiteY7" fmla="*/ 1383239 h 2622759"/>
                <a:gd name="connsiteX8" fmla="*/ 1879600 w 1879600"/>
                <a:gd name="connsiteY8" fmla="*/ 2622759 h 2622759"/>
                <a:gd name="connsiteX9" fmla="*/ 1341120 w 1879600"/>
                <a:gd name="connsiteY9" fmla="*/ 2551639 h 2622759"/>
                <a:gd name="connsiteX10" fmla="*/ 1320800 w 1879600"/>
                <a:gd name="connsiteY10" fmla="*/ 692359 h 2622759"/>
                <a:gd name="connsiteX11" fmla="*/ 822960 w 1879600"/>
                <a:gd name="connsiteY11" fmla="*/ 519639 h 2622759"/>
                <a:gd name="connsiteX12" fmla="*/ 751840 w 1879600"/>
                <a:gd name="connsiteY12" fmla="*/ 458679 h 2622759"/>
                <a:gd name="connsiteX13" fmla="*/ 436880 w 1879600"/>
                <a:gd name="connsiteY13" fmla="*/ 854919 h 2622759"/>
                <a:gd name="connsiteX14" fmla="*/ 0 w 1879600"/>
                <a:gd name="connsiteY14" fmla="*/ 580599 h 2622759"/>
                <a:gd name="connsiteX15" fmla="*/ 213360 w 1879600"/>
                <a:gd name="connsiteY15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822960 w 1879600"/>
                <a:gd name="connsiteY12" fmla="*/ 519639 h 2622759"/>
                <a:gd name="connsiteX13" fmla="*/ 751840 w 1879600"/>
                <a:gd name="connsiteY13" fmla="*/ 458679 h 2622759"/>
                <a:gd name="connsiteX14" fmla="*/ 436880 w 1879600"/>
                <a:gd name="connsiteY14" fmla="*/ 854919 h 2622759"/>
                <a:gd name="connsiteX15" fmla="*/ 0 w 1879600"/>
                <a:gd name="connsiteY15" fmla="*/ 580599 h 2622759"/>
                <a:gd name="connsiteX16" fmla="*/ 213360 w 1879600"/>
                <a:gd name="connsiteY16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036320 w 1879600"/>
                <a:gd name="connsiteY12" fmla="*/ 499320 h 2622759"/>
                <a:gd name="connsiteX13" fmla="*/ 822960 w 1879600"/>
                <a:gd name="connsiteY13" fmla="*/ 519639 h 2622759"/>
                <a:gd name="connsiteX14" fmla="*/ 751840 w 1879600"/>
                <a:gd name="connsiteY14" fmla="*/ 458679 h 2622759"/>
                <a:gd name="connsiteX15" fmla="*/ 436880 w 1879600"/>
                <a:gd name="connsiteY15" fmla="*/ 854919 h 2622759"/>
                <a:gd name="connsiteX16" fmla="*/ 0 w 1879600"/>
                <a:gd name="connsiteY16" fmla="*/ 580599 h 2622759"/>
                <a:gd name="connsiteX17" fmla="*/ 213360 w 1879600"/>
                <a:gd name="connsiteY17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36880 w 1879600"/>
                <a:gd name="connsiteY16" fmla="*/ 85491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619760 w 1879600"/>
                <a:gd name="connsiteY15" fmla="*/ 55011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79600" h="2622759">
                  <a:moveTo>
                    <a:pt x="213360" y="245319"/>
                  </a:moveTo>
                  <a:cubicBezTo>
                    <a:pt x="304800" y="208066"/>
                    <a:pt x="365760" y="160652"/>
                    <a:pt x="457200" y="123399"/>
                  </a:cubicBezTo>
                  <a:cubicBezTo>
                    <a:pt x="514773" y="106466"/>
                    <a:pt x="541867" y="69213"/>
                    <a:pt x="599440" y="52280"/>
                  </a:cubicBezTo>
                  <a:lnTo>
                    <a:pt x="833120" y="1479"/>
                  </a:lnTo>
                  <a:cubicBezTo>
                    <a:pt x="933027" y="-10374"/>
                    <a:pt x="1026160" y="52279"/>
                    <a:pt x="1117600" y="72599"/>
                  </a:cubicBezTo>
                  <a:cubicBezTo>
                    <a:pt x="1209040" y="92919"/>
                    <a:pt x="1266614" y="62439"/>
                    <a:pt x="1381760" y="123399"/>
                  </a:cubicBezTo>
                  <a:lnTo>
                    <a:pt x="1747520" y="418039"/>
                  </a:lnTo>
                  <a:cubicBezTo>
                    <a:pt x="1764453" y="550119"/>
                    <a:pt x="1832187" y="722839"/>
                    <a:pt x="1849120" y="854919"/>
                  </a:cubicBezTo>
                  <a:lnTo>
                    <a:pt x="1869440" y="1383239"/>
                  </a:lnTo>
                  <a:cubicBezTo>
                    <a:pt x="1872827" y="1796412"/>
                    <a:pt x="1876213" y="2209586"/>
                    <a:pt x="1879600" y="2622759"/>
                  </a:cubicBezTo>
                  <a:lnTo>
                    <a:pt x="1341120" y="2551639"/>
                  </a:lnTo>
                  <a:lnTo>
                    <a:pt x="1320800" y="692359"/>
                  </a:lnTo>
                  <a:cubicBezTo>
                    <a:pt x="1308947" y="348613"/>
                    <a:pt x="1256453" y="602613"/>
                    <a:pt x="1209040" y="570440"/>
                  </a:cubicBezTo>
                  <a:cubicBezTo>
                    <a:pt x="1161627" y="538267"/>
                    <a:pt x="1110826" y="494240"/>
                    <a:pt x="1036320" y="499320"/>
                  </a:cubicBezTo>
                  <a:cubicBezTo>
                    <a:pt x="961814" y="504400"/>
                    <a:pt x="890693" y="523026"/>
                    <a:pt x="822960" y="519639"/>
                  </a:cubicBezTo>
                  <a:cubicBezTo>
                    <a:pt x="755227" y="516252"/>
                    <a:pt x="697653" y="485772"/>
                    <a:pt x="619760" y="550119"/>
                  </a:cubicBezTo>
                  <a:lnTo>
                    <a:pt x="426720" y="773639"/>
                  </a:lnTo>
                  <a:lnTo>
                    <a:pt x="0" y="580599"/>
                  </a:lnTo>
                  <a:lnTo>
                    <a:pt x="213360" y="245319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Hình tự do: Hình 11">
              <a:extLst>
                <a:ext uri="{FF2B5EF4-FFF2-40B4-BE49-F238E27FC236}">
                  <a16:creationId xmlns:a16="http://schemas.microsoft.com/office/drawing/2014/main" id="{6C4B94DE-C3F5-7698-36B4-B820D3696F98}"/>
                </a:ext>
              </a:extLst>
            </p:cNvPr>
            <p:cNvSpPr/>
            <p:nvPr/>
          </p:nvSpPr>
          <p:spPr>
            <a:xfrm>
              <a:off x="7005866" y="3506118"/>
              <a:ext cx="1772374" cy="2092960"/>
            </a:xfrm>
            <a:custGeom>
              <a:avLst/>
              <a:gdLst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0 w 1767840"/>
                <a:gd name="connsiteY11" fmla="*/ 135128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51840 w 1767840"/>
                <a:gd name="connsiteY3" fmla="*/ 156464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4534 w 1772374"/>
                <a:gd name="connsiteY0" fmla="*/ 0 h 2092960"/>
                <a:gd name="connsiteX1" fmla="*/ 543014 w 1772374"/>
                <a:gd name="connsiteY1" fmla="*/ 60960 h 2092960"/>
                <a:gd name="connsiteX2" fmla="*/ 532854 w 1772374"/>
                <a:gd name="connsiteY2" fmla="*/ 1270000 h 2092960"/>
                <a:gd name="connsiteX3" fmla="*/ 756374 w 1772374"/>
                <a:gd name="connsiteY3" fmla="*/ 1564640 h 2092960"/>
                <a:gd name="connsiteX4" fmla="*/ 1142454 w 1772374"/>
                <a:gd name="connsiteY4" fmla="*/ 1513840 h 2092960"/>
                <a:gd name="connsiteX5" fmla="*/ 1416774 w 1772374"/>
                <a:gd name="connsiteY5" fmla="*/ 1127760 h 2092960"/>
                <a:gd name="connsiteX6" fmla="*/ 1772374 w 1772374"/>
                <a:gd name="connsiteY6" fmla="*/ 1493520 h 2092960"/>
                <a:gd name="connsiteX7" fmla="*/ 1508214 w 1772374"/>
                <a:gd name="connsiteY7" fmla="*/ 1899920 h 2092960"/>
                <a:gd name="connsiteX8" fmla="*/ 939254 w 1772374"/>
                <a:gd name="connsiteY8" fmla="*/ 2092960 h 2092960"/>
                <a:gd name="connsiteX9" fmla="*/ 431254 w 1772374"/>
                <a:gd name="connsiteY9" fmla="*/ 1920240 h 2092960"/>
                <a:gd name="connsiteX10" fmla="*/ 146774 w 1772374"/>
                <a:gd name="connsiteY10" fmla="*/ 1727200 h 2092960"/>
                <a:gd name="connsiteX11" fmla="*/ 14694 w 1772374"/>
                <a:gd name="connsiteY11" fmla="*/ 1066800 h 2092960"/>
                <a:gd name="connsiteX12" fmla="*/ 4534 w 1772374"/>
                <a:gd name="connsiteY12" fmla="*/ 762000 h 2092960"/>
                <a:gd name="connsiteX13" fmla="*/ 14694 w 1772374"/>
                <a:gd name="connsiteY13" fmla="*/ 518160 h 2092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72374" h="2092960">
                  <a:moveTo>
                    <a:pt x="4534" y="0"/>
                  </a:moveTo>
                  <a:lnTo>
                    <a:pt x="543014" y="60960"/>
                  </a:lnTo>
                  <a:cubicBezTo>
                    <a:pt x="539627" y="463973"/>
                    <a:pt x="536241" y="866987"/>
                    <a:pt x="532854" y="1270000"/>
                  </a:cubicBezTo>
                  <a:lnTo>
                    <a:pt x="756374" y="1564640"/>
                  </a:lnTo>
                  <a:lnTo>
                    <a:pt x="1142454" y="1513840"/>
                  </a:lnTo>
                  <a:lnTo>
                    <a:pt x="1416774" y="1127760"/>
                  </a:lnTo>
                  <a:lnTo>
                    <a:pt x="1772374" y="1493520"/>
                  </a:lnTo>
                  <a:lnTo>
                    <a:pt x="1508214" y="1899920"/>
                  </a:lnTo>
                  <a:lnTo>
                    <a:pt x="939254" y="2092960"/>
                  </a:lnTo>
                  <a:lnTo>
                    <a:pt x="431254" y="1920240"/>
                  </a:lnTo>
                  <a:lnTo>
                    <a:pt x="146774" y="1727200"/>
                  </a:lnTo>
                  <a:cubicBezTo>
                    <a:pt x="102747" y="1507067"/>
                    <a:pt x="-2239" y="1388533"/>
                    <a:pt x="14694" y="1066800"/>
                  </a:cubicBezTo>
                  <a:cubicBezTo>
                    <a:pt x="-10706" y="902547"/>
                    <a:pt x="4534" y="853440"/>
                    <a:pt x="4534" y="762000"/>
                  </a:cubicBezTo>
                  <a:cubicBezTo>
                    <a:pt x="4534" y="670560"/>
                    <a:pt x="11307" y="555413"/>
                    <a:pt x="14694" y="518160"/>
                  </a:cubicBez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Hình tự do: Hình 12">
              <a:extLst>
                <a:ext uri="{FF2B5EF4-FFF2-40B4-BE49-F238E27FC236}">
                  <a16:creationId xmlns:a16="http://schemas.microsoft.com/office/drawing/2014/main" id="{D4428704-A0FA-3442-4691-FF39EC947D10}"/>
                </a:ext>
              </a:extLst>
            </p:cNvPr>
            <p:cNvSpPr/>
            <p:nvPr/>
          </p:nvSpPr>
          <p:spPr>
            <a:xfrm>
              <a:off x="8270240" y="2276758"/>
              <a:ext cx="568960" cy="1971040"/>
            </a:xfrm>
            <a:custGeom>
              <a:avLst/>
              <a:gdLst>
                <a:gd name="connsiteX0" fmla="*/ 20320 w 568960"/>
                <a:gd name="connsiteY0" fmla="*/ 0 h 1971040"/>
                <a:gd name="connsiteX1" fmla="*/ 20320 w 568960"/>
                <a:gd name="connsiteY1" fmla="*/ 0 h 1971040"/>
                <a:gd name="connsiteX2" fmla="*/ 558800 w 568960"/>
                <a:gd name="connsiteY2" fmla="*/ 0 h 1971040"/>
                <a:gd name="connsiteX3" fmla="*/ 568960 w 568960"/>
                <a:gd name="connsiteY3" fmla="*/ 1971040 h 1971040"/>
                <a:gd name="connsiteX4" fmla="*/ 0 w 568960"/>
                <a:gd name="connsiteY4" fmla="*/ 1879600 h 1971040"/>
                <a:gd name="connsiteX5" fmla="*/ 20320 w 568960"/>
                <a:gd name="connsiteY5" fmla="*/ 0 h 1971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8960" h="1971040">
                  <a:moveTo>
                    <a:pt x="20320" y="0"/>
                  </a:moveTo>
                  <a:lnTo>
                    <a:pt x="20320" y="0"/>
                  </a:lnTo>
                  <a:lnTo>
                    <a:pt x="558800" y="0"/>
                  </a:lnTo>
                  <a:cubicBezTo>
                    <a:pt x="562187" y="657013"/>
                    <a:pt x="565573" y="1314027"/>
                    <a:pt x="568960" y="1971040"/>
                  </a:cubicBezTo>
                  <a:lnTo>
                    <a:pt x="0" y="1879600"/>
                  </a:lnTo>
                  <a:lnTo>
                    <a:pt x="2032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459A3AEA-E9CF-6C1C-C327-A2FCBFA0F163}"/>
                </a:ext>
              </a:extLst>
            </p:cNvPr>
            <p:cNvSpPr txBox="1"/>
            <p:nvPr/>
          </p:nvSpPr>
          <p:spPr>
            <a:xfrm>
              <a:off x="5547879" y="3029653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2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CDD3E6A3-7CBA-4EFF-AD79-3B77F6CED480}"/>
                </a:ext>
              </a:extLst>
            </p:cNvPr>
            <p:cNvSpPr txBox="1"/>
            <p:nvPr/>
          </p:nvSpPr>
          <p:spPr>
            <a:xfrm>
              <a:off x="7000761" y="1636311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20FC7D06-A1CE-0E0A-31C6-018764780479}"/>
                </a:ext>
              </a:extLst>
            </p:cNvPr>
            <p:cNvSpPr txBox="1"/>
            <p:nvPr/>
          </p:nvSpPr>
          <p:spPr>
            <a:xfrm>
              <a:off x="7062949" y="4175019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4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D3D5E27D-51A6-7773-B5F0-3CF576E99FAE}"/>
                </a:ext>
              </a:extLst>
            </p:cNvPr>
            <p:cNvSpPr txBox="1"/>
            <p:nvPr/>
          </p:nvSpPr>
          <p:spPr>
            <a:xfrm>
              <a:off x="8270836" y="2844887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5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grpSp>
          <p:nvGrpSpPr>
            <p:cNvPr id="317" name="Đồ họa 240">
              <a:extLst>
                <a:ext uri="{FF2B5EF4-FFF2-40B4-BE49-F238E27FC236}">
                  <a16:creationId xmlns:a16="http://schemas.microsoft.com/office/drawing/2014/main" id="{19470A55-7280-4FC9-EAFC-5E8F1C4D2DA0}"/>
                </a:ext>
              </a:extLst>
            </p:cNvPr>
            <p:cNvGrpSpPr/>
            <p:nvPr/>
          </p:nvGrpSpPr>
          <p:grpSpPr>
            <a:xfrm>
              <a:off x="4598876" y="2939791"/>
              <a:ext cx="1033487" cy="368759"/>
              <a:chOff x="5675422" y="3343483"/>
              <a:chExt cx="549258" cy="195981"/>
            </a:xfrm>
          </p:grpSpPr>
          <p:grpSp>
            <p:nvGrpSpPr>
              <p:cNvPr id="318" name="Đồ họa 240">
                <a:extLst>
                  <a:ext uri="{FF2B5EF4-FFF2-40B4-BE49-F238E27FC236}">
                    <a16:creationId xmlns:a16="http://schemas.microsoft.com/office/drawing/2014/main" id="{598454CF-A62D-ED09-7038-670ABFEDEAB5}"/>
                  </a:ext>
                </a:extLst>
              </p:cNvPr>
              <p:cNvGrpSpPr/>
              <p:nvPr/>
            </p:nvGrpSpPr>
            <p:grpSpPr>
              <a:xfrm>
                <a:off x="5685075" y="3480546"/>
                <a:ext cx="539605" cy="58918"/>
                <a:chOff x="5685075" y="3480546"/>
                <a:chExt cx="539605" cy="58918"/>
              </a:xfrm>
            </p:grpSpPr>
            <p:sp>
              <p:nvSpPr>
                <p:cNvPr id="319" name="Hình tự do: Hình 318">
                  <a:extLst>
                    <a:ext uri="{FF2B5EF4-FFF2-40B4-BE49-F238E27FC236}">
                      <a16:creationId xmlns:a16="http://schemas.microsoft.com/office/drawing/2014/main" id="{69018169-4470-A1C7-FC35-0560D88D5196}"/>
                    </a:ext>
                  </a:extLst>
                </p:cNvPr>
                <p:cNvSpPr/>
                <p:nvPr/>
              </p:nvSpPr>
              <p:spPr>
                <a:xfrm>
                  <a:off x="5685075" y="3480546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0" name="Hình tự do: Hình 319">
                  <a:extLst>
                    <a:ext uri="{FF2B5EF4-FFF2-40B4-BE49-F238E27FC236}">
                      <a16:creationId xmlns:a16="http://schemas.microsoft.com/office/drawing/2014/main" id="{250050D7-6F0F-A4CE-D037-33F5C238FC65}"/>
                    </a:ext>
                  </a:extLst>
                </p:cNvPr>
                <p:cNvSpPr/>
                <p:nvPr/>
              </p:nvSpPr>
              <p:spPr>
                <a:xfrm>
                  <a:off x="5691371" y="3490698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1" name="Đồ họa 240">
                <a:extLst>
                  <a:ext uri="{FF2B5EF4-FFF2-40B4-BE49-F238E27FC236}">
                    <a16:creationId xmlns:a16="http://schemas.microsoft.com/office/drawing/2014/main" id="{D549517B-0194-64C6-C126-6B06B7929B05}"/>
                  </a:ext>
                </a:extLst>
              </p:cNvPr>
              <p:cNvGrpSpPr/>
              <p:nvPr/>
            </p:nvGrpSpPr>
            <p:grpSpPr>
              <a:xfrm>
                <a:off x="5720325" y="3355568"/>
                <a:ext cx="484547" cy="170394"/>
                <a:chOff x="5720325" y="3355568"/>
                <a:chExt cx="484547" cy="170394"/>
              </a:xfrm>
            </p:grpSpPr>
            <p:grpSp>
              <p:nvGrpSpPr>
                <p:cNvPr id="322" name="Đồ họa 240">
                  <a:extLst>
                    <a:ext uri="{FF2B5EF4-FFF2-40B4-BE49-F238E27FC236}">
                      <a16:creationId xmlns:a16="http://schemas.microsoft.com/office/drawing/2014/main" id="{9C2DAAB8-1384-22AB-390F-8B66E8D1D997}"/>
                    </a:ext>
                  </a:extLst>
                </p:cNvPr>
                <p:cNvGrpSpPr/>
                <p:nvPr/>
              </p:nvGrpSpPr>
              <p:grpSpPr>
                <a:xfrm>
                  <a:off x="6181707" y="3355568"/>
                  <a:ext cx="23165" cy="133715"/>
                  <a:chOff x="6181707" y="3355568"/>
                  <a:chExt cx="23165" cy="133715"/>
                </a:xfrm>
              </p:grpSpPr>
              <p:grpSp>
                <p:nvGrpSpPr>
                  <p:cNvPr id="323" name="Đồ họa 240">
                    <a:extLst>
                      <a:ext uri="{FF2B5EF4-FFF2-40B4-BE49-F238E27FC236}">
                        <a16:creationId xmlns:a16="http://schemas.microsoft.com/office/drawing/2014/main" id="{3317339E-2001-48D1-7C20-3E1B5EB2F3D5}"/>
                      </a:ext>
                    </a:extLst>
                  </p:cNvPr>
                  <p:cNvGrpSpPr/>
                  <p:nvPr/>
                </p:nvGrpSpPr>
                <p:grpSpPr>
                  <a:xfrm>
                    <a:off x="6181707" y="3355568"/>
                    <a:ext cx="23165" cy="133715"/>
                    <a:chOff x="6181707" y="3355568"/>
                    <a:chExt cx="23165" cy="133715"/>
                  </a:xfrm>
                </p:grpSpPr>
                <p:sp>
                  <p:nvSpPr>
                    <p:cNvPr id="324" name="Hình tự do: Hình 323">
                      <a:extLst>
                        <a:ext uri="{FF2B5EF4-FFF2-40B4-BE49-F238E27FC236}">
                          <a16:creationId xmlns:a16="http://schemas.microsoft.com/office/drawing/2014/main" id="{FFFD6F96-06AA-E4CF-DA5D-F3D7A1CB2C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55568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25" name="Hình tự do: Hình 324">
                      <a:extLst>
                        <a:ext uri="{FF2B5EF4-FFF2-40B4-BE49-F238E27FC236}">
                          <a16:creationId xmlns:a16="http://schemas.microsoft.com/office/drawing/2014/main" id="{C1C68958-4AAA-1CF6-5CFA-87F97943F1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61359"/>
                      <a:ext cx="19304" cy="123550"/>
                    </a:xfrm>
                    <a:custGeom>
                      <a:avLst/>
                      <a:gdLst>
                        <a:gd name="connsiteX0" fmla="*/ 5791 w 19304"/>
                        <a:gd name="connsiteY0" fmla="*/ 0 h 123550"/>
                        <a:gd name="connsiteX1" fmla="*/ 0 w 19304"/>
                        <a:gd name="connsiteY1" fmla="*/ 7722 h 123550"/>
                        <a:gd name="connsiteX2" fmla="*/ 7722 w 19304"/>
                        <a:gd name="connsiteY2" fmla="*/ 117759 h 123550"/>
                        <a:gd name="connsiteX3" fmla="*/ 13513 w 19304"/>
                        <a:gd name="connsiteY3" fmla="*/ 123550 h 123550"/>
                        <a:gd name="connsiteX4" fmla="*/ 13513 w 19304"/>
                        <a:gd name="connsiteY4" fmla="*/ 123550 h 123550"/>
                        <a:gd name="connsiteX5" fmla="*/ 19305 w 19304"/>
                        <a:gd name="connsiteY5" fmla="*/ 115828 h 123550"/>
                        <a:gd name="connsiteX6" fmla="*/ 9652 w 19304"/>
                        <a:gd name="connsiteY6" fmla="*/ 5791 h 123550"/>
                        <a:gd name="connsiteX7" fmla="*/ 5791 w 19304"/>
                        <a:gd name="connsiteY7" fmla="*/ 0 h 123550"/>
                        <a:gd name="connsiteX8" fmla="*/ 5791 w 19304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9304" h="123550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7722" y="117759"/>
                          </a:lnTo>
                          <a:cubicBezTo>
                            <a:pt x="7722" y="121620"/>
                            <a:pt x="11583" y="123550"/>
                            <a:pt x="13513" y="123550"/>
                          </a:cubicBezTo>
                          <a:lnTo>
                            <a:pt x="13513" y="123550"/>
                          </a:lnTo>
                          <a:cubicBezTo>
                            <a:pt x="17374" y="123550"/>
                            <a:pt x="19305" y="119689"/>
                            <a:pt x="19305" y="115828"/>
                          </a:cubicBezTo>
                          <a:lnTo>
                            <a:pt x="9652" y="5791"/>
                          </a:lnTo>
                          <a:cubicBezTo>
                            <a:pt x="1158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26" name="Hình tự do: Hình 325">
                    <a:extLst>
                      <a:ext uri="{FF2B5EF4-FFF2-40B4-BE49-F238E27FC236}">
                        <a16:creationId xmlns:a16="http://schemas.microsoft.com/office/drawing/2014/main" id="{C4322B4D-6FFE-0EC2-2D66-0DD1941F4B34}"/>
                      </a:ext>
                    </a:extLst>
                  </p:cNvPr>
                  <p:cNvSpPr/>
                  <p:nvPr/>
                </p:nvSpPr>
                <p:spPr>
                  <a:xfrm>
                    <a:off x="6191360" y="3363290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0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7" name="Đồ họa 240">
                  <a:extLst>
                    <a:ext uri="{FF2B5EF4-FFF2-40B4-BE49-F238E27FC236}">
                      <a16:creationId xmlns:a16="http://schemas.microsoft.com/office/drawing/2014/main" id="{54582351-2A72-E150-A6BE-DEE2A4C82B00}"/>
                    </a:ext>
                  </a:extLst>
                </p:cNvPr>
                <p:cNvGrpSpPr/>
                <p:nvPr/>
              </p:nvGrpSpPr>
              <p:grpSpPr>
                <a:xfrm>
                  <a:off x="6116071" y="3361359"/>
                  <a:ext cx="23165" cy="133715"/>
                  <a:chOff x="6116071" y="3361359"/>
                  <a:chExt cx="23165" cy="133715"/>
                </a:xfrm>
              </p:grpSpPr>
              <p:grpSp>
                <p:nvGrpSpPr>
                  <p:cNvPr id="328" name="Đồ họa 240">
                    <a:extLst>
                      <a:ext uri="{FF2B5EF4-FFF2-40B4-BE49-F238E27FC236}">
                        <a16:creationId xmlns:a16="http://schemas.microsoft.com/office/drawing/2014/main" id="{DB507CB6-5B75-7923-9C91-47BAA539F806}"/>
                      </a:ext>
                    </a:extLst>
                  </p:cNvPr>
                  <p:cNvGrpSpPr/>
                  <p:nvPr/>
                </p:nvGrpSpPr>
                <p:grpSpPr>
                  <a:xfrm>
                    <a:off x="6116071" y="3361359"/>
                    <a:ext cx="23165" cy="133715"/>
                    <a:chOff x="6116071" y="3361359"/>
                    <a:chExt cx="23165" cy="133715"/>
                  </a:xfrm>
                </p:grpSpPr>
                <p:sp>
                  <p:nvSpPr>
                    <p:cNvPr id="329" name="Hình tự do: Hình 328">
                      <a:extLst>
                        <a:ext uri="{FF2B5EF4-FFF2-40B4-BE49-F238E27FC236}">
                          <a16:creationId xmlns:a16="http://schemas.microsoft.com/office/drawing/2014/main" id="{4D97A8F2-1DCD-30E0-F0D3-CEDA36F5F2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1359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0" name="Hình tự do: Hình 329">
                      <a:extLst>
                        <a:ext uri="{FF2B5EF4-FFF2-40B4-BE49-F238E27FC236}">
                          <a16:creationId xmlns:a16="http://schemas.microsoft.com/office/drawing/2014/main" id="{08710FDC-977F-A070-D5BA-20C1437DBA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7150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351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1" name="Hình tự do: Hình 330">
                    <a:extLst>
                      <a:ext uri="{FF2B5EF4-FFF2-40B4-BE49-F238E27FC236}">
                        <a16:creationId xmlns:a16="http://schemas.microsoft.com/office/drawing/2014/main" id="{AEC11ADE-A7A7-6980-94FC-BE3CFA947E65}"/>
                      </a:ext>
                    </a:extLst>
                  </p:cNvPr>
                  <p:cNvSpPr/>
                  <p:nvPr/>
                </p:nvSpPr>
                <p:spPr>
                  <a:xfrm>
                    <a:off x="6124866" y="3369081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3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2" name="Đồ họa 240">
                  <a:extLst>
                    <a:ext uri="{FF2B5EF4-FFF2-40B4-BE49-F238E27FC236}">
                      <a16:creationId xmlns:a16="http://schemas.microsoft.com/office/drawing/2014/main" id="{391BF51C-F1F6-62FF-E889-8AAB703E50E9}"/>
                    </a:ext>
                  </a:extLst>
                </p:cNvPr>
                <p:cNvGrpSpPr/>
                <p:nvPr/>
              </p:nvGrpSpPr>
              <p:grpSpPr>
                <a:xfrm>
                  <a:off x="6050435" y="3366637"/>
                  <a:ext cx="23165" cy="134229"/>
                  <a:chOff x="6050435" y="3366637"/>
                  <a:chExt cx="23165" cy="134229"/>
                </a:xfrm>
              </p:grpSpPr>
              <p:grpSp>
                <p:nvGrpSpPr>
                  <p:cNvPr id="333" name="Đồ họa 240">
                    <a:extLst>
                      <a:ext uri="{FF2B5EF4-FFF2-40B4-BE49-F238E27FC236}">
                        <a16:creationId xmlns:a16="http://schemas.microsoft.com/office/drawing/2014/main" id="{471EB945-E27A-036F-84B6-C03373C2A365}"/>
                      </a:ext>
                    </a:extLst>
                  </p:cNvPr>
                  <p:cNvGrpSpPr/>
                  <p:nvPr/>
                </p:nvGrpSpPr>
                <p:grpSpPr>
                  <a:xfrm>
                    <a:off x="6050435" y="3366637"/>
                    <a:ext cx="23165" cy="134229"/>
                    <a:chOff x="6050435" y="3366637"/>
                    <a:chExt cx="23165" cy="134229"/>
                  </a:xfrm>
                </p:grpSpPr>
                <p:sp>
                  <p:nvSpPr>
                    <p:cNvPr id="334" name="Hình tự do: Hình 333">
                      <a:extLst>
                        <a:ext uri="{FF2B5EF4-FFF2-40B4-BE49-F238E27FC236}">
                          <a16:creationId xmlns:a16="http://schemas.microsoft.com/office/drawing/2014/main" id="{08F69439-067D-4116-1B9C-1EAD7573D9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66637"/>
                      <a:ext cx="23165" cy="134229"/>
                    </a:xfrm>
                    <a:custGeom>
                      <a:avLst/>
                      <a:gdLst>
                        <a:gd name="connsiteX0" fmla="*/ 5791 w 23165"/>
                        <a:gd name="connsiteY0" fmla="*/ 513 h 134229"/>
                        <a:gd name="connsiteX1" fmla="*/ 0 w 23165"/>
                        <a:gd name="connsiteY1" fmla="*/ 8235 h 134229"/>
                        <a:gd name="connsiteX2" fmla="*/ 9652 w 23165"/>
                        <a:gd name="connsiteY2" fmla="*/ 127925 h 134229"/>
                        <a:gd name="connsiteX3" fmla="*/ 17374 w 23165"/>
                        <a:gd name="connsiteY3" fmla="*/ 133716 h 134229"/>
                        <a:gd name="connsiteX4" fmla="*/ 17374 w 23165"/>
                        <a:gd name="connsiteY4" fmla="*/ 133716 h 134229"/>
                        <a:gd name="connsiteX5" fmla="*/ 23166 w 23165"/>
                        <a:gd name="connsiteY5" fmla="*/ 125994 h 134229"/>
                        <a:gd name="connsiteX6" fmla="*/ 13513 w 23165"/>
                        <a:gd name="connsiteY6" fmla="*/ 6305 h 134229"/>
                        <a:gd name="connsiteX7" fmla="*/ 5791 w 23165"/>
                        <a:gd name="connsiteY7" fmla="*/ 513 h 134229"/>
                        <a:gd name="connsiteX8" fmla="*/ 5791 w 23165"/>
                        <a:gd name="connsiteY8" fmla="*/ 513 h 1342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4229">
                          <a:moveTo>
                            <a:pt x="5791" y="513"/>
                          </a:moveTo>
                          <a:cubicBezTo>
                            <a:pt x="1930" y="513"/>
                            <a:pt x="0" y="4374"/>
                            <a:pt x="0" y="8235"/>
                          </a:cubicBezTo>
                          <a:lnTo>
                            <a:pt x="9652" y="127925"/>
                          </a:lnTo>
                          <a:cubicBezTo>
                            <a:pt x="9652" y="131785"/>
                            <a:pt x="13513" y="135646"/>
                            <a:pt x="17374" y="133716"/>
                          </a:cubicBezTo>
                          <a:lnTo>
                            <a:pt x="17374" y="133716"/>
                          </a:lnTo>
                          <a:cubicBezTo>
                            <a:pt x="21235" y="133716"/>
                            <a:pt x="23166" y="129855"/>
                            <a:pt x="23166" y="125994"/>
                          </a:cubicBezTo>
                          <a:lnTo>
                            <a:pt x="13513" y="6305"/>
                          </a:lnTo>
                          <a:cubicBezTo>
                            <a:pt x="1351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5" name="Hình tự do: Hình 334">
                      <a:extLst>
                        <a:ext uri="{FF2B5EF4-FFF2-40B4-BE49-F238E27FC236}">
                          <a16:creationId xmlns:a16="http://schemas.microsoft.com/office/drawing/2014/main" id="{F778AFFF-F63C-FAD3-9AFC-EA71BFE929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71011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7722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7722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6" name="Hình tự do: Hình 335">
                    <a:extLst>
                      <a:ext uri="{FF2B5EF4-FFF2-40B4-BE49-F238E27FC236}">
                        <a16:creationId xmlns:a16="http://schemas.microsoft.com/office/drawing/2014/main" id="{D9E7549C-3115-50C2-56B9-DE8A85EEE713}"/>
                      </a:ext>
                    </a:extLst>
                  </p:cNvPr>
                  <p:cNvSpPr/>
                  <p:nvPr/>
                </p:nvSpPr>
                <p:spPr>
                  <a:xfrm>
                    <a:off x="6059230" y="3374872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2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7" name="Đồ họa 240">
                  <a:extLst>
                    <a:ext uri="{FF2B5EF4-FFF2-40B4-BE49-F238E27FC236}">
                      <a16:creationId xmlns:a16="http://schemas.microsoft.com/office/drawing/2014/main" id="{CA1EFF17-BD50-2335-F6D8-3CEF85527218}"/>
                    </a:ext>
                  </a:extLst>
                </p:cNvPr>
                <p:cNvGrpSpPr/>
                <p:nvPr/>
              </p:nvGrpSpPr>
              <p:grpSpPr>
                <a:xfrm>
                  <a:off x="5984799" y="3371011"/>
                  <a:ext cx="23165" cy="133715"/>
                  <a:chOff x="5984799" y="3371011"/>
                  <a:chExt cx="23165" cy="133715"/>
                </a:xfrm>
              </p:grpSpPr>
              <p:grpSp>
                <p:nvGrpSpPr>
                  <p:cNvPr id="338" name="Đồ họa 240">
                    <a:extLst>
                      <a:ext uri="{FF2B5EF4-FFF2-40B4-BE49-F238E27FC236}">
                        <a16:creationId xmlns:a16="http://schemas.microsoft.com/office/drawing/2014/main" id="{9C1F2294-97DA-A80D-F1B9-D18054558423}"/>
                      </a:ext>
                    </a:extLst>
                  </p:cNvPr>
                  <p:cNvGrpSpPr/>
                  <p:nvPr/>
                </p:nvGrpSpPr>
                <p:grpSpPr>
                  <a:xfrm>
                    <a:off x="5984799" y="3371011"/>
                    <a:ext cx="23165" cy="133715"/>
                    <a:chOff x="5984799" y="3371011"/>
                    <a:chExt cx="23165" cy="133715"/>
                  </a:xfrm>
                </p:grpSpPr>
                <p:sp>
                  <p:nvSpPr>
                    <p:cNvPr id="339" name="Hình tự do: Hình 338">
                      <a:extLst>
                        <a:ext uri="{FF2B5EF4-FFF2-40B4-BE49-F238E27FC236}">
                          <a16:creationId xmlns:a16="http://schemas.microsoft.com/office/drawing/2014/main" id="{2383D362-E4E1-6064-9384-7DB06C1B7F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1011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7722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7722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0" name="Hình tự do: Hình 339">
                      <a:extLst>
                        <a:ext uri="{FF2B5EF4-FFF2-40B4-BE49-F238E27FC236}">
                          <a16:creationId xmlns:a16="http://schemas.microsoft.com/office/drawing/2014/main" id="{5459C56E-7B97-C2D2-2658-F33FE5B480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6803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1" name="Hình tự do: Hình 340">
                    <a:extLst>
                      <a:ext uri="{FF2B5EF4-FFF2-40B4-BE49-F238E27FC236}">
                        <a16:creationId xmlns:a16="http://schemas.microsoft.com/office/drawing/2014/main" id="{630413EA-9791-ACB0-A955-BA0771107230}"/>
                      </a:ext>
                    </a:extLst>
                  </p:cNvPr>
                  <p:cNvSpPr/>
                  <p:nvPr/>
                </p:nvSpPr>
                <p:spPr>
                  <a:xfrm>
                    <a:off x="5993004" y="3378733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2" name="Đồ họa 240">
                  <a:extLst>
                    <a:ext uri="{FF2B5EF4-FFF2-40B4-BE49-F238E27FC236}">
                      <a16:creationId xmlns:a16="http://schemas.microsoft.com/office/drawing/2014/main" id="{F04098E1-4A8B-A778-EC9B-F3963AE02DCC}"/>
                    </a:ext>
                  </a:extLst>
                </p:cNvPr>
                <p:cNvGrpSpPr/>
                <p:nvPr/>
              </p:nvGrpSpPr>
              <p:grpSpPr>
                <a:xfrm>
                  <a:off x="5919163" y="3376803"/>
                  <a:ext cx="23165" cy="133715"/>
                  <a:chOff x="5919163" y="3376803"/>
                  <a:chExt cx="23165" cy="133715"/>
                </a:xfrm>
              </p:grpSpPr>
              <p:grpSp>
                <p:nvGrpSpPr>
                  <p:cNvPr id="343" name="Đồ họa 240">
                    <a:extLst>
                      <a:ext uri="{FF2B5EF4-FFF2-40B4-BE49-F238E27FC236}">
                        <a16:creationId xmlns:a16="http://schemas.microsoft.com/office/drawing/2014/main" id="{6BAE93D6-83E0-4BB4-8EF4-6D17CE87EEA4}"/>
                      </a:ext>
                    </a:extLst>
                  </p:cNvPr>
                  <p:cNvGrpSpPr/>
                  <p:nvPr/>
                </p:nvGrpSpPr>
                <p:grpSpPr>
                  <a:xfrm>
                    <a:off x="5919163" y="3376803"/>
                    <a:ext cx="23165" cy="133715"/>
                    <a:chOff x="5919163" y="3376803"/>
                    <a:chExt cx="23165" cy="133715"/>
                  </a:xfrm>
                </p:grpSpPr>
                <p:sp>
                  <p:nvSpPr>
                    <p:cNvPr id="344" name="Hình tự do: Hình 343">
                      <a:extLst>
                        <a:ext uri="{FF2B5EF4-FFF2-40B4-BE49-F238E27FC236}">
                          <a16:creationId xmlns:a16="http://schemas.microsoft.com/office/drawing/2014/main" id="{F726CC94-4680-C1A6-281B-369C6E0BBE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76803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5" name="Hình tự do: Hình 344">
                      <a:extLst>
                        <a:ext uri="{FF2B5EF4-FFF2-40B4-BE49-F238E27FC236}">
                          <a16:creationId xmlns:a16="http://schemas.microsoft.com/office/drawing/2014/main" id="{658DADBD-026E-0DA1-15B1-9B9F12F72B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82594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6" name="Hình tự do: Hình 345">
                    <a:extLst>
                      <a:ext uri="{FF2B5EF4-FFF2-40B4-BE49-F238E27FC236}">
                        <a16:creationId xmlns:a16="http://schemas.microsoft.com/office/drawing/2014/main" id="{F22966BD-3E1C-2C65-F687-9C8E95914E04}"/>
                      </a:ext>
                    </a:extLst>
                  </p:cNvPr>
                  <p:cNvSpPr/>
                  <p:nvPr/>
                </p:nvSpPr>
                <p:spPr>
                  <a:xfrm>
                    <a:off x="5927368" y="3384525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7" name="Đồ họa 240">
                  <a:extLst>
                    <a:ext uri="{FF2B5EF4-FFF2-40B4-BE49-F238E27FC236}">
                      <a16:creationId xmlns:a16="http://schemas.microsoft.com/office/drawing/2014/main" id="{F59C3C10-9C95-989B-DCEB-7D0B61FDBA63}"/>
                    </a:ext>
                  </a:extLst>
                </p:cNvPr>
                <p:cNvGrpSpPr/>
                <p:nvPr/>
              </p:nvGrpSpPr>
              <p:grpSpPr>
                <a:xfrm>
                  <a:off x="5853527" y="3382594"/>
                  <a:ext cx="23165" cy="133715"/>
                  <a:chOff x="5853527" y="3382594"/>
                  <a:chExt cx="23165" cy="133715"/>
                </a:xfrm>
              </p:grpSpPr>
              <p:grpSp>
                <p:nvGrpSpPr>
                  <p:cNvPr id="348" name="Đồ họa 240">
                    <a:extLst>
                      <a:ext uri="{FF2B5EF4-FFF2-40B4-BE49-F238E27FC236}">
                        <a16:creationId xmlns:a16="http://schemas.microsoft.com/office/drawing/2014/main" id="{86BBC8EF-ACCA-95D7-38AE-A114C9ED464F}"/>
                      </a:ext>
                    </a:extLst>
                  </p:cNvPr>
                  <p:cNvGrpSpPr/>
                  <p:nvPr/>
                </p:nvGrpSpPr>
                <p:grpSpPr>
                  <a:xfrm>
                    <a:off x="5853527" y="3382594"/>
                    <a:ext cx="23165" cy="133715"/>
                    <a:chOff x="5853527" y="3382594"/>
                    <a:chExt cx="23165" cy="133715"/>
                  </a:xfrm>
                </p:grpSpPr>
                <p:sp>
                  <p:nvSpPr>
                    <p:cNvPr id="349" name="Hình tự do: Hình 348">
                      <a:extLst>
                        <a:ext uri="{FF2B5EF4-FFF2-40B4-BE49-F238E27FC236}">
                          <a16:creationId xmlns:a16="http://schemas.microsoft.com/office/drawing/2014/main" id="{DF337694-5FDD-0A8E-0977-6DF5900197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2594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0" name="Hình tự do: Hình 349">
                      <a:extLst>
                        <a:ext uri="{FF2B5EF4-FFF2-40B4-BE49-F238E27FC236}">
                          <a16:creationId xmlns:a16="http://schemas.microsoft.com/office/drawing/2014/main" id="{A74B843F-DF75-787B-3C4D-2502C70582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7872"/>
                      <a:ext cx="21235" cy="124063"/>
                    </a:xfrm>
                    <a:custGeom>
                      <a:avLst/>
                      <a:gdLst>
                        <a:gd name="connsiteX0" fmla="*/ 5791 w 21235"/>
                        <a:gd name="connsiteY0" fmla="*/ 513 h 124063"/>
                        <a:gd name="connsiteX1" fmla="*/ 0 w 21235"/>
                        <a:gd name="connsiteY1" fmla="*/ 8235 h 124063"/>
                        <a:gd name="connsiteX2" fmla="*/ 9652 w 21235"/>
                        <a:gd name="connsiteY2" fmla="*/ 118272 h 124063"/>
                        <a:gd name="connsiteX3" fmla="*/ 15444 w 21235"/>
                        <a:gd name="connsiteY3" fmla="*/ 124064 h 124063"/>
                        <a:gd name="connsiteX4" fmla="*/ 15444 w 21235"/>
                        <a:gd name="connsiteY4" fmla="*/ 124064 h 124063"/>
                        <a:gd name="connsiteX5" fmla="*/ 21235 w 21235"/>
                        <a:gd name="connsiteY5" fmla="*/ 116342 h 124063"/>
                        <a:gd name="connsiteX6" fmla="*/ 11583 w 21235"/>
                        <a:gd name="connsiteY6" fmla="*/ 6305 h 124063"/>
                        <a:gd name="connsiteX7" fmla="*/ 5791 w 21235"/>
                        <a:gd name="connsiteY7" fmla="*/ 513 h 124063"/>
                        <a:gd name="connsiteX8" fmla="*/ 5791 w 21235"/>
                        <a:gd name="connsiteY8" fmla="*/ 513 h 1240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4063">
                          <a:moveTo>
                            <a:pt x="5791" y="513"/>
                          </a:moveTo>
                          <a:cubicBezTo>
                            <a:pt x="1931" y="513"/>
                            <a:pt x="0" y="4374"/>
                            <a:pt x="0" y="8235"/>
                          </a:cubicBezTo>
                          <a:lnTo>
                            <a:pt x="9652" y="118272"/>
                          </a:lnTo>
                          <a:cubicBezTo>
                            <a:pt x="9652" y="122133"/>
                            <a:pt x="13513" y="124064"/>
                            <a:pt x="15444" y="124064"/>
                          </a:cubicBezTo>
                          <a:lnTo>
                            <a:pt x="15444" y="124064"/>
                          </a:lnTo>
                          <a:cubicBezTo>
                            <a:pt x="19305" y="124064"/>
                            <a:pt x="21235" y="120203"/>
                            <a:pt x="21235" y="116342"/>
                          </a:cubicBezTo>
                          <a:lnTo>
                            <a:pt x="11583" y="6305"/>
                          </a:lnTo>
                          <a:cubicBezTo>
                            <a:pt x="1158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1" name="Hình tự do: Hình 350">
                    <a:extLst>
                      <a:ext uri="{FF2B5EF4-FFF2-40B4-BE49-F238E27FC236}">
                        <a16:creationId xmlns:a16="http://schemas.microsoft.com/office/drawing/2014/main" id="{F4B48F0B-376F-3D1A-CAC0-00990079602D}"/>
                      </a:ext>
                    </a:extLst>
                  </p:cNvPr>
                  <p:cNvSpPr/>
                  <p:nvPr/>
                </p:nvSpPr>
                <p:spPr>
                  <a:xfrm>
                    <a:off x="5861732" y="3390316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2" name="Đồ họa 240">
                  <a:extLst>
                    <a:ext uri="{FF2B5EF4-FFF2-40B4-BE49-F238E27FC236}">
                      <a16:creationId xmlns:a16="http://schemas.microsoft.com/office/drawing/2014/main" id="{413FD33C-1A49-7829-E604-20102B6F6E73}"/>
                    </a:ext>
                  </a:extLst>
                </p:cNvPr>
                <p:cNvGrpSpPr/>
                <p:nvPr/>
              </p:nvGrpSpPr>
              <p:grpSpPr>
                <a:xfrm>
                  <a:off x="5787892" y="3386455"/>
                  <a:ext cx="23165" cy="133715"/>
                  <a:chOff x="5787892" y="3386455"/>
                  <a:chExt cx="23165" cy="133715"/>
                </a:xfrm>
              </p:grpSpPr>
              <p:grpSp>
                <p:nvGrpSpPr>
                  <p:cNvPr id="353" name="Đồ họa 240">
                    <a:extLst>
                      <a:ext uri="{FF2B5EF4-FFF2-40B4-BE49-F238E27FC236}">
                        <a16:creationId xmlns:a16="http://schemas.microsoft.com/office/drawing/2014/main" id="{3E28144C-5C95-76FF-0833-95D7D0439CFD}"/>
                      </a:ext>
                    </a:extLst>
                  </p:cNvPr>
                  <p:cNvGrpSpPr/>
                  <p:nvPr/>
                </p:nvGrpSpPr>
                <p:grpSpPr>
                  <a:xfrm>
                    <a:off x="5787892" y="3386455"/>
                    <a:ext cx="23165" cy="133715"/>
                    <a:chOff x="5787892" y="3386455"/>
                    <a:chExt cx="23165" cy="133715"/>
                  </a:xfrm>
                </p:grpSpPr>
                <p:sp>
                  <p:nvSpPr>
                    <p:cNvPr id="354" name="Hình tự do: Hình 353">
                      <a:extLst>
                        <a:ext uri="{FF2B5EF4-FFF2-40B4-BE49-F238E27FC236}">
                          <a16:creationId xmlns:a16="http://schemas.microsoft.com/office/drawing/2014/main" id="{D0299DCE-6267-8BD1-B349-26893FE215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86455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5" name="Hình tự do: Hình 354">
                      <a:extLst>
                        <a:ext uri="{FF2B5EF4-FFF2-40B4-BE49-F238E27FC236}">
                          <a16:creationId xmlns:a16="http://schemas.microsoft.com/office/drawing/2014/main" id="{DC335496-9E1E-D918-7316-91B2924C33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92247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6" name="Hình tự do: Hình 355">
                    <a:extLst>
                      <a:ext uri="{FF2B5EF4-FFF2-40B4-BE49-F238E27FC236}">
                        <a16:creationId xmlns:a16="http://schemas.microsoft.com/office/drawing/2014/main" id="{2DB641E7-D31C-C110-42EF-BB75C98758D2}"/>
                      </a:ext>
                    </a:extLst>
                  </p:cNvPr>
                  <p:cNvSpPr/>
                  <p:nvPr/>
                </p:nvSpPr>
                <p:spPr>
                  <a:xfrm>
                    <a:off x="5796096" y="3394177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1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1931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7" name="Đồ họa 240">
                  <a:extLst>
                    <a:ext uri="{FF2B5EF4-FFF2-40B4-BE49-F238E27FC236}">
                      <a16:creationId xmlns:a16="http://schemas.microsoft.com/office/drawing/2014/main" id="{84A9D744-895F-8279-FEE2-2CA5B5662AFC}"/>
                    </a:ext>
                  </a:extLst>
                </p:cNvPr>
                <p:cNvGrpSpPr/>
                <p:nvPr/>
              </p:nvGrpSpPr>
              <p:grpSpPr>
                <a:xfrm>
                  <a:off x="5720325" y="3392247"/>
                  <a:ext cx="23165" cy="133715"/>
                  <a:chOff x="5720325" y="3392247"/>
                  <a:chExt cx="23165" cy="133715"/>
                </a:xfrm>
              </p:grpSpPr>
              <p:grpSp>
                <p:nvGrpSpPr>
                  <p:cNvPr id="358" name="Đồ họa 240">
                    <a:extLst>
                      <a:ext uri="{FF2B5EF4-FFF2-40B4-BE49-F238E27FC236}">
                        <a16:creationId xmlns:a16="http://schemas.microsoft.com/office/drawing/2014/main" id="{66B0F202-6264-CD2E-E41F-BF013694F917}"/>
                      </a:ext>
                    </a:extLst>
                  </p:cNvPr>
                  <p:cNvGrpSpPr/>
                  <p:nvPr/>
                </p:nvGrpSpPr>
                <p:grpSpPr>
                  <a:xfrm>
                    <a:off x="5720325" y="3392247"/>
                    <a:ext cx="23165" cy="133715"/>
                    <a:chOff x="5720325" y="3392247"/>
                    <a:chExt cx="23165" cy="133715"/>
                  </a:xfrm>
                </p:grpSpPr>
                <p:sp>
                  <p:nvSpPr>
                    <p:cNvPr id="359" name="Hình tự do: Hình 358">
                      <a:extLst>
                        <a:ext uri="{FF2B5EF4-FFF2-40B4-BE49-F238E27FC236}">
                          <a16:creationId xmlns:a16="http://schemas.microsoft.com/office/drawing/2014/main" id="{5A755338-EAFF-B649-8B11-63EBBAC428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0325" y="3392247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351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60" name="Hình tự do: Hình 359">
                      <a:extLst>
                        <a:ext uri="{FF2B5EF4-FFF2-40B4-BE49-F238E27FC236}">
                          <a16:creationId xmlns:a16="http://schemas.microsoft.com/office/drawing/2014/main" id="{71B8A112-FEAE-6430-009D-7EE9D17B6B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2256" y="3398038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61" name="Hình tự do: Hình 360">
                    <a:extLst>
                      <a:ext uri="{FF2B5EF4-FFF2-40B4-BE49-F238E27FC236}">
                        <a16:creationId xmlns:a16="http://schemas.microsoft.com/office/drawing/2014/main" id="{2BEE8C08-9F85-8535-FDD9-04A13A688CD4}"/>
                      </a:ext>
                    </a:extLst>
                  </p:cNvPr>
                  <p:cNvSpPr/>
                  <p:nvPr/>
                </p:nvSpPr>
                <p:spPr>
                  <a:xfrm>
                    <a:off x="5729977" y="3399968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1931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62" name="Đồ họa 240">
                <a:extLst>
                  <a:ext uri="{FF2B5EF4-FFF2-40B4-BE49-F238E27FC236}">
                    <a16:creationId xmlns:a16="http://schemas.microsoft.com/office/drawing/2014/main" id="{E571A5F2-A807-12E8-6801-E3BF198A2932}"/>
                  </a:ext>
                </a:extLst>
              </p:cNvPr>
              <p:cNvGrpSpPr/>
              <p:nvPr/>
            </p:nvGrpSpPr>
            <p:grpSpPr>
              <a:xfrm>
                <a:off x="5675422" y="3343483"/>
                <a:ext cx="539605" cy="58918"/>
                <a:chOff x="5675422" y="3343483"/>
                <a:chExt cx="539605" cy="58918"/>
              </a:xfrm>
            </p:grpSpPr>
            <p:sp>
              <p:nvSpPr>
                <p:cNvPr id="363" name="Hình tự do: Hình 362">
                  <a:extLst>
                    <a:ext uri="{FF2B5EF4-FFF2-40B4-BE49-F238E27FC236}">
                      <a16:creationId xmlns:a16="http://schemas.microsoft.com/office/drawing/2014/main" id="{F0AAC9DA-99C8-0145-1B57-84341A14300E}"/>
                    </a:ext>
                  </a:extLst>
                </p:cNvPr>
                <p:cNvSpPr/>
                <p:nvPr/>
              </p:nvSpPr>
              <p:spPr>
                <a:xfrm>
                  <a:off x="5675422" y="3343483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Hình tự do: Hình 363">
                  <a:extLst>
                    <a:ext uri="{FF2B5EF4-FFF2-40B4-BE49-F238E27FC236}">
                      <a16:creationId xmlns:a16="http://schemas.microsoft.com/office/drawing/2014/main" id="{EECE300E-697F-9B36-ADAA-B269EA601406}"/>
                    </a:ext>
                  </a:extLst>
                </p:cNvPr>
                <p:cNvSpPr/>
                <p:nvPr/>
              </p:nvSpPr>
              <p:spPr>
                <a:xfrm>
                  <a:off x="5681716" y="3353637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69" name="Đồ họa 240">
              <a:extLst>
                <a:ext uri="{FF2B5EF4-FFF2-40B4-BE49-F238E27FC236}">
                  <a16:creationId xmlns:a16="http://schemas.microsoft.com/office/drawing/2014/main" id="{27F44DCC-2FFA-EFD6-96B8-87260C9E8E2C}"/>
                </a:ext>
              </a:extLst>
            </p:cNvPr>
            <p:cNvGrpSpPr/>
            <p:nvPr/>
          </p:nvGrpSpPr>
          <p:grpSpPr>
            <a:xfrm>
              <a:off x="5982403" y="4090839"/>
              <a:ext cx="1154188" cy="703773"/>
              <a:chOff x="6410709" y="3955220"/>
              <a:chExt cx="613406" cy="374028"/>
            </a:xfrm>
          </p:grpSpPr>
          <p:grpSp>
            <p:nvGrpSpPr>
              <p:cNvPr id="270" name="Đồ họa 240">
                <a:extLst>
                  <a:ext uri="{FF2B5EF4-FFF2-40B4-BE49-F238E27FC236}">
                    <a16:creationId xmlns:a16="http://schemas.microsoft.com/office/drawing/2014/main" id="{B453B1FE-C545-1C0C-FC42-E30994F37A7C}"/>
                  </a:ext>
                </a:extLst>
              </p:cNvPr>
              <p:cNvGrpSpPr/>
              <p:nvPr/>
            </p:nvGrpSpPr>
            <p:grpSpPr>
              <a:xfrm>
                <a:off x="6410709" y="4094214"/>
                <a:ext cx="557423" cy="235034"/>
                <a:chOff x="6410709" y="4094214"/>
                <a:chExt cx="557423" cy="235034"/>
              </a:xfrm>
            </p:grpSpPr>
            <p:sp>
              <p:nvSpPr>
                <p:cNvPr id="271" name="Hình tự do: Hình 270">
                  <a:extLst>
                    <a:ext uri="{FF2B5EF4-FFF2-40B4-BE49-F238E27FC236}">
                      <a16:creationId xmlns:a16="http://schemas.microsoft.com/office/drawing/2014/main" id="{80843317-4F8B-5C4D-F18D-8B639CE46072}"/>
                    </a:ext>
                  </a:extLst>
                </p:cNvPr>
                <p:cNvSpPr/>
                <p:nvPr/>
              </p:nvSpPr>
              <p:spPr>
                <a:xfrm>
                  <a:off x="6410709" y="4094214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Hình tự do: Hình 271">
                  <a:extLst>
                    <a:ext uri="{FF2B5EF4-FFF2-40B4-BE49-F238E27FC236}">
                      <a16:creationId xmlns:a16="http://schemas.microsoft.com/office/drawing/2014/main" id="{9C5A51B6-35B9-BAA4-9FDC-2B7968F8B9F0}"/>
                    </a:ext>
                  </a:extLst>
                </p:cNvPr>
                <p:cNvSpPr/>
                <p:nvPr/>
              </p:nvSpPr>
              <p:spPr>
                <a:xfrm>
                  <a:off x="6417225" y="4107003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3" name="Đồ họa 240">
                <a:extLst>
                  <a:ext uri="{FF2B5EF4-FFF2-40B4-BE49-F238E27FC236}">
                    <a16:creationId xmlns:a16="http://schemas.microsoft.com/office/drawing/2014/main" id="{12B610D5-B8DA-E21A-5FED-9CD34CBB57BC}"/>
                  </a:ext>
                </a:extLst>
              </p:cNvPr>
              <p:cNvGrpSpPr/>
              <p:nvPr/>
            </p:nvGrpSpPr>
            <p:grpSpPr>
              <a:xfrm>
                <a:off x="6460868" y="3984144"/>
                <a:ext cx="538185" cy="327764"/>
                <a:chOff x="6460868" y="3984144"/>
                <a:chExt cx="538185" cy="327764"/>
              </a:xfrm>
            </p:grpSpPr>
            <p:grpSp>
              <p:nvGrpSpPr>
                <p:cNvPr id="274" name="Đồ họa 240">
                  <a:extLst>
                    <a:ext uri="{FF2B5EF4-FFF2-40B4-BE49-F238E27FC236}">
                      <a16:creationId xmlns:a16="http://schemas.microsoft.com/office/drawing/2014/main" id="{105720DA-940A-268C-EA02-133E7D64A1B1}"/>
                    </a:ext>
                  </a:extLst>
                </p:cNvPr>
                <p:cNvGrpSpPr/>
                <p:nvPr/>
              </p:nvGrpSpPr>
              <p:grpSpPr>
                <a:xfrm>
                  <a:off x="6933833" y="4173330"/>
                  <a:ext cx="65220" cy="138578"/>
                  <a:chOff x="6933833" y="4173330"/>
                  <a:chExt cx="65220" cy="138578"/>
                </a:xfrm>
              </p:grpSpPr>
              <p:grpSp>
                <p:nvGrpSpPr>
                  <p:cNvPr id="275" name="Đồ họa 240">
                    <a:extLst>
                      <a:ext uri="{FF2B5EF4-FFF2-40B4-BE49-F238E27FC236}">
                        <a16:creationId xmlns:a16="http://schemas.microsoft.com/office/drawing/2014/main" id="{99E030AF-E135-A6DA-8A29-64B2EA593A22}"/>
                      </a:ext>
                    </a:extLst>
                  </p:cNvPr>
                  <p:cNvGrpSpPr/>
                  <p:nvPr/>
                </p:nvGrpSpPr>
                <p:grpSpPr>
                  <a:xfrm>
                    <a:off x="6933833" y="4173330"/>
                    <a:ext cx="65220" cy="138578"/>
                    <a:chOff x="6933833" y="4173330"/>
                    <a:chExt cx="65220" cy="138578"/>
                  </a:xfrm>
                </p:grpSpPr>
                <p:sp>
                  <p:nvSpPr>
                    <p:cNvPr id="276" name="Hình tự do: Hình 275">
                      <a:extLst>
                        <a:ext uri="{FF2B5EF4-FFF2-40B4-BE49-F238E27FC236}">
                          <a16:creationId xmlns:a16="http://schemas.microsoft.com/office/drawing/2014/main" id="{05209E34-347A-2627-74AA-E147889050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3833" y="4173330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7" name="Hình tự do: Hình 276">
                      <a:extLst>
                        <a:ext uri="{FF2B5EF4-FFF2-40B4-BE49-F238E27FC236}">
                          <a16:creationId xmlns:a16="http://schemas.microsoft.com/office/drawing/2014/main" id="{C3F3E107-9537-C4DD-28C0-B132BBC73B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9625" y="417912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78" name="Hình tự do: Hình 277">
                    <a:extLst>
                      <a:ext uri="{FF2B5EF4-FFF2-40B4-BE49-F238E27FC236}">
                        <a16:creationId xmlns:a16="http://schemas.microsoft.com/office/drawing/2014/main" id="{6EDA9162-4984-1210-AC17-71314E65EDEF}"/>
                      </a:ext>
                    </a:extLst>
                  </p:cNvPr>
                  <p:cNvSpPr/>
                  <p:nvPr/>
                </p:nvSpPr>
                <p:spPr>
                  <a:xfrm>
                    <a:off x="6946173" y="4183739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9" name="Đồ họa 240">
                  <a:extLst>
                    <a:ext uri="{FF2B5EF4-FFF2-40B4-BE49-F238E27FC236}">
                      <a16:creationId xmlns:a16="http://schemas.microsoft.com/office/drawing/2014/main" id="{8E987558-3835-EB71-723F-1D172E2576BC}"/>
                    </a:ext>
                  </a:extLst>
                </p:cNvPr>
                <p:cNvGrpSpPr/>
                <p:nvPr/>
              </p:nvGrpSpPr>
              <p:grpSpPr>
                <a:xfrm>
                  <a:off x="6866267" y="4146303"/>
                  <a:ext cx="65220" cy="138578"/>
                  <a:chOff x="6866267" y="4146303"/>
                  <a:chExt cx="65220" cy="138578"/>
                </a:xfrm>
              </p:grpSpPr>
              <p:grpSp>
                <p:nvGrpSpPr>
                  <p:cNvPr id="280" name="Đồ họa 240">
                    <a:extLst>
                      <a:ext uri="{FF2B5EF4-FFF2-40B4-BE49-F238E27FC236}">
                        <a16:creationId xmlns:a16="http://schemas.microsoft.com/office/drawing/2014/main" id="{F76E0F20-D74A-8B2F-A67F-206F2FDF5814}"/>
                      </a:ext>
                    </a:extLst>
                  </p:cNvPr>
                  <p:cNvGrpSpPr/>
                  <p:nvPr/>
                </p:nvGrpSpPr>
                <p:grpSpPr>
                  <a:xfrm>
                    <a:off x="6866267" y="4146303"/>
                    <a:ext cx="65220" cy="138578"/>
                    <a:chOff x="6866267" y="4146303"/>
                    <a:chExt cx="65220" cy="138578"/>
                  </a:xfrm>
                </p:grpSpPr>
                <p:sp>
                  <p:nvSpPr>
                    <p:cNvPr id="281" name="Hình tự do: Hình 280">
                      <a:extLst>
                        <a:ext uri="{FF2B5EF4-FFF2-40B4-BE49-F238E27FC236}">
                          <a16:creationId xmlns:a16="http://schemas.microsoft.com/office/drawing/2014/main" id="{E0EC8D35-B4D6-194A-A9B2-6AF7AA8D78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66267" y="414630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2" name="Hình tự do: Hình 281">
                      <a:extLst>
                        <a:ext uri="{FF2B5EF4-FFF2-40B4-BE49-F238E27FC236}">
                          <a16:creationId xmlns:a16="http://schemas.microsoft.com/office/drawing/2014/main" id="{C5D9DF59-538A-D5B7-DB78-909895B95C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2058" y="4152094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3" name="Hình tự do: Hình 282">
                    <a:extLst>
                      <a:ext uri="{FF2B5EF4-FFF2-40B4-BE49-F238E27FC236}">
                        <a16:creationId xmlns:a16="http://schemas.microsoft.com/office/drawing/2014/main" id="{1DB4792A-8014-4145-45E9-B821D1F2C252}"/>
                      </a:ext>
                    </a:extLst>
                  </p:cNvPr>
                  <p:cNvSpPr/>
                  <p:nvPr/>
                </p:nvSpPr>
                <p:spPr>
                  <a:xfrm>
                    <a:off x="6878607" y="415671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4" name="Đồ họa 240">
                  <a:extLst>
                    <a:ext uri="{FF2B5EF4-FFF2-40B4-BE49-F238E27FC236}">
                      <a16:creationId xmlns:a16="http://schemas.microsoft.com/office/drawing/2014/main" id="{F947E8F8-CAA9-ED65-6F2A-7DA9C863A920}"/>
                    </a:ext>
                  </a:extLst>
                </p:cNvPr>
                <p:cNvGrpSpPr/>
                <p:nvPr/>
              </p:nvGrpSpPr>
              <p:grpSpPr>
                <a:xfrm>
                  <a:off x="6798700" y="4119277"/>
                  <a:ext cx="65220" cy="138577"/>
                  <a:chOff x="6798700" y="4119277"/>
                  <a:chExt cx="65220" cy="138577"/>
                </a:xfrm>
              </p:grpSpPr>
              <p:grpSp>
                <p:nvGrpSpPr>
                  <p:cNvPr id="285" name="Đồ họa 240">
                    <a:extLst>
                      <a:ext uri="{FF2B5EF4-FFF2-40B4-BE49-F238E27FC236}">
                        <a16:creationId xmlns:a16="http://schemas.microsoft.com/office/drawing/2014/main" id="{7B7B904F-E295-B257-C775-6250D411EAEF}"/>
                      </a:ext>
                    </a:extLst>
                  </p:cNvPr>
                  <p:cNvGrpSpPr/>
                  <p:nvPr/>
                </p:nvGrpSpPr>
                <p:grpSpPr>
                  <a:xfrm>
                    <a:off x="6798700" y="4119277"/>
                    <a:ext cx="65220" cy="138577"/>
                    <a:chOff x="6798700" y="4119277"/>
                    <a:chExt cx="65220" cy="138577"/>
                  </a:xfrm>
                </p:grpSpPr>
                <p:sp>
                  <p:nvSpPr>
                    <p:cNvPr id="286" name="Hình tự do: Hình 285">
                      <a:extLst>
                        <a:ext uri="{FF2B5EF4-FFF2-40B4-BE49-F238E27FC236}">
                          <a16:creationId xmlns:a16="http://schemas.microsoft.com/office/drawing/2014/main" id="{E69D5032-53A1-58FB-CECA-0932947716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98700" y="4119277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7" name="Hình tự do: Hình 286">
                      <a:extLst>
                        <a:ext uri="{FF2B5EF4-FFF2-40B4-BE49-F238E27FC236}">
                          <a16:creationId xmlns:a16="http://schemas.microsoft.com/office/drawing/2014/main" id="{601383C4-4F18-710F-A5F1-043BF26E94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04492" y="412506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8" name="Hình tự do: Hình 287">
                    <a:extLst>
                      <a:ext uri="{FF2B5EF4-FFF2-40B4-BE49-F238E27FC236}">
                        <a16:creationId xmlns:a16="http://schemas.microsoft.com/office/drawing/2014/main" id="{6F5C33F6-99DA-11F2-B93A-A86060B5FAEF}"/>
                      </a:ext>
                    </a:extLst>
                  </p:cNvPr>
                  <p:cNvSpPr/>
                  <p:nvPr/>
                </p:nvSpPr>
                <p:spPr>
                  <a:xfrm>
                    <a:off x="6811041" y="4129686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9" name="Đồ họa 240">
                  <a:extLst>
                    <a:ext uri="{FF2B5EF4-FFF2-40B4-BE49-F238E27FC236}">
                      <a16:creationId xmlns:a16="http://schemas.microsoft.com/office/drawing/2014/main" id="{3F4EFB19-8732-6712-73C2-DD08B7963249}"/>
                    </a:ext>
                  </a:extLst>
                </p:cNvPr>
                <p:cNvGrpSpPr/>
                <p:nvPr/>
              </p:nvGrpSpPr>
              <p:grpSpPr>
                <a:xfrm>
                  <a:off x="6731134" y="4092250"/>
                  <a:ext cx="65220" cy="138577"/>
                  <a:chOff x="6731134" y="4092250"/>
                  <a:chExt cx="65220" cy="138577"/>
                </a:xfrm>
              </p:grpSpPr>
              <p:grpSp>
                <p:nvGrpSpPr>
                  <p:cNvPr id="290" name="Đồ họa 240">
                    <a:extLst>
                      <a:ext uri="{FF2B5EF4-FFF2-40B4-BE49-F238E27FC236}">
                        <a16:creationId xmlns:a16="http://schemas.microsoft.com/office/drawing/2014/main" id="{D182DB9D-9DE3-BFB8-EBF4-11A5C129F21B}"/>
                      </a:ext>
                    </a:extLst>
                  </p:cNvPr>
                  <p:cNvGrpSpPr/>
                  <p:nvPr/>
                </p:nvGrpSpPr>
                <p:grpSpPr>
                  <a:xfrm>
                    <a:off x="6731134" y="4092250"/>
                    <a:ext cx="65220" cy="138577"/>
                    <a:chOff x="6731134" y="4092250"/>
                    <a:chExt cx="65220" cy="138577"/>
                  </a:xfrm>
                </p:grpSpPr>
                <p:sp>
                  <p:nvSpPr>
                    <p:cNvPr id="291" name="Hình tự do: Hình 290">
                      <a:extLst>
                        <a:ext uri="{FF2B5EF4-FFF2-40B4-BE49-F238E27FC236}">
                          <a16:creationId xmlns:a16="http://schemas.microsoft.com/office/drawing/2014/main" id="{298266F4-5FAD-8458-3C77-A06FBC1F50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1134" y="4092250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2" name="Hình tự do: Hình 291">
                      <a:extLst>
                        <a:ext uri="{FF2B5EF4-FFF2-40B4-BE49-F238E27FC236}">
                          <a16:creationId xmlns:a16="http://schemas.microsoft.com/office/drawing/2014/main" id="{FD7A18B0-95A0-5668-6BC8-9D900949B6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6925" y="409804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3" name="Hình tự do: Hình 292">
                    <a:extLst>
                      <a:ext uri="{FF2B5EF4-FFF2-40B4-BE49-F238E27FC236}">
                        <a16:creationId xmlns:a16="http://schemas.microsoft.com/office/drawing/2014/main" id="{3108F2DC-20EA-0B16-63DE-26FA4C59B5F0}"/>
                      </a:ext>
                    </a:extLst>
                  </p:cNvPr>
                  <p:cNvSpPr/>
                  <p:nvPr/>
                </p:nvSpPr>
                <p:spPr>
                  <a:xfrm>
                    <a:off x="6743474" y="4102660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4" name="Đồ họa 240">
                  <a:extLst>
                    <a:ext uri="{FF2B5EF4-FFF2-40B4-BE49-F238E27FC236}">
                      <a16:creationId xmlns:a16="http://schemas.microsoft.com/office/drawing/2014/main" id="{C47D95E6-DBAA-5401-B6F3-E9CF074C7D16}"/>
                    </a:ext>
                  </a:extLst>
                </p:cNvPr>
                <p:cNvGrpSpPr/>
                <p:nvPr/>
              </p:nvGrpSpPr>
              <p:grpSpPr>
                <a:xfrm>
                  <a:off x="6663567" y="4065223"/>
                  <a:ext cx="65220" cy="138578"/>
                  <a:chOff x="6663567" y="4065223"/>
                  <a:chExt cx="65220" cy="138578"/>
                </a:xfrm>
              </p:grpSpPr>
              <p:grpSp>
                <p:nvGrpSpPr>
                  <p:cNvPr id="295" name="Đồ họa 240">
                    <a:extLst>
                      <a:ext uri="{FF2B5EF4-FFF2-40B4-BE49-F238E27FC236}">
                        <a16:creationId xmlns:a16="http://schemas.microsoft.com/office/drawing/2014/main" id="{7E3279C8-DD39-D48E-5F0A-0F5EE7714BAA}"/>
                      </a:ext>
                    </a:extLst>
                  </p:cNvPr>
                  <p:cNvGrpSpPr/>
                  <p:nvPr/>
                </p:nvGrpSpPr>
                <p:grpSpPr>
                  <a:xfrm>
                    <a:off x="6663567" y="4065223"/>
                    <a:ext cx="65220" cy="138578"/>
                    <a:chOff x="6663567" y="4065223"/>
                    <a:chExt cx="65220" cy="138578"/>
                  </a:xfrm>
                </p:grpSpPr>
                <p:sp>
                  <p:nvSpPr>
                    <p:cNvPr id="296" name="Hình tự do: Hình 295">
                      <a:extLst>
                        <a:ext uri="{FF2B5EF4-FFF2-40B4-BE49-F238E27FC236}">
                          <a16:creationId xmlns:a16="http://schemas.microsoft.com/office/drawing/2014/main" id="{C45850E6-6B94-73AB-8EAE-68C42E397F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3567" y="406522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7" name="Hình tự do: Hình 296">
                      <a:extLst>
                        <a:ext uri="{FF2B5EF4-FFF2-40B4-BE49-F238E27FC236}">
                          <a16:creationId xmlns:a16="http://schemas.microsoft.com/office/drawing/2014/main" id="{3C16F073-FC39-ED49-A789-A3D4CB70D3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9359" y="4071015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8" name="Hình tự do: Hình 297">
                    <a:extLst>
                      <a:ext uri="{FF2B5EF4-FFF2-40B4-BE49-F238E27FC236}">
                        <a16:creationId xmlns:a16="http://schemas.microsoft.com/office/drawing/2014/main" id="{C5FD0E02-B1EA-4E30-6E75-DB1A3DA2C118}"/>
                      </a:ext>
                    </a:extLst>
                  </p:cNvPr>
                  <p:cNvSpPr/>
                  <p:nvPr/>
                </p:nvSpPr>
                <p:spPr>
                  <a:xfrm>
                    <a:off x="6675908" y="407563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9" name="Đồ họa 240">
                  <a:extLst>
                    <a:ext uri="{FF2B5EF4-FFF2-40B4-BE49-F238E27FC236}">
                      <a16:creationId xmlns:a16="http://schemas.microsoft.com/office/drawing/2014/main" id="{79EDF391-282B-8027-0AC0-C9752B7A82E1}"/>
                    </a:ext>
                  </a:extLst>
                </p:cNvPr>
                <p:cNvGrpSpPr/>
                <p:nvPr/>
              </p:nvGrpSpPr>
              <p:grpSpPr>
                <a:xfrm>
                  <a:off x="6596001" y="4038197"/>
                  <a:ext cx="65220" cy="138578"/>
                  <a:chOff x="6596001" y="4038197"/>
                  <a:chExt cx="65220" cy="138578"/>
                </a:xfrm>
              </p:grpSpPr>
              <p:grpSp>
                <p:nvGrpSpPr>
                  <p:cNvPr id="300" name="Đồ họa 240">
                    <a:extLst>
                      <a:ext uri="{FF2B5EF4-FFF2-40B4-BE49-F238E27FC236}">
                        <a16:creationId xmlns:a16="http://schemas.microsoft.com/office/drawing/2014/main" id="{0CF07453-1408-4797-4B17-642676C95D67}"/>
                      </a:ext>
                    </a:extLst>
                  </p:cNvPr>
                  <p:cNvGrpSpPr/>
                  <p:nvPr/>
                </p:nvGrpSpPr>
                <p:grpSpPr>
                  <a:xfrm>
                    <a:off x="6596001" y="4038197"/>
                    <a:ext cx="65220" cy="138578"/>
                    <a:chOff x="6596001" y="4038197"/>
                    <a:chExt cx="65220" cy="138578"/>
                  </a:xfrm>
                </p:grpSpPr>
                <p:sp>
                  <p:nvSpPr>
                    <p:cNvPr id="301" name="Hình tự do: Hình 300">
                      <a:extLst>
                        <a:ext uri="{FF2B5EF4-FFF2-40B4-BE49-F238E27FC236}">
                          <a16:creationId xmlns:a16="http://schemas.microsoft.com/office/drawing/2014/main" id="{60CD2EC9-B7FE-B2D7-F022-8540540877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96001" y="4038197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2" name="Hình tự do: Hình 301">
                      <a:extLst>
                        <a:ext uri="{FF2B5EF4-FFF2-40B4-BE49-F238E27FC236}">
                          <a16:creationId xmlns:a16="http://schemas.microsoft.com/office/drawing/2014/main" id="{E4A978BA-B28E-63DC-7B15-A0B2E796C1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01792" y="404398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3" name="Hình tự do: Hình 302">
                    <a:extLst>
                      <a:ext uri="{FF2B5EF4-FFF2-40B4-BE49-F238E27FC236}">
                        <a16:creationId xmlns:a16="http://schemas.microsoft.com/office/drawing/2014/main" id="{A08C955B-D181-39B9-F1F0-955A3C70FA25}"/>
                      </a:ext>
                    </a:extLst>
                  </p:cNvPr>
                  <p:cNvSpPr/>
                  <p:nvPr/>
                </p:nvSpPr>
                <p:spPr>
                  <a:xfrm>
                    <a:off x="6608341" y="4047748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2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4" name="Đồ họa 240">
                  <a:extLst>
                    <a:ext uri="{FF2B5EF4-FFF2-40B4-BE49-F238E27FC236}">
                      <a16:creationId xmlns:a16="http://schemas.microsoft.com/office/drawing/2014/main" id="{33475053-AA58-10CC-51E5-4A37AC7AC71E}"/>
                    </a:ext>
                  </a:extLst>
                </p:cNvPr>
                <p:cNvGrpSpPr/>
                <p:nvPr/>
              </p:nvGrpSpPr>
              <p:grpSpPr>
                <a:xfrm>
                  <a:off x="6526504" y="4011170"/>
                  <a:ext cx="65617" cy="138578"/>
                  <a:chOff x="6526504" y="4011170"/>
                  <a:chExt cx="65617" cy="138578"/>
                </a:xfrm>
              </p:grpSpPr>
              <p:grpSp>
                <p:nvGrpSpPr>
                  <p:cNvPr id="305" name="Đồ họa 240">
                    <a:extLst>
                      <a:ext uri="{FF2B5EF4-FFF2-40B4-BE49-F238E27FC236}">
                        <a16:creationId xmlns:a16="http://schemas.microsoft.com/office/drawing/2014/main" id="{421D39CB-C425-5856-16CA-E7CEC456096A}"/>
                      </a:ext>
                    </a:extLst>
                  </p:cNvPr>
                  <p:cNvGrpSpPr/>
                  <p:nvPr/>
                </p:nvGrpSpPr>
                <p:grpSpPr>
                  <a:xfrm>
                    <a:off x="6526504" y="4011170"/>
                    <a:ext cx="65617" cy="138578"/>
                    <a:chOff x="6526504" y="4011170"/>
                    <a:chExt cx="65617" cy="138578"/>
                  </a:xfrm>
                </p:grpSpPr>
                <p:sp>
                  <p:nvSpPr>
                    <p:cNvPr id="306" name="Hình tự do: Hình 305">
                      <a:extLst>
                        <a:ext uri="{FF2B5EF4-FFF2-40B4-BE49-F238E27FC236}">
                          <a16:creationId xmlns:a16="http://schemas.microsoft.com/office/drawing/2014/main" id="{C620C8E3-5659-58A0-733A-FF2E57418C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26504" y="4011170"/>
                      <a:ext cx="65617" cy="138578"/>
                    </a:xfrm>
                    <a:custGeom>
                      <a:avLst/>
                      <a:gdLst>
                        <a:gd name="connsiteX0" fmla="*/ 60602 w 65617"/>
                        <a:gd name="connsiteY0" fmla="*/ 757 h 138578"/>
                        <a:gd name="connsiteX1" fmla="*/ 50950 w 65617"/>
                        <a:gd name="connsiteY1" fmla="*/ 4618 h 138578"/>
                        <a:gd name="connsiteX2" fmla="*/ 757 w 65617"/>
                        <a:gd name="connsiteY2" fmla="*/ 128168 h 138578"/>
                        <a:gd name="connsiteX3" fmla="*/ 4618 w 65617"/>
                        <a:gd name="connsiteY3" fmla="*/ 137821 h 138578"/>
                        <a:gd name="connsiteX4" fmla="*/ 4618 w 65617"/>
                        <a:gd name="connsiteY4" fmla="*/ 137821 h 138578"/>
                        <a:gd name="connsiteX5" fmla="*/ 14271 w 65617"/>
                        <a:gd name="connsiteY5" fmla="*/ 133960 h 138578"/>
                        <a:gd name="connsiteX6" fmla="*/ 64463 w 65617"/>
                        <a:gd name="connsiteY6" fmla="*/ 10410 h 138578"/>
                        <a:gd name="connsiteX7" fmla="*/ 60602 w 65617"/>
                        <a:gd name="connsiteY7" fmla="*/ 757 h 138578"/>
                        <a:gd name="connsiteX8" fmla="*/ 60602 w 65617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617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639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7" name="Hình tự do: Hình 306">
                      <a:extLst>
                        <a:ext uri="{FF2B5EF4-FFF2-40B4-BE49-F238E27FC236}">
                          <a16:creationId xmlns:a16="http://schemas.microsoft.com/office/drawing/2014/main" id="{AF0D7121-BA0C-64F0-8B10-D15FADE28E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32296" y="4016962"/>
                      <a:ext cx="57498" cy="128925"/>
                    </a:xfrm>
                    <a:custGeom>
                      <a:avLst/>
                      <a:gdLst>
                        <a:gd name="connsiteX0" fmla="*/ 52880 w 57498"/>
                        <a:gd name="connsiteY0" fmla="*/ 757 h 128925"/>
                        <a:gd name="connsiteX1" fmla="*/ 45158 w 57498"/>
                        <a:gd name="connsiteY1" fmla="*/ 4618 h 128925"/>
                        <a:gd name="connsiteX2" fmla="*/ 757 w 57498"/>
                        <a:gd name="connsiteY2" fmla="*/ 118516 h 128925"/>
                        <a:gd name="connsiteX3" fmla="*/ 4618 w 57498"/>
                        <a:gd name="connsiteY3" fmla="*/ 128168 h 128925"/>
                        <a:gd name="connsiteX4" fmla="*/ 4618 w 57498"/>
                        <a:gd name="connsiteY4" fmla="*/ 128168 h 128925"/>
                        <a:gd name="connsiteX5" fmla="*/ 12340 w 57498"/>
                        <a:gd name="connsiteY5" fmla="*/ 124307 h 128925"/>
                        <a:gd name="connsiteX6" fmla="*/ 56741 w 57498"/>
                        <a:gd name="connsiteY6" fmla="*/ 10410 h 128925"/>
                        <a:gd name="connsiteX7" fmla="*/ 52880 w 57498"/>
                        <a:gd name="connsiteY7" fmla="*/ 757 h 128925"/>
                        <a:gd name="connsiteX8" fmla="*/ 52880 w 57498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7498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8" name="Hình tự do: Hình 307">
                    <a:extLst>
                      <a:ext uri="{FF2B5EF4-FFF2-40B4-BE49-F238E27FC236}">
                        <a16:creationId xmlns:a16="http://schemas.microsoft.com/office/drawing/2014/main" id="{AF53F0FE-64CA-00E2-EAEF-24FD1DD7F58C}"/>
                      </a:ext>
                    </a:extLst>
                  </p:cNvPr>
                  <p:cNvSpPr/>
                  <p:nvPr/>
                </p:nvSpPr>
                <p:spPr>
                  <a:xfrm>
                    <a:off x="6540775" y="4020722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3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9" name="Đồ họa 240">
                  <a:extLst>
                    <a:ext uri="{FF2B5EF4-FFF2-40B4-BE49-F238E27FC236}">
                      <a16:creationId xmlns:a16="http://schemas.microsoft.com/office/drawing/2014/main" id="{168A4FBD-DAD2-733C-CC67-C0D7258042E5}"/>
                    </a:ext>
                  </a:extLst>
                </p:cNvPr>
                <p:cNvGrpSpPr/>
                <p:nvPr/>
              </p:nvGrpSpPr>
              <p:grpSpPr>
                <a:xfrm>
                  <a:off x="6460868" y="3984144"/>
                  <a:ext cx="64462" cy="138577"/>
                  <a:chOff x="6460868" y="3984144"/>
                  <a:chExt cx="64462" cy="138577"/>
                </a:xfrm>
              </p:grpSpPr>
              <p:grpSp>
                <p:nvGrpSpPr>
                  <p:cNvPr id="310" name="Đồ họa 240">
                    <a:extLst>
                      <a:ext uri="{FF2B5EF4-FFF2-40B4-BE49-F238E27FC236}">
                        <a16:creationId xmlns:a16="http://schemas.microsoft.com/office/drawing/2014/main" id="{D2F9A39C-84F3-BBFF-4767-3E5022DAAC39}"/>
                      </a:ext>
                    </a:extLst>
                  </p:cNvPr>
                  <p:cNvGrpSpPr/>
                  <p:nvPr/>
                </p:nvGrpSpPr>
                <p:grpSpPr>
                  <a:xfrm>
                    <a:off x="6460868" y="3984144"/>
                    <a:ext cx="64462" cy="138577"/>
                    <a:chOff x="6460868" y="3984144"/>
                    <a:chExt cx="64462" cy="138577"/>
                  </a:xfrm>
                </p:grpSpPr>
                <p:sp>
                  <p:nvSpPr>
                    <p:cNvPr id="311" name="Hình tự do: Hình 310">
                      <a:extLst>
                        <a:ext uri="{FF2B5EF4-FFF2-40B4-BE49-F238E27FC236}">
                          <a16:creationId xmlns:a16="http://schemas.microsoft.com/office/drawing/2014/main" id="{1300B0B3-21E4-E8E0-AEF2-795292B733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0868" y="3984144"/>
                      <a:ext cx="64462" cy="138577"/>
                    </a:xfrm>
                    <a:custGeom>
                      <a:avLst/>
                      <a:gdLst>
                        <a:gd name="connsiteX0" fmla="*/ 58671 w 64462"/>
                        <a:gd name="connsiteY0" fmla="*/ 757 h 138577"/>
                        <a:gd name="connsiteX1" fmla="*/ 49019 w 64462"/>
                        <a:gd name="connsiteY1" fmla="*/ 4618 h 138577"/>
                        <a:gd name="connsiteX2" fmla="*/ 757 w 64462"/>
                        <a:gd name="connsiteY2" fmla="*/ 128168 h 138577"/>
                        <a:gd name="connsiteX3" fmla="*/ 4618 w 64462"/>
                        <a:gd name="connsiteY3" fmla="*/ 137821 h 138577"/>
                        <a:gd name="connsiteX4" fmla="*/ 4618 w 64462"/>
                        <a:gd name="connsiteY4" fmla="*/ 137821 h 138577"/>
                        <a:gd name="connsiteX5" fmla="*/ 14271 w 64462"/>
                        <a:gd name="connsiteY5" fmla="*/ 133960 h 138577"/>
                        <a:gd name="connsiteX6" fmla="*/ 64463 w 64462"/>
                        <a:gd name="connsiteY6" fmla="*/ 10410 h 138577"/>
                        <a:gd name="connsiteX7" fmla="*/ 58671 w 64462"/>
                        <a:gd name="connsiteY7" fmla="*/ 757 h 138577"/>
                        <a:gd name="connsiteX8" fmla="*/ 58671 w 64462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4462" h="138577">
                          <a:moveTo>
                            <a:pt x="58671" y="757"/>
                          </a:moveTo>
                          <a:cubicBezTo>
                            <a:pt x="54811" y="-1173"/>
                            <a:pt x="50950" y="757"/>
                            <a:pt x="49019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4463" y="6549"/>
                            <a:pt x="62532" y="757"/>
                            <a:pt x="58671" y="757"/>
                          </a:cubicBezTo>
                          <a:lnTo>
                            <a:pt x="58671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12" name="Hình tự do: Hình 311">
                      <a:extLst>
                        <a:ext uri="{FF2B5EF4-FFF2-40B4-BE49-F238E27FC236}">
                          <a16:creationId xmlns:a16="http://schemas.microsoft.com/office/drawing/2014/main" id="{6923C18B-9EDF-DB03-1070-B00E550883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4729" y="3989935"/>
                      <a:ext cx="58671" cy="128925"/>
                    </a:xfrm>
                    <a:custGeom>
                      <a:avLst/>
                      <a:gdLst>
                        <a:gd name="connsiteX0" fmla="*/ 52880 w 58671"/>
                        <a:gd name="connsiteY0" fmla="*/ 757 h 128925"/>
                        <a:gd name="connsiteX1" fmla="*/ 45158 w 58671"/>
                        <a:gd name="connsiteY1" fmla="*/ 4618 h 128925"/>
                        <a:gd name="connsiteX2" fmla="*/ 757 w 58671"/>
                        <a:gd name="connsiteY2" fmla="*/ 118516 h 128925"/>
                        <a:gd name="connsiteX3" fmla="*/ 4618 w 58671"/>
                        <a:gd name="connsiteY3" fmla="*/ 128168 h 128925"/>
                        <a:gd name="connsiteX4" fmla="*/ 4618 w 58671"/>
                        <a:gd name="connsiteY4" fmla="*/ 128168 h 128925"/>
                        <a:gd name="connsiteX5" fmla="*/ 12340 w 58671"/>
                        <a:gd name="connsiteY5" fmla="*/ 124307 h 128925"/>
                        <a:gd name="connsiteX6" fmla="*/ 58671 w 58671"/>
                        <a:gd name="connsiteY6" fmla="*/ 10410 h 128925"/>
                        <a:gd name="connsiteX7" fmla="*/ 52880 w 58671"/>
                        <a:gd name="connsiteY7" fmla="*/ 757 h 128925"/>
                        <a:gd name="connsiteX8" fmla="*/ 52880 w 58671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8671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867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13" name="Hình tự do: Hình 312">
                    <a:extLst>
                      <a:ext uri="{FF2B5EF4-FFF2-40B4-BE49-F238E27FC236}">
                        <a16:creationId xmlns:a16="http://schemas.microsoft.com/office/drawing/2014/main" id="{E6F80247-5A75-7C65-5B04-7C460A42E66E}"/>
                      </a:ext>
                    </a:extLst>
                  </p:cNvPr>
                  <p:cNvSpPr/>
                  <p:nvPr/>
                </p:nvSpPr>
                <p:spPr>
                  <a:xfrm>
                    <a:off x="6471278" y="3993695"/>
                    <a:ext cx="49709" cy="120547"/>
                  </a:xfrm>
                  <a:custGeom>
                    <a:avLst/>
                    <a:gdLst>
                      <a:gd name="connsiteX0" fmla="*/ 48262 w 49709"/>
                      <a:gd name="connsiteY0" fmla="*/ 858 h 120547"/>
                      <a:gd name="connsiteX1" fmla="*/ 48262 w 49709"/>
                      <a:gd name="connsiteY1" fmla="*/ 858 h 120547"/>
                      <a:gd name="connsiteX2" fmla="*/ 0 w 49709"/>
                      <a:gd name="connsiteY2" fmla="*/ 118617 h 120547"/>
                      <a:gd name="connsiteX3" fmla="*/ 0 w 49709"/>
                      <a:gd name="connsiteY3" fmla="*/ 120547 h 120547"/>
                      <a:gd name="connsiteX4" fmla="*/ 0 w 49709"/>
                      <a:gd name="connsiteY4" fmla="*/ 120547 h 120547"/>
                      <a:gd name="connsiteX5" fmla="*/ 1931 w 49709"/>
                      <a:gd name="connsiteY5" fmla="*/ 120547 h 120547"/>
                      <a:gd name="connsiteX6" fmla="*/ 48262 w 49709"/>
                      <a:gd name="connsiteY6" fmla="*/ 858 h 120547"/>
                      <a:gd name="connsiteX7" fmla="*/ 48262 w 49709"/>
                      <a:gd name="connsiteY7" fmla="*/ 858 h 120547"/>
                      <a:gd name="connsiteX8" fmla="*/ 48262 w 49709"/>
                      <a:gd name="connsiteY8" fmla="*/ 858 h 1205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9709" h="120547">
                        <a:moveTo>
                          <a:pt x="48262" y="858"/>
                        </a:moveTo>
                        <a:cubicBezTo>
                          <a:pt x="48262" y="-1072"/>
                          <a:pt x="48262" y="858"/>
                          <a:pt x="48262" y="858"/>
                        </a:cubicBezTo>
                        <a:lnTo>
                          <a:pt x="0" y="118617"/>
                        </a:lnTo>
                        <a:cubicBezTo>
                          <a:pt x="0" y="118617"/>
                          <a:pt x="0" y="120547"/>
                          <a:pt x="0" y="120547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1931" y="120547"/>
                          <a:pt x="1931" y="120547"/>
                        </a:cubicBezTo>
                        <a:lnTo>
                          <a:pt x="48262" y="858"/>
                        </a:lnTo>
                        <a:cubicBezTo>
                          <a:pt x="50192" y="858"/>
                          <a:pt x="5019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14" name="Đồ họa 240">
                <a:extLst>
                  <a:ext uri="{FF2B5EF4-FFF2-40B4-BE49-F238E27FC236}">
                    <a16:creationId xmlns:a16="http://schemas.microsoft.com/office/drawing/2014/main" id="{BF3F95D0-EFAB-6477-66FD-0CE897B1BF3E}"/>
                  </a:ext>
                </a:extLst>
              </p:cNvPr>
              <p:cNvGrpSpPr/>
              <p:nvPr/>
            </p:nvGrpSpPr>
            <p:grpSpPr>
              <a:xfrm>
                <a:off x="6466693" y="3955220"/>
                <a:ext cx="557423" cy="235034"/>
                <a:chOff x="6466693" y="3955220"/>
                <a:chExt cx="557423" cy="235034"/>
              </a:xfrm>
            </p:grpSpPr>
            <p:sp>
              <p:nvSpPr>
                <p:cNvPr id="315" name="Hình tự do: Hình 314">
                  <a:extLst>
                    <a:ext uri="{FF2B5EF4-FFF2-40B4-BE49-F238E27FC236}">
                      <a16:creationId xmlns:a16="http://schemas.microsoft.com/office/drawing/2014/main" id="{EC8CE328-D125-4CCF-2156-F1C7BAC008E6}"/>
                    </a:ext>
                  </a:extLst>
                </p:cNvPr>
                <p:cNvSpPr/>
                <p:nvPr/>
              </p:nvSpPr>
              <p:spPr>
                <a:xfrm>
                  <a:off x="6466693" y="3955220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6" name="Hình tự do: Hình 315">
                  <a:extLst>
                    <a:ext uri="{FF2B5EF4-FFF2-40B4-BE49-F238E27FC236}">
                      <a16:creationId xmlns:a16="http://schemas.microsoft.com/office/drawing/2014/main" id="{3316A457-7AD7-430E-8594-A7B1CFBED2EF}"/>
                    </a:ext>
                  </a:extLst>
                </p:cNvPr>
                <p:cNvSpPr/>
                <p:nvPr/>
              </p:nvSpPr>
              <p:spPr>
                <a:xfrm>
                  <a:off x="6473208" y="3968009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</p:grpSp>
      <p:pic>
        <p:nvPicPr>
          <p:cNvPr id="20" name="Đồ họa 19">
            <a:extLst>
              <a:ext uri="{FF2B5EF4-FFF2-40B4-BE49-F238E27FC236}">
                <a16:creationId xmlns:a16="http://schemas.microsoft.com/office/drawing/2014/main" id="{11992148-8F52-C476-B5AD-75D7602F6D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42802" y="1092375"/>
            <a:ext cx="1363034" cy="1096353"/>
          </a:xfrm>
          <a:prstGeom prst="rect">
            <a:avLst/>
          </a:prstGeom>
        </p:spPr>
      </p:pic>
      <p:pic>
        <p:nvPicPr>
          <p:cNvPr id="21" name="Đồ họa 20">
            <a:extLst>
              <a:ext uri="{FF2B5EF4-FFF2-40B4-BE49-F238E27FC236}">
                <a16:creationId xmlns:a16="http://schemas.microsoft.com/office/drawing/2014/main" id="{A4818E55-865E-F75A-D2C7-3B4EABD6C2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20786" y="653189"/>
            <a:ext cx="1240854" cy="124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5753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8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8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22222E-6 L 2.08333E-6 -2.22222E-6 C 0.01237 0.00047 0.02474 0.0007 0.03724 0.00185 C 0.04023 0.00209 0.04297 0.00371 0.04609 0.00417 C 0.04857 0.00463 0.05104 0.00486 0.05338 0.00533 C 0.05429 0.00602 0.05508 0.00695 0.05651 0.00764 C 0.06028 0.0088 0.06719 0.00972 0.07135 0.01065 C 0.07487 0.0132 0.07956 0.01644 0.08177 0.01945 C 0.08281 0.02084 0.08255 0.02246 0.08333 0.02384 C 0.08411 0.02523 0.08528 0.02616 0.08633 0.02709 L 0.08932 0.03588 C 0.08997 0.03727 0.09049 0.03889 0.09101 0.04051 C 0.0914 0.04306 0.09166 0.04584 0.09245 0.04815 C 0.09271 0.04931 0.09349 0.05047 0.09375 0.05139 C 0.09453 0.05301 0.09453 0.0544 0.09518 0.05579 C 0.09596 0.05741 0.09752 0.0588 0.09818 0.06042 C 0.10052 0.06412 0.09922 0.06389 0.10143 0.06806 C 0.10208 0.06991 0.10338 0.07176 0.10443 0.07338 C 0.10495 0.0757 0.10508 0.07801 0.10586 0.08033 C 0.10612 0.08172 0.1069 0.0831 0.10716 0.08449 C 0.10963 0.09537 0.1082 0.09398 0.11015 0.10648 C 0.1125 0.11968 0.11185 0.09977 0.11185 0.11783 " pathEditMode="relative" rAng="0" ptsTypes="AAAAAAAAAAAAAAAAAAAAAA">
                                      <p:cBhvr>
                                        <p:cTn id="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6" y="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6" name="Google Shape;586;p69"/>
          <p:cNvPicPr preferRelativeResize="0"/>
          <p:nvPr/>
        </p:nvPicPr>
        <p:blipFill rotWithShape="1">
          <a:blip r:embed="rId5">
            <a:alphaModFix/>
          </a:blip>
          <a:srcRect l="9904" r="9896"/>
          <a:stretch/>
        </p:blipFill>
        <p:spPr>
          <a:xfrm>
            <a:off x="8593200" y="5042263"/>
            <a:ext cx="2902114" cy="182373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: Rounded Corners 14">
            <a:extLst>
              <a:ext uri="{FF2B5EF4-FFF2-40B4-BE49-F238E27FC236}">
                <a16:creationId xmlns:a16="http://schemas.microsoft.com/office/drawing/2014/main" id="{5A4CE815-7A38-42CB-92B5-4AA610CBF76A}"/>
              </a:ext>
            </a:extLst>
          </p:cNvPr>
          <p:cNvSpPr/>
          <p:nvPr/>
        </p:nvSpPr>
        <p:spPr>
          <a:xfrm>
            <a:off x="4921037" y="5105400"/>
            <a:ext cx="2349925" cy="909431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BẮT ĐẦU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F04706F-B77F-46B3-88CF-5C4FFB438F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81000"/>
            <a:ext cx="6002236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7BA04B-1F65-44F1-B88A-4426346067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3400" y="953625"/>
            <a:ext cx="3731075" cy="46089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1D8D22-3F2C-4761-B8F3-4F7191283D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29400" y="762000"/>
            <a:ext cx="5657578" cy="5913633"/>
          </a:xfrm>
          <a:prstGeom prst="rect">
            <a:avLst/>
          </a:prstGeom>
        </p:spPr>
      </p:pic>
      <p:pic>
        <p:nvPicPr>
          <p:cNvPr id="12" name="NhacnenTroCHoi">
            <a:hlinkClick r:id="" action="ppaction://media"/>
            <a:extLst>
              <a:ext uri="{FF2B5EF4-FFF2-40B4-BE49-F238E27FC236}">
                <a16:creationId xmlns:a16="http://schemas.microsoft.com/office/drawing/2014/main" id="{19082BFF-E186-4430-BAAA-31FA294EF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676400" y="539366"/>
            <a:ext cx="828517" cy="82851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8F51517-5DB5-4EBA-B3A5-7D1FB106CC0B}"/>
              </a:ext>
            </a:extLst>
          </p:cNvPr>
          <p:cNvSpPr txBox="1"/>
          <p:nvPr/>
        </p:nvSpPr>
        <p:spPr>
          <a:xfrm>
            <a:off x="-1753067" y="1600200"/>
            <a:ext cx="9698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Nhạc nền</a:t>
            </a:r>
          </a:p>
        </p:txBody>
      </p:sp>
    </p:spTree>
    <p:extLst>
      <p:ext uri="{BB962C8B-B14F-4D97-AF65-F5344CB8AC3E}">
        <p14:creationId xmlns:p14="http://schemas.microsoft.com/office/powerpoint/2010/main" val="1590503465"/>
      </p:ext>
    </p:extLst>
  </p:cSld>
  <p:clrMapOvr>
    <a:masterClrMapping/>
  </p:clrMapOvr>
  <p:transition spd="slow">
    <p:fade thruBlk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/>
                                            <p:tgtEl>
                                              <p:spTgt spid="58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/>
                                            <p:tgtEl>
                                              <p:spTgt spid="58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" dur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" presetClass="entr" presetSubtype="4" fill="hold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6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7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69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0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1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69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4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2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3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5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6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7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8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9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1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3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4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5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6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7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8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9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6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  <p:bldLst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/>
                                            <p:tgtEl>
                                              <p:spTgt spid="58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/>
                                            <p:tgtEl>
                                              <p:spTgt spid="58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" dur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2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3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5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6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7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8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9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1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3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4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5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6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7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8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9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6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  <p:bldLst>
          <p:bldP spid="8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D34E809-AB9A-437B-B6CF-573B0B77E85E}"/>
              </a:ext>
            </a:extLst>
          </p:cNvPr>
          <p:cNvGrpSpPr/>
          <p:nvPr/>
        </p:nvGrpSpPr>
        <p:grpSpPr>
          <a:xfrm>
            <a:off x="1109454" y="556475"/>
            <a:ext cx="9973091" cy="5920525"/>
            <a:chOff x="-113416" y="656520"/>
            <a:chExt cx="7468320" cy="443356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C474D3F-451B-475C-8B19-C08513913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13416" y="1051488"/>
              <a:ext cx="7468320" cy="40386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705D82F-8B5E-4BF3-80FC-7B0F66B37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04448" y="656520"/>
              <a:ext cx="4432594" cy="100983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B39681-866C-49F7-836F-90D32E53ABF1}"/>
                </a:ext>
              </a:extLst>
            </p:cNvPr>
            <p:cNvSpPr txBox="1"/>
            <p:nvPr/>
          </p:nvSpPr>
          <p:spPr>
            <a:xfrm>
              <a:off x="2137220" y="905735"/>
              <a:ext cx="2776774" cy="5761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CÁCH CHƠI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D8EAEFF3-BD07-4FCB-9B8F-65D3150A9F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53868">
            <a:off x="3372419" y="4631889"/>
            <a:ext cx="2467586" cy="2819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708E03-D803-4580-90D8-56C146AB48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0" y="5251688"/>
            <a:ext cx="1533886" cy="18948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4CCB74-0DDF-476F-A51D-022647DF1A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814567">
            <a:off x="6545974" y="4831819"/>
            <a:ext cx="2325893" cy="24311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89332A6-42DB-43A3-89FC-8A5654C7FEBA}"/>
              </a:ext>
            </a:extLst>
          </p:cNvPr>
          <p:cNvSpPr txBox="1"/>
          <p:nvPr/>
        </p:nvSpPr>
        <p:spPr>
          <a:xfrm>
            <a:off x="2559858" y="2133600"/>
            <a:ext cx="7048340" cy="252120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Trò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nghiệm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hiệu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KÉO - BÚA - BAO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chứa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3941967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43200" y="140460"/>
            <a:ext cx="8686800" cy="17847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3758" y="990600"/>
              <a:ext cx="1412245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CÂU 1</a:t>
              </a:r>
            </a:p>
          </p:txBody>
        </p:sp>
      </p:grpSp>
      <p:grpSp>
        <p:nvGrpSpPr>
          <p:cNvPr id="10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273809" y="1881187"/>
            <a:ext cx="11460991" cy="2096372"/>
            <a:chOff x="273809" y="2226013"/>
            <a:chExt cx="11460991" cy="175154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: Rounded Corners 15">
                  <a:extLst>
                    <a:ext uri="{FF2B5EF4-FFF2-40B4-BE49-F238E27FC236}">
                      <a16:creationId xmlns:a16="http://schemas.microsoft.com/office/drawing/2014/main" id="{6F7BD1A3-87C6-4150-B039-4C13E8C2DBDB}"/>
                    </a:ext>
                  </a:extLst>
                </p:cNvPr>
                <p:cNvSpPr/>
                <p:nvPr/>
              </p:nvSpPr>
              <p:spPr>
                <a:xfrm>
                  <a:off x="1295400" y="2574510"/>
                  <a:ext cx="10439400" cy="1109738"/>
                </a:xfrm>
                <a:prstGeom prst="roundRect">
                  <a:avLst/>
                </a:prstGeom>
                <a:solidFill>
                  <a:schemeClr val="bg1"/>
                </a:solid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7000" b="1" i="1" smtClean="0">
                              <a:solidFill>
                                <a:prstClr val="black">
                                  <a:lumMod val="75000"/>
                                  <a:lumOff val="25000"/>
                                </a:prstClr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vi-VN" sz="7000" b="1" i="1">
                              <a:solidFill>
                                <a:prstClr val="black">
                                  <a:lumMod val="75000"/>
                                  <a:lumOff val="25000"/>
                                </a:prstClr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𝟏𝟑𝟖</m:t>
                          </m:r>
                        </m:num>
                        <m:den>
                          <m:r>
                            <a:rPr lang="vi-VN" sz="7000" b="1" i="1">
                              <a:solidFill>
                                <a:prstClr val="black">
                                  <a:lumMod val="75000"/>
                                  <a:lumOff val="25000"/>
                                </a:prstClr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𝟏𝟎</m:t>
                          </m:r>
                        </m:den>
                      </m:f>
                    </m:oMath>
                  </a14:m>
                  <a:r>
                    <a:rPr lang="en-US" sz="7000" b="1" dirty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1" name="Rectangle: Rounded Corners 15">
                  <a:extLst>
                    <a:ext uri="{FF2B5EF4-FFF2-40B4-BE49-F238E27FC236}">
                      <a16:creationId xmlns:a16="http://schemas.microsoft.com/office/drawing/2014/main" id="{6F7BD1A3-87C6-4150-B039-4C13E8C2DBD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95400" y="2574510"/>
                  <a:ext cx="10439400" cy="1109738"/>
                </a:xfrm>
                <a:prstGeom prst="round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2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3809" y="2226013"/>
              <a:ext cx="1524175" cy="1751545"/>
            </a:xfrm>
            <a:prstGeom prst="rect">
              <a:avLst/>
            </a:prstGeom>
          </p:spPr>
        </p:pic>
      </p:grpSp>
      <p:grpSp>
        <p:nvGrpSpPr>
          <p:cNvPr id="13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327242" y="3944038"/>
            <a:ext cx="11366874" cy="1468344"/>
            <a:chOff x="609600" y="3935022"/>
            <a:chExt cx="11366874" cy="146834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: Rounded Corners 16">
                  <a:extLst>
                    <a:ext uri="{FF2B5EF4-FFF2-40B4-BE49-F238E27FC236}">
                      <a16:creationId xmlns:a16="http://schemas.microsoft.com/office/drawing/2014/main" id="{C3F609AC-00FD-4AA8-8859-DFC33DD6D4AE}"/>
                    </a:ext>
                  </a:extLst>
                </p:cNvPr>
                <p:cNvSpPr/>
                <p:nvPr/>
              </p:nvSpPr>
              <p:spPr>
                <a:xfrm>
                  <a:off x="1254716" y="3957385"/>
                  <a:ext cx="10721758" cy="1432743"/>
                </a:xfrm>
                <a:prstGeom prst="roundRect">
                  <a:avLst/>
                </a:prstGeom>
                <a:solidFill>
                  <a:schemeClr val="bg1"/>
                </a:solid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5400" b="1" i="1">
                            <a:solidFill>
                              <a:prstClr val="black">
                                <a:lumMod val="75000"/>
                                <a:lumOff val="25000"/>
                              </a:prst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𝟏</m:t>
                        </m:r>
                        <m:f>
                          <m:fPr>
                            <m:ctrlPr>
                              <a:rPr kumimoji="0" lang="en-US" sz="5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>
                                    <a:lumMod val="75000"/>
                                    <a:lumOff val="25000"/>
                                  </a:prst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vi-VN" sz="5400" b="1" i="1">
                                <a:solidFill>
                                  <a:prstClr val="black">
                                    <a:lumMod val="75000"/>
                                    <a:lumOff val="25000"/>
                                  </a:prstClr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𝟑𝟖</m:t>
                            </m:r>
                          </m:num>
                          <m:den>
                            <m:r>
                              <a:rPr lang="vi-VN" sz="5400" b="1" i="1">
                                <a:solidFill>
                                  <a:prstClr val="black">
                                    <a:lumMod val="75000"/>
                                    <a:lumOff val="25000"/>
                                  </a:prstClr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𝟏𝟎𝟎</m:t>
                            </m:r>
                          </m:den>
                        </m:f>
                      </m:oMath>
                    </m:oMathPara>
                  </a14:m>
                  <a:endPara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4" name="Rectangle: Rounded Corners 16">
                  <a:extLst>
                    <a:ext uri="{FF2B5EF4-FFF2-40B4-BE49-F238E27FC236}">
                      <a16:creationId xmlns:a16="http://schemas.microsoft.com/office/drawing/2014/main" id="{C3F609AC-00FD-4AA8-8859-DFC33DD6D4A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54716" y="3957385"/>
                  <a:ext cx="10721758" cy="1432743"/>
                </a:xfrm>
                <a:prstGeom prst="round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5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16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7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564679"/>
              <a:ext cx="10439400" cy="110973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vi-VN" sz="5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38</a:t>
              </a:r>
              <a:endParaRPr lang="en-US" sz="54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8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1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20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Picture 20">
            <a:hlinkClick r:id="" action="ppaction://media"/>
            <a:extLst>
              <a:ext uri="{FF2B5EF4-FFF2-40B4-BE49-F238E27FC236}">
                <a16:creationId xmlns:a16="http://schemas.microsoft.com/office/drawing/2014/main" id="{BBA87F3A-F0EA-4F3C-9195-80646DE095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rcRect/>
          <a:stretch>
            <a:fillRect/>
          </a:stretch>
        </p:blipFill>
        <p:spPr>
          <a:xfrm>
            <a:off x="2525822" y="74515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22" name="Rectangle: Rounded Corners 31">
            <a:extLst>
              <a:ext uri="{FF2B5EF4-FFF2-40B4-BE49-F238E27FC236}">
                <a16:creationId xmlns:a16="http://schemas.microsoft.com/office/drawing/2014/main" id="{0A56EB6E-A615-4151-A298-FEC429764D54}"/>
              </a:ext>
            </a:extLst>
          </p:cNvPr>
          <p:cNvSpPr/>
          <p:nvPr/>
        </p:nvSpPr>
        <p:spPr>
          <a:xfrm>
            <a:off x="-445979" y="-6944472"/>
            <a:ext cx="7140358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: Rounded Corners 33">
            <a:extLst>
              <a:ext uri="{FF2B5EF4-FFF2-40B4-BE49-F238E27FC236}">
                <a16:creationId xmlns:a16="http://schemas.microsoft.com/office/drawing/2014/main" id="{3C048444-1D57-4ABD-9723-69BD54F5CC3E}"/>
              </a:ext>
            </a:extLst>
          </p:cNvPr>
          <p:cNvSpPr/>
          <p:nvPr/>
        </p:nvSpPr>
        <p:spPr>
          <a:xfrm>
            <a:off x="327242" y="-8296719"/>
            <a:ext cx="7140358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35455" y="9192881"/>
            <a:ext cx="5921091" cy="151176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F8D9E7C-7B6B-4A69-ACEB-CD4DAA582DE4}"/>
              </a:ext>
            </a:extLst>
          </p:cNvPr>
          <p:cNvSpPr txBox="1"/>
          <p:nvPr/>
        </p:nvSpPr>
        <p:spPr>
          <a:xfrm>
            <a:off x="-1977681" y="3332202"/>
            <a:ext cx="1470018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Âm thanh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kiểm tra đáp án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2756930" y="573984"/>
                <a:ext cx="8677619" cy="12037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vi-VN" sz="5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𝟏𝟑𝟖</m:t>
                        </m:r>
                      </m:num>
                      <m:den>
                        <m:r>
                          <a:rPr lang="vi-VN" sz="5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kumimoji="0" lang="vi-VN" sz="5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viết dưới dạng hỗn số là:</a:t>
                </a:r>
                <a:endPara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6930" y="573984"/>
                <a:ext cx="8677619" cy="1203727"/>
              </a:xfrm>
              <a:prstGeom prst="rect">
                <a:avLst/>
              </a:prstGeom>
              <a:blipFill>
                <a:blip r:embed="rId17"/>
                <a:stretch>
                  <a:fillRect r="-1334" b="-12626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17092366"/>
      </p:ext>
    </p:extLst>
  </p:cSld>
  <p:clrMapOvr>
    <a:masterClrMapping/>
  </p:clrMapOvr>
  <p:transition spd="slow">
    <p:fade thruBlk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10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00000">
                                          <p:cBhvr additive="base">
                                            <p:cTn id="15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00000">
                                          <p:cBhvr additive="base">
                                            <p:cTn id="1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4576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0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4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5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6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7" dur="1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1" dur="1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audio>
                  <p:cMediaNode vol="80000">
                    <p:cTn id="6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21"/>
                    </p:tgtEl>
                  </p:cMediaNode>
                </p:video>
              </p:childTnLst>
            </p:cTn>
          </p:par>
        </p:tnLst>
        <p:bldLst>
          <p:bldP spid="20" grpId="0" animBg="1"/>
          <p:bldP spid="20" grpId="1" animBg="1"/>
          <p:bldP spid="2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4576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0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4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5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6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7" dur="1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1" dur="1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audio>
                  <p:cMediaNode vol="80000">
                    <p:cTn id="6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21"/>
                    </p:tgtEl>
                  </p:cMediaNode>
                </p:video>
              </p:childTnLst>
            </p:cTn>
          </p:par>
        </p:tnLst>
        <p:bldLst>
          <p:bldP spid="20" grpId="0" animBg="1"/>
          <p:bldP spid="20" grpId="1" animBg="1"/>
          <p:bldP spid="27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05958" y="156772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3758" y="990600"/>
              <a:ext cx="1412245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CÂU 2</a:t>
              </a:r>
            </a:p>
          </p:txBody>
        </p:sp>
      </p:grpSp>
      <p:grpSp>
        <p:nvGrpSpPr>
          <p:cNvPr id="10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1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5000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pic>
          <p:nvPicPr>
            <p:cNvPr id="12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13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4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500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pic>
          <p:nvPicPr>
            <p:cNvPr id="15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16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7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50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pic>
          <p:nvPicPr>
            <p:cNvPr id="18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1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20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Picture 20">
            <a:hlinkClick r:id="" action="ppaction://media"/>
            <a:extLst>
              <a:ext uri="{FF2B5EF4-FFF2-40B4-BE49-F238E27FC236}">
                <a16:creationId xmlns:a16="http://schemas.microsoft.com/office/drawing/2014/main" id="{769C2967-327D-4BCC-9E9A-DE3AC025031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1"/>
                </p14:media>
              </p:ext>
            </p:extLst>
          </p:nvPr>
        </p:nvPicPr>
        <p:blipFill>
          <a:blip r:embed="rId13"/>
          <a:srcRect l="205" r="205"/>
          <a:stretch>
            <a:fillRect/>
          </a:stretch>
        </p:blipFill>
        <p:spPr>
          <a:xfrm>
            <a:off x="2525821" y="7443477"/>
            <a:ext cx="7140358" cy="3918448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2209" y="9192881"/>
            <a:ext cx="5767582" cy="1511767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3212209" y="938091"/>
            <a:ext cx="8191485" cy="1118255"/>
            <a:chOff x="946550" y="2724991"/>
            <a:chExt cx="5621892" cy="1118255"/>
          </a:xfrm>
        </p:grpSpPr>
        <p:sp>
          <p:nvSpPr>
            <p:cNvPr id="24" name="TextBox 23"/>
            <p:cNvSpPr txBox="1"/>
            <p:nvPr/>
          </p:nvSpPr>
          <p:spPr>
            <a:xfrm>
              <a:off x="1073332" y="2724991"/>
              <a:ext cx="5495110" cy="1118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kumimoji="0" lang="vi-VN" sz="100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75C8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5 tấn = ..........kg</a:t>
              </a:r>
              <a:endParaRPr kumimoji="0" lang="en-US" sz="10000" b="1" i="0" u="none" strike="noStrike" kern="1200" cap="none" spc="0" normalizeH="0" baseline="3000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46550" y="2783967"/>
              <a:ext cx="12678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7750246"/>
      </p:ext>
    </p:extLst>
  </p:cSld>
  <p:clrMapOvr>
    <a:masterClrMapping/>
  </p:clrMapOvr>
  <p:transition spd="slow">
    <p:fade thruBlk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2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9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2839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6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</p:childTnLst>
            </p:cTn>
          </p:par>
        </p:tnLst>
        <p:bldLst>
          <p:bldP spid="20" grpId="0" animBg="1"/>
          <p:bldP spid="20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2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2839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6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</p:childTnLst>
            </p:cTn>
          </p:par>
        </p:tnLst>
        <p:bldLst>
          <p:bldP spid="20" grpId="0" animBg="1"/>
          <p:bldP spid="20" grpId="1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3757" y="990600"/>
              <a:ext cx="1412246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CÂU 3</a:t>
              </a:r>
            </a:p>
          </p:txBody>
        </p:sp>
      </p:grpSp>
      <p:grpSp>
        <p:nvGrpSpPr>
          <p:cNvPr id="10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1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5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80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0</a:t>
              </a:r>
            </a:p>
          </p:txBody>
        </p:sp>
        <p:pic>
          <p:nvPicPr>
            <p:cNvPr id="12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13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4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5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8 000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pic>
          <p:nvPicPr>
            <p:cNvPr id="15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16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7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80 000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pic>
          <p:nvPicPr>
            <p:cNvPr id="18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1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20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Picture 2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rcRect/>
          <a:stretch>
            <a:fillRect/>
          </a:stretch>
        </p:blipFill>
        <p:spPr>
          <a:xfrm>
            <a:off x="2541061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852961" y="351898"/>
            <a:ext cx="70817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 trị của chữ số 8 trong số 89 065 là?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75C87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70610"/>
      </p:ext>
    </p:extLst>
  </p:cSld>
  <p:clrMapOvr>
    <a:masterClrMapping/>
  </p:clrMapOvr>
  <p:transition spd="slow">
    <p:fade thruBlk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4576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0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4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5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7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audio>
                  <p:cMediaNode vol="80000">
                    <p:cTn id="6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1"/>
                    </p:tgtEl>
                  </p:cMediaNode>
                </p:video>
              </p:childTnLst>
            </p:cTn>
          </p:par>
        </p:tnLst>
        <p:bldLst>
          <p:bldP spid="20" grpId="0" animBg="1"/>
          <p:bldP spid="20" grpId="1" animBg="1"/>
          <p:bldP spid="2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4576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0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4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5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7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audio>
                  <p:cMediaNode vol="80000">
                    <p:cTn id="6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1"/>
                    </p:tgtEl>
                  </p:cMediaNode>
                </p:video>
              </p:childTnLst>
            </p:cTn>
          </p:par>
        </p:tnLst>
        <p:bldLst>
          <p:bldP spid="20" grpId="0" animBg="1"/>
          <p:bldP spid="20" grpId="1" animBg="1"/>
          <p:bldP spid="24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24200" y="174539"/>
            <a:ext cx="6741620" cy="18275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542581" y="990600"/>
              <a:ext cx="1814600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CÂU 4</a:t>
              </a:r>
            </a:p>
          </p:txBody>
        </p:sp>
      </p:grpSp>
      <p:grpSp>
        <p:nvGrpSpPr>
          <p:cNvPr id="10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9160675" cy="1751545"/>
            <a:chOff x="490264" y="2136963"/>
            <a:chExt cx="11285678" cy="1751545"/>
          </a:xfrm>
        </p:grpSpPr>
        <p:sp>
          <p:nvSpPr>
            <p:cNvPr id="11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336542" y="2370426"/>
              <a:ext cx="10439400" cy="129949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2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13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784322"/>
            <a:ext cx="9041339" cy="1619044"/>
            <a:chOff x="609600" y="3784322"/>
            <a:chExt cx="11125200" cy="161904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: Rounded Corners 16">
                  <a:extLst>
                    <a:ext uri="{FF2B5EF4-FFF2-40B4-BE49-F238E27FC236}">
                      <a16:creationId xmlns:a16="http://schemas.microsoft.com/office/drawing/2014/main" id="{C3F609AC-00FD-4AA8-8859-DFC33DD6D4AE}"/>
                    </a:ext>
                  </a:extLst>
                </p:cNvPr>
                <p:cNvSpPr/>
                <p:nvPr/>
              </p:nvSpPr>
              <p:spPr>
                <a:xfrm>
                  <a:off x="1295400" y="3784322"/>
                  <a:ext cx="10439400" cy="1427128"/>
                </a:xfrm>
                <a:prstGeom prst="roundRect">
                  <a:avLst/>
                </a:prstGeom>
                <a:solidFill>
                  <a:schemeClr val="bg1"/>
                </a:solid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5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>
                                    <a:lumMod val="75000"/>
                                    <a:lumOff val="25000"/>
                                  </a:prst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5000" b="1" i="1">
                                <a:solidFill>
                                  <a:prstClr val="black">
                                    <a:lumMod val="75000"/>
                                    <a:lumOff val="25000"/>
                                  </a:prstClr>
                                </a:solidFill>
                                <a:latin typeface="Cambria Math" panose="02040503050406030204" pitchFamily="18" charset="0"/>
                              </a:rPr>
                              <m:t>𝟔</m:t>
                            </m:r>
                          </m:num>
                          <m:den>
                            <m:r>
                              <a:rPr lang="vi-VN" sz="5000" b="1" i="1">
                                <a:solidFill>
                                  <a:prstClr val="black">
                                    <a:lumMod val="75000"/>
                                    <a:lumOff val="25000"/>
                                  </a:prstClr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</m:oMath>
                    </m:oMathPara>
                  </a14:m>
                  <a:endParaRPr kumimoji="0" lang="en-US" sz="5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UTM Avo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14" name="Rectangle: Rounded Corners 16">
                  <a:extLst>
                    <a:ext uri="{FF2B5EF4-FFF2-40B4-BE49-F238E27FC236}">
                      <a16:creationId xmlns:a16="http://schemas.microsoft.com/office/drawing/2014/main" id="{C3F609AC-00FD-4AA8-8859-DFC33DD6D4A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95400" y="3784322"/>
                  <a:ext cx="10439400" cy="1427128"/>
                </a:xfrm>
                <a:prstGeom prst="round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5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16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9113350" cy="1646551"/>
            <a:chOff x="537589" y="5248510"/>
            <a:chExt cx="9113350" cy="164655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: Rounded Corners 18">
                  <a:extLst>
                    <a:ext uri="{FF2B5EF4-FFF2-40B4-BE49-F238E27FC236}">
                      <a16:creationId xmlns:a16="http://schemas.microsoft.com/office/drawing/2014/main" id="{9BB386F8-1E91-4358-9C7D-8FA463469EF3}"/>
                    </a:ext>
                  </a:extLst>
                </p:cNvPr>
                <p:cNvSpPr/>
                <p:nvPr/>
              </p:nvSpPr>
              <p:spPr>
                <a:xfrm>
                  <a:off x="1295400" y="5372076"/>
                  <a:ext cx="8355539" cy="1302341"/>
                </a:xfrm>
                <a:prstGeom prst="roundRect">
                  <a:avLst/>
                </a:prstGeom>
                <a:solidFill>
                  <a:schemeClr val="bg1"/>
                </a:solid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5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>
                                    <a:lumMod val="75000"/>
                                    <a:lumOff val="25000"/>
                                  </a:prst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5000" b="1" i="1">
                                <a:solidFill>
                                  <a:prstClr val="black">
                                    <a:lumMod val="75000"/>
                                    <a:lumOff val="25000"/>
                                  </a:prstClr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vi-VN" sz="5000" b="1" i="1">
                                <a:solidFill>
                                  <a:prstClr val="black">
                                    <a:lumMod val="75000"/>
                                    <a:lumOff val="25000"/>
                                  </a:prstClr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kumimoji="0" lang="en-US" sz="5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UTM Avo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17" name="Rectangle: Rounded Corners 18">
                  <a:extLst>
                    <a:ext uri="{FF2B5EF4-FFF2-40B4-BE49-F238E27FC236}">
                      <a16:creationId xmlns:a16="http://schemas.microsoft.com/office/drawing/2014/main" id="{9BB386F8-1E91-4358-9C7D-8FA463469EF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95400" y="5372076"/>
                  <a:ext cx="8355539" cy="1302341"/>
                </a:xfrm>
                <a:prstGeom prst="round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8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1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20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1" name="Picture 2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rcRect/>
          <a:stretch>
            <a:fillRect/>
          </a:stretch>
        </p:blipFill>
        <p:spPr>
          <a:xfrm>
            <a:off x="2541061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3151787" y="345374"/>
                <a:ext cx="7903165" cy="15327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5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75C8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vi-VN" sz="5000" b="1" i="1">
                              <a:solidFill>
                                <a:srgbClr val="075C87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𝟑</m:t>
                          </m:r>
                        </m:num>
                        <m:den>
                          <m:r>
                            <a:rPr lang="vi-VN" sz="5000" b="1" i="1">
                              <a:solidFill>
                                <a:srgbClr val="075C87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𝟐</m:t>
                          </m:r>
                        </m:den>
                      </m:f>
                      <m:r>
                        <a:rPr kumimoji="0" lang="vi-VN" sz="5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75C87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: </m:t>
                      </m:r>
                      <m:r>
                        <a:rPr lang="vi-VN" sz="5000" b="1" i="1">
                          <a:solidFill>
                            <a:srgbClr val="075C87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𝟐</m:t>
                      </m:r>
                      <m:r>
                        <a:rPr lang="vi-VN" sz="5000" b="1" i="1" smtClean="0">
                          <a:solidFill>
                            <a:srgbClr val="075C87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 ?</m:t>
                      </m:r>
                    </m:oMath>
                  </m:oMathPara>
                </a14:m>
                <a:endPara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75C87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1787" y="345374"/>
                <a:ext cx="7903165" cy="153279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07064135"/>
      </p:ext>
    </p:extLst>
  </p:cSld>
  <p:clrMapOvr>
    <a:masterClrMapping/>
  </p:clrMapOvr>
  <p:transition spd="slow">
    <p:fade thruBlk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4576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0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4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5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7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audio>
                  <p:cMediaNode vol="80000">
                    <p:cTn id="6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1"/>
                    </p:tgtEl>
                  </p:cMediaNode>
                </p:video>
              </p:childTnLst>
            </p:cTn>
          </p:par>
        </p:tnLst>
        <p:bldLst>
          <p:bldP spid="20" grpId="0" animBg="1"/>
          <p:bldP spid="20" grpId="1" animBg="1"/>
          <p:bldP spid="2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4576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0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4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5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7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audio>
                  <p:cMediaNode vol="80000">
                    <p:cTn id="6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1"/>
                    </p:tgtEl>
                  </p:cMediaNode>
                </p:video>
              </p:childTnLst>
            </p:cTn>
          </p:par>
        </p:tnLst>
        <p:bldLst>
          <p:bldP spid="20" grpId="0" animBg="1"/>
          <p:bldP spid="20" grpId="1" animBg="1"/>
          <p:bldP spid="24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92636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92636;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Back to School Social Media XL by Slidesgo">
  <a:themeElements>
    <a:clrScheme name="Simple Light">
      <a:dk1>
        <a:srgbClr val="000000"/>
      </a:dk1>
      <a:lt1>
        <a:srgbClr val="FFFFFF"/>
      </a:lt1>
      <a:dk2>
        <a:srgbClr val="685CA7"/>
      </a:dk2>
      <a:lt2>
        <a:srgbClr val="AFA8D0"/>
      </a:lt2>
      <a:accent1>
        <a:srgbClr val="D77EAD"/>
      </a:accent1>
      <a:accent2>
        <a:srgbClr val="FFCB74"/>
      </a:accent2>
      <a:accent3>
        <a:srgbClr val="79CFE7"/>
      </a:accent3>
      <a:accent4>
        <a:srgbClr val="EF6952"/>
      </a:accent4>
      <a:accent5>
        <a:srgbClr val="51BFB0"/>
      </a:accent5>
      <a:accent6>
        <a:srgbClr val="F17FB1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36222746B9DD4E9009FC74C2167E69" ma:contentTypeVersion="18" ma:contentTypeDescription="Create a new document." ma:contentTypeScope="" ma:versionID="d5ccb3920f029d15265d74a0778defc7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f704b1491f81a652d21bdfc6bed40c6d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B6976828-7ED0-4632-AE76-926786CA242D}"/>
</file>

<file path=customXml/itemProps2.xml><?xml version="1.0" encoding="utf-8"?>
<ds:datastoreItem xmlns:ds="http://schemas.openxmlformats.org/officeDocument/2006/customXml" ds:itemID="{6CDB7169-F121-4EA0-81C4-BCFDE5E03E3A}"/>
</file>

<file path=customXml/itemProps3.xml><?xml version="1.0" encoding="utf-8"?>
<ds:datastoreItem xmlns:ds="http://schemas.openxmlformats.org/officeDocument/2006/customXml" ds:itemID="{A99E4614-1D81-4741-BE8E-A4EDFC4F0D74}"/>
</file>

<file path=docProps/app.xml><?xml version="1.0" encoding="utf-8"?>
<Properties xmlns="http://schemas.openxmlformats.org/officeDocument/2006/extended-properties" xmlns:vt="http://schemas.openxmlformats.org/officeDocument/2006/docPropsVTypes">
  <TotalTime>320</TotalTime>
  <Words>618</Words>
  <Application>Microsoft Office PowerPoint</Application>
  <PresentationFormat>Widescreen</PresentationFormat>
  <Paragraphs>137</Paragraphs>
  <Slides>19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6" baseType="lpstr">
      <vt:lpstr>#9Slide02 Noi dung dai</vt:lpstr>
      <vt:lpstr>#9Slide05 Aphrodite Pro</vt:lpstr>
      <vt:lpstr>#9Slide07 HoneyCream</vt:lpstr>
      <vt:lpstr>Arial</vt:lpstr>
      <vt:lpstr>Calibri</vt:lpstr>
      <vt:lpstr>Calibri Light</vt:lpstr>
      <vt:lpstr>Cambria</vt:lpstr>
      <vt:lpstr>Cambria Math</vt:lpstr>
      <vt:lpstr>Englebert</vt:lpstr>
      <vt:lpstr>UTM Avo</vt:lpstr>
      <vt:lpstr>Vogue-ExtraBold</vt:lpstr>
      <vt:lpstr>Zilla Slab Light</vt:lpstr>
      <vt:lpstr>思源黑体 CN Bold</vt:lpstr>
      <vt:lpstr>1_Office Theme</vt:lpstr>
      <vt:lpstr>Office Theme</vt:lpstr>
      <vt:lpstr>Chủ đề Office</vt:lpstr>
      <vt:lpstr>Back to School Social Media XL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MĂNG NON TEAM</cp:keywords>
  <cp:lastModifiedBy>Mai Linh Trần</cp:lastModifiedBy>
  <cp:revision>19</cp:revision>
  <dcterms:created xsi:type="dcterms:W3CDTF">2023-08-30T07:36:48Z</dcterms:created>
  <dcterms:modified xsi:type="dcterms:W3CDTF">2024-09-26T09:22:20Z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