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  <p:sldMasterId id="2147483720" r:id="rId6"/>
  </p:sldMasterIdLst>
  <p:sldIdLst>
    <p:sldId id="257" r:id="rId7"/>
    <p:sldId id="261" r:id="rId8"/>
    <p:sldId id="260" r:id="rId9"/>
    <p:sldId id="263" r:id="rId10"/>
    <p:sldId id="264" r:id="rId11"/>
    <p:sldId id="265" r:id="rId12"/>
    <p:sldId id="262" r:id="rId13"/>
    <p:sldId id="259" r:id="rId14"/>
    <p:sldId id="266" r:id="rId15"/>
    <p:sldId id="268" r:id="rId16"/>
    <p:sldId id="269" r:id="rId17"/>
    <p:sldId id="270" r:id="rId18"/>
    <p:sldId id="271" r:id="rId19"/>
    <p:sldId id="267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6" d="100"/>
          <a:sy n="66" d="100"/>
        </p:scale>
        <p:origin x="8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ustomXml" Target="../customXml/item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5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6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8EBAE2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1363826" y="-1788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8EBAE2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476120" y="-49972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8EBAE2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1315700" y="78364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8EBAE2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1315700" y="78364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8EBAE2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8/18/2024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6.png"/><Relationship Id="rId10" Type="http://schemas.openxmlformats.org/officeDocument/2006/relationships/image" Target="../media/image25.jpe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 smtClean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UTM American San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7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4ACC54BD-DE61-4D0F-BD16-D4F146A8C82B}"/>
</file>

<file path=customXml/itemProps2.xml><?xml version="1.0" encoding="utf-8"?>
<ds:datastoreItem xmlns:ds="http://schemas.openxmlformats.org/officeDocument/2006/customXml" ds:itemID="{EF23989D-8E67-4052-9787-EDC1664D8680}"/>
</file>

<file path=customXml/itemProps3.xml><?xml version="1.0" encoding="utf-8"?>
<ds:datastoreItem xmlns:ds="http://schemas.openxmlformats.org/officeDocument/2006/customXml" ds:itemID="{8E823A99-BEE3-45AF-9327-4F150D826BDA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506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24</cp:revision>
  <dcterms:created xsi:type="dcterms:W3CDTF">2024-07-27T09:41:07Z</dcterms:created>
  <dcterms:modified xsi:type="dcterms:W3CDTF">2024-08-18T00:05:02Z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