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7" r:id="rId7"/>
    <p:sldId id="268" r:id="rId8"/>
    <p:sldId id="269" r:id="rId9"/>
    <p:sldId id="270" r:id="rId10"/>
    <p:sldId id="262" r:id="rId11"/>
    <p:sldId id="272" r:id="rId12"/>
    <p:sldId id="263" r:id="rId13"/>
    <p:sldId id="264" r:id="rId14"/>
    <p:sldId id="273" r:id="rId15"/>
    <p:sldId id="274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D"/>
    <a:srgbClr val="AED8D7"/>
    <a:srgbClr val="D02243"/>
    <a:srgbClr val="B51D3A"/>
    <a:srgbClr val="DE3253"/>
    <a:srgbClr val="D25581"/>
    <a:srgbClr val="F2ACB9"/>
    <a:srgbClr val="EA7A8F"/>
    <a:srgbClr val="FED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693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7846495A-1241-4E79-A02D-64C695EB2E21}"/>
    <pc:docChg chg="custSel modMainMaster">
      <pc:chgData name="Mai Linh Trần" userId="1ca7ee839224ba6e" providerId="LiveId" clId="{7846495A-1241-4E79-A02D-64C695EB2E21}" dt="2024-09-23T09:02:27.173" v="0" actId="478"/>
      <pc:docMkLst>
        <pc:docMk/>
      </pc:docMkLst>
      <pc:sldMasterChg chg="delSp mod">
        <pc:chgData name="Mai Linh Trần" userId="1ca7ee839224ba6e" providerId="LiveId" clId="{7846495A-1241-4E79-A02D-64C695EB2E21}" dt="2024-09-23T09:02:27.173" v="0" actId="478"/>
        <pc:sldMasterMkLst>
          <pc:docMk/>
          <pc:sldMasterMk cId="0" sldId="2147483648"/>
        </pc:sldMasterMkLst>
        <pc:picChg chg="del">
          <ac:chgData name="Mai Linh Trần" userId="1ca7ee839224ba6e" providerId="LiveId" clId="{7846495A-1241-4E79-A02D-64C695EB2E21}" dt="2024-09-23T09:02:27.173" v="0" actId="478"/>
          <ac:picMkLst>
            <pc:docMk/>
            <pc:sldMasterMk cId="0" sldId="2147483648"/>
            <ac:picMk id="8" creationId="{3809851A-A163-2798-AEB0-75954A73D28C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2172E-8A6B-4CE3-AEC4-777DD4BE74D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D4E89-DB81-434C-AFA0-166DB5008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6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8.svg"/><Relationship Id="rId3" Type="http://schemas.openxmlformats.org/officeDocument/2006/relationships/audio" Target="../media/audio3.wav"/><Relationship Id="rId21" Type="http://schemas.openxmlformats.org/officeDocument/2006/relationships/image" Target="../media/image64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7.png"/><Relationship Id="rId25" Type="http://schemas.openxmlformats.org/officeDocument/2006/relationships/image" Target="../media/image68.png"/><Relationship Id="rId2" Type="http://schemas.openxmlformats.org/officeDocument/2006/relationships/audio" Target="../media/audio4.wav"/><Relationship Id="rId16" Type="http://schemas.openxmlformats.org/officeDocument/2006/relationships/image" Target="../media/image63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67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66.png"/><Relationship Id="rId10" Type="http://schemas.openxmlformats.org/officeDocument/2006/relationships/image" Target="../media/image24.svg"/><Relationship Id="rId19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41.svg"/><Relationship Id="rId26" Type="http://schemas.openxmlformats.org/officeDocument/2006/relationships/image" Target="../media/image75.png"/><Relationship Id="rId3" Type="http://schemas.openxmlformats.org/officeDocument/2006/relationships/image" Target="../media/image19.svg"/><Relationship Id="rId21" Type="http://schemas.openxmlformats.org/officeDocument/2006/relationships/image" Target="../media/image7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0.png"/><Relationship Id="rId25" Type="http://schemas.openxmlformats.org/officeDocument/2006/relationships/image" Target="../media/image74.png"/><Relationship Id="rId2" Type="http://schemas.openxmlformats.org/officeDocument/2006/relationships/image" Target="../media/image18.png"/><Relationship Id="rId16" Type="http://schemas.openxmlformats.org/officeDocument/2006/relationships/image" Target="../media/image38.sv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73.png"/><Relationship Id="rId5" Type="http://schemas.openxmlformats.org/officeDocument/2006/relationships/image" Target="../media/image21.svg"/><Relationship Id="rId15" Type="http://schemas.openxmlformats.org/officeDocument/2006/relationships/image" Target="../media/image37.png"/><Relationship Id="rId23" Type="http://schemas.openxmlformats.org/officeDocument/2006/relationships/image" Target="../media/image72.png"/><Relationship Id="rId10" Type="http://schemas.openxmlformats.org/officeDocument/2006/relationships/image" Target="../media/image26.png"/><Relationship Id="rId19" Type="http://schemas.openxmlformats.org/officeDocument/2006/relationships/image" Target="../media/image6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8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77.png"/><Relationship Id="rId17" Type="http://schemas.openxmlformats.org/officeDocument/2006/relationships/image" Target="../media/image79.png"/><Relationship Id="rId2" Type="http://schemas.openxmlformats.org/officeDocument/2006/relationships/image" Target="../media/image76.jp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png"/><Relationship Id="rId15" Type="http://schemas.openxmlformats.org/officeDocument/2006/relationships/image" Target="../media/image41.svg"/><Relationship Id="rId10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image" Target="../media/image27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svg"/><Relationship Id="rId18" Type="http://schemas.openxmlformats.org/officeDocument/2006/relationships/image" Target="../media/image78.png"/><Relationship Id="rId26" Type="http://schemas.openxmlformats.org/officeDocument/2006/relationships/image" Target="../media/image62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34" Type="http://schemas.openxmlformats.org/officeDocument/2006/relationships/image" Target="../media/image98.png"/><Relationship Id="rId7" Type="http://schemas.openxmlformats.org/officeDocument/2006/relationships/image" Target="../media/image26.png"/><Relationship Id="rId12" Type="http://schemas.openxmlformats.org/officeDocument/2006/relationships/image" Target="../media/image88.png"/><Relationship Id="rId17" Type="http://schemas.openxmlformats.org/officeDocument/2006/relationships/image" Target="../media/image77.png"/><Relationship Id="rId25" Type="http://schemas.openxmlformats.org/officeDocument/2006/relationships/image" Target="../media/image56.png"/><Relationship Id="rId33" Type="http://schemas.openxmlformats.org/officeDocument/2006/relationships/image" Target="../media/image75.png"/><Relationship Id="rId2" Type="http://schemas.openxmlformats.org/officeDocument/2006/relationships/image" Target="../media/image76.jpg"/><Relationship Id="rId16" Type="http://schemas.openxmlformats.org/officeDocument/2006/relationships/image" Target="../media/image91.png"/><Relationship Id="rId20" Type="http://schemas.openxmlformats.org/officeDocument/2006/relationships/image" Target="../media/image9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7.png"/><Relationship Id="rId24" Type="http://schemas.openxmlformats.org/officeDocument/2006/relationships/image" Target="../media/image96.svg"/><Relationship Id="rId32" Type="http://schemas.openxmlformats.org/officeDocument/2006/relationships/image" Target="../media/image74.png"/><Relationship Id="rId5" Type="http://schemas.openxmlformats.org/officeDocument/2006/relationships/image" Target="../media/image83.png"/><Relationship Id="rId15" Type="http://schemas.openxmlformats.org/officeDocument/2006/relationships/image" Target="../media/image15.png"/><Relationship Id="rId23" Type="http://schemas.openxmlformats.org/officeDocument/2006/relationships/image" Target="../media/image95.png"/><Relationship Id="rId28" Type="http://schemas.openxmlformats.org/officeDocument/2006/relationships/image" Target="../media/image70.png"/><Relationship Id="rId10" Type="http://schemas.openxmlformats.org/officeDocument/2006/relationships/image" Target="../media/image86.svg"/><Relationship Id="rId19" Type="http://schemas.openxmlformats.org/officeDocument/2006/relationships/image" Target="../media/image67.png"/><Relationship Id="rId31" Type="http://schemas.openxmlformats.org/officeDocument/2006/relationships/image" Target="../media/image73.png"/><Relationship Id="rId4" Type="http://schemas.openxmlformats.org/officeDocument/2006/relationships/image" Target="../media/image82.sv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4.svg"/><Relationship Id="rId27" Type="http://schemas.openxmlformats.org/officeDocument/2006/relationships/image" Target="../media/image97.png"/><Relationship Id="rId30" Type="http://schemas.openxmlformats.org/officeDocument/2006/relationships/image" Target="../media/image72.png"/><Relationship Id="rId8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microsoft.com/office/2007/relationships/hdphoto" Target="../media/hdphoto1.wdp"/><Relationship Id="rId5" Type="http://schemas.microsoft.com/office/2007/relationships/media" Target="../media/media4.mp4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9.sv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svg"/><Relationship Id="rId39" Type="http://schemas.openxmlformats.org/officeDocument/2006/relationships/image" Target="../media/image48.png"/><Relationship Id="rId21" Type="http://schemas.openxmlformats.org/officeDocument/2006/relationships/image" Target="../media/image29.svg"/><Relationship Id="rId34" Type="http://schemas.openxmlformats.org/officeDocument/2006/relationships/image" Target="../media/image41.svg"/><Relationship Id="rId42" Type="http://schemas.openxmlformats.org/officeDocument/2006/relationships/image" Target="../media/image51.png"/><Relationship Id="rId47" Type="http://schemas.openxmlformats.org/officeDocument/2006/relationships/image" Target="../media/image14.png"/><Relationship Id="rId7" Type="http://schemas.openxmlformats.org/officeDocument/2006/relationships/audio" Target="../media/audio3.wav"/><Relationship Id="rId2" Type="http://schemas.openxmlformats.org/officeDocument/2006/relationships/audio" Target="../media/media5.mp3"/><Relationship Id="rId16" Type="http://schemas.openxmlformats.org/officeDocument/2006/relationships/image" Target="../media/image24.svg"/><Relationship Id="rId29" Type="http://schemas.openxmlformats.org/officeDocument/2006/relationships/image" Target="../media/image43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9.svg"/><Relationship Id="rId24" Type="http://schemas.openxmlformats.org/officeDocument/2006/relationships/image" Target="../media/image32.svg"/><Relationship Id="rId32" Type="http://schemas.openxmlformats.org/officeDocument/2006/relationships/image" Target="../media/image39.png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5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8.svg"/><Relationship Id="rId44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7.png"/><Relationship Id="rId35" Type="http://schemas.openxmlformats.org/officeDocument/2006/relationships/image" Target="../media/image44.png"/><Relationship Id="rId43" Type="http://schemas.openxmlformats.org/officeDocument/2006/relationships/image" Target="../media/image52.svg"/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0.png"/><Relationship Id="rId38" Type="http://schemas.openxmlformats.org/officeDocument/2006/relationships/image" Target="../media/image47.svg"/><Relationship Id="rId46" Type="http://schemas.openxmlformats.org/officeDocument/2006/relationships/image" Target="../media/image55.png"/><Relationship Id="rId20" Type="http://schemas.openxmlformats.org/officeDocument/2006/relationships/image" Target="../media/image28.png"/><Relationship Id="rId41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52.sv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5" Type="http://schemas.openxmlformats.org/officeDocument/2006/relationships/image" Target="../media/image39.pn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8.svg"/><Relationship Id="rId32" Type="http://schemas.openxmlformats.org/officeDocument/2006/relationships/image" Target="../media/image5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44.png"/><Relationship Id="rId36" Type="http://schemas.openxmlformats.org/officeDocument/2006/relationships/image" Target="../media/image56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31" Type="http://schemas.openxmlformats.org/officeDocument/2006/relationships/image" Target="../media/image47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9.svg"/><Relationship Id="rId22" Type="http://schemas.openxmlformats.org/officeDocument/2006/relationships/image" Target="../media/image43.png"/><Relationship Id="rId27" Type="http://schemas.openxmlformats.org/officeDocument/2006/relationships/image" Target="../media/image41.svg"/><Relationship Id="rId30" Type="http://schemas.openxmlformats.org/officeDocument/2006/relationships/image" Target="../media/image46.png"/><Relationship Id="rId35" Type="http://schemas.openxmlformats.org/officeDocument/2006/relationships/image" Target="../media/image54.png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55.png"/><Relationship Id="rId21" Type="http://schemas.openxmlformats.org/officeDocument/2006/relationships/image" Target="../media/image31.png"/><Relationship Id="rId34" Type="http://schemas.openxmlformats.org/officeDocument/2006/relationships/image" Target="../media/image58.svg"/><Relationship Id="rId7" Type="http://schemas.openxmlformats.org/officeDocument/2006/relationships/audio" Target="../media/audio4.wav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8.svg"/><Relationship Id="rId41" Type="http://schemas.openxmlformats.org/officeDocument/2006/relationships/image" Target="../media/image14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24" Type="http://schemas.openxmlformats.org/officeDocument/2006/relationships/image" Target="../media/image34.svg"/><Relationship Id="rId32" Type="http://schemas.openxmlformats.org/officeDocument/2006/relationships/image" Target="../media/image41.svg"/><Relationship Id="rId37" Type="http://schemas.openxmlformats.org/officeDocument/2006/relationships/image" Target="../media/image61.png"/><Relationship Id="rId40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24.sv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36" Type="http://schemas.openxmlformats.org/officeDocument/2006/relationships/image" Target="../media/image60.svg"/><Relationship Id="rId10" Type="http://schemas.openxmlformats.org/officeDocument/2006/relationships/image" Target="../media/image19.svg"/><Relationship Id="rId19" Type="http://schemas.openxmlformats.org/officeDocument/2006/relationships/image" Target="../media/image29.svg"/><Relationship Id="rId31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2.svg"/><Relationship Id="rId27" Type="http://schemas.openxmlformats.org/officeDocument/2006/relationships/image" Target="../media/image43.png"/><Relationship Id="rId30" Type="http://schemas.openxmlformats.org/officeDocument/2006/relationships/image" Target="../media/image39.png"/><Relationship Id="rId35" Type="http://schemas.openxmlformats.org/officeDocument/2006/relationships/image" Target="../media/image59.png"/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1.svg"/><Relationship Id="rId17" Type="http://schemas.openxmlformats.org/officeDocument/2006/relationships/image" Target="../media/image27.svg"/><Relationship Id="rId25" Type="http://schemas.openxmlformats.org/officeDocument/2006/relationships/image" Target="../media/image35.png"/><Relationship Id="rId33" Type="http://schemas.openxmlformats.org/officeDocument/2006/relationships/image" Target="../media/image57.png"/><Relationship Id="rId38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svg"/><Relationship Id="rId18" Type="http://schemas.openxmlformats.org/officeDocument/2006/relationships/image" Target="../media/image34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43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7.sv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23" Type="http://schemas.openxmlformats.org/officeDocument/2006/relationships/image" Target="../media/image38.svg"/><Relationship Id="rId28" Type="http://schemas.openxmlformats.org/officeDocument/2006/relationships/image" Target="../media/image58.sv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30.png"/><Relationship Id="rId22" Type="http://schemas.openxmlformats.org/officeDocument/2006/relationships/image" Target="../media/image37.png"/><Relationship Id="rId27" Type="http://schemas.openxmlformats.org/officeDocument/2006/relationships/image" Target="../media/image57.png"/><Relationship Id="rId30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193"/>
            <a:ext cx="18288000" cy="10438890"/>
          </a:xfrm>
          <a:custGeom>
            <a:avLst/>
            <a:gdLst/>
            <a:ahLst/>
            <a:cxnLst/>
            <a:rect l="l" t="t" r="r" b="b"/>
            <a:pathLst>
              <a:path w="18381076" h="10438890">
                <a:moveTo>
                  <a:pt x="0" y="0"/>
                </a:moveTo>
                <a:lnTo>
                  <a:pt x="18381076" y="0"/>
                </a:lnTo>
                <a:lnTo>
                  <a:pt x="18381076" y="10438890"/>
                </a:lnTo>
                <a:lnTo>
                  <a:pt x="0" y="10438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5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F7F4C-B244-4302-2AEA-0A8EF571B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151890"/>
            <a:ext cx="2251364" cy="2251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0F10D1-6570-7DDD-831B-24479850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298" y="1333500"/>
            <a:ext cx="14892598" cy="2910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F819F6-A89C-49BA-A7E4-472957A7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" y="8736667"/>
            <a:ext cx="1497603" cy="1544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6D33C5-78DD-F619-1811-43F32A6A6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0202" y="-151890"/>
            <a:ext cx="4888897" cy="2081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E011B-5875-7A6E-CF7F-8E1A4A63B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40" y="598412"/>
            <a:ext cx="8583912" cy="364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263FF-2494-69C9-8E32-536F4675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4767" y="3487740"/>
            <a:ext cx="341405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5F787-6FE2-56FC-A435-5ADC763296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1343" y="8320203"/>
            <a:ext cx="13278239" cy="300558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859253" y="139133"/>
            <a:ext cx="17475913" cy="8508901"/>
          </a:xfrm>
          <a:custGeom>
            <a:avLst/>
            <a:gdLst/>
            <a:ahLst/>
            <a:cxnLst/>
            <a:rect l="l" t="t" r="r" b="b"/>
            <a:pathLst>
              <a:path w="11864352" h="8227706">
                <a:moveTo>
                  <a:pt x="0" y="0"/>
                </a:moveTo>
                <a:lnTo>
                  <a:pt x="11864352" y="0"/>
                </a:lnTo>
                <a:lnTo>
                  <a:pt x="11864352" y="8227707"/>
                </a:lnTo>
                <a:lnTo>
                  <a:pt x="0" y="82277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7">
              <a:alphaModFix amt="96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6D6E5-7835-CF75-C092-E4556FA6714A}"/>
              </a:ext>
            </a:extLst>
          </p:cNvPr>
          <p:cNvGrpSpPr/>
          <p:nvPr/>
        </p:nvGrpSpPr>
        <p:grpSpPr>
          <a:xfrm flipH="1">
            <a:off x="-28581" y="2525192"/>
            <a:ext cx="4074359" cy="5923775"/>
            <a:chOff x="859150" y="2490663"/>
            <a:chExt cx="4074359" cy="5923775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5433928-6CBA-2880-144C-F4F24518B507}"/>
                </a:ext>
              </a:extLst>
            </p:cNvPr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2E68DDD-C58F-9C2C-C983-CF2157B3D730}"/>
                </a:ext>
              </a:extLst>
            </p:cNvPr>
            <p:cNvSpPr/>
            <p:nvPr/>
          </p:nvSpPr>
          <p:spPr>
            <a:xfrm>
              <a:off x="859150" y="3951426"/>
              <a:ext cx="4074358" cy="4463012"/>
            </a:xfrm>
            <a:custGeom>
              <a:avLst/>
              <a:gdLst/>
              <a:ahLst/>
              <a:cxnLst/>
              <a:rect l="l" t="t" r="r" b="b"/>
              <a:pathLst>
                <a:path w="4074358" h="4463012">
                  <a:moveTo>
                    <a:pt x="0" y="0"/>
                  </a:moveTo>
                  <a:lnTo>
                    <a:pt x="4074359" y="0"/>
                  </a:lnTo>
                  <a:lnTo>
                    <a:pt x="4074359" y="4463013"/>
                  </a:lnTo>
                  <a:lnTo>
                    <a:pt x="0" y="446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774512" y="4254048"/>
            <a:ext cx="1191308" cy="2164963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0" y="0"/>
                </a:moveTo>
                <a:lnTo>
                  <a:pt x="1655335" y="0"/>
                </a:lnTo>
                <a:lnTo>
                  <a:pt x="1655335" y="3041962"/>
                </a:lnTo>
                <a:lnTo>
                  <a:pt x="0" y="304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513053">
            <a:off x="4977970" y="6254515"/>
            <a:ext cx="1042897" cy="1755844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0" y="0"/>
                </a:moveTo>
                <a:lnTo>
                  <a:pt x="1655335" y="0"/>
                </a:lnTo>
                <a:lnTo>
                  <a:pt x="1655335" y="3041962"/>
                </a:lnTo>
                <a:lnTo>
                  <a:pt x="0" y="304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09261" flipH="1">
            <a:off x="12419827" y="3259590"/>
            <a:ext cx="1174530" cy="1999745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1655334" y="0"/>
                </a:moveTo>
                <a:lnTo>
                  <a:pt x="0" y="0"/>
                </a:lnTo>
                <a:lnTo>
                  <a:pt x="0" y="3041963"/>
                </a:lnTo>
                <a:lnTo>
                  <a:pt x="1655334" y="3041963"/>
                </a:lnTo>
                <a:lnTo>
                  <a:pt x="1655334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60659-8C1D-A0CA-7066-2514B306DA9B}"/>
              </a:ext>
            </a:extLst>
          </p:cNvPr>
          <p:cNvGrpSpPr/>
          <p:nvPr/>
        </p:nvGrpSpPr>
        <p:grpSpPr>
          <a:xfrm>
            <a:off x="646900" y="266700"/>
            <a:ext cx="16994198" cy="1462825"/>
            <a:chOff x="767622" y="250457"/>
            <a:chExt cx="1185430" cy="416994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3B186B5E-F10F-796B-4B28-54556D821ADC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D3A9E3-9417-C20C-4323-2CFC40FBC2FC}"/>
                </a:ext>
              </a:extLst>
            </p:cNvPr>
            <p:cNvSpPr txBox="1"/>
            <p:nvPr/>
          </p:nvSpPr>
          <p:spPr>
            <a:xfrm>
              <a:off x="784226" y="250457"/>
              <a:ext cx="1147565" cy="41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352588C-A629-82E2-6512-7E3FEEBAF91C}"/>
              </a:ext>
            </a:extLst>
          </p:cNvPr>
          <p:cNvSpPr txBox="1"/>
          <p:nvPr/>
        </p:nvSpPr>
        <p:spPr>
          <a:xfrm>
            <a:off x="3824977" y="3486644"/>
            <a:ext cx="1403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688195" y="3326567"/>
            <a:ext cx="813324" cy="798723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42D4D8-9FBF-BD75-BCA3-2CA5B5B86F22}"/>
              </a:ext>
            </a:extLst>
          </p:cNvPr>
          <p:cNvSpPr/>
          <p:nvPr/>
        </p:nvSpPr>
        <p:spPr>
          <a:xfrm>
            <a:off x="13944600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346C9F-E2F3-449E-EF8D-D2F5A139951A}"/>
              </a:ext>
            </a:extLst>
          </p:cNvPr>
          <p:cNvSpPr txBox="1"/>
          <p:nvPr/>
        </p:nvSpPr>
        <p:spPr>
          <a:xfrm>
            <a:off x="14105515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47CA04-81CC-2D87-3ADB-9AC64093A042}"/>
              </a:ext>
            </a:extLst>
          </p:cNvPr>
          <p:cNvSpPr/>
          <p:nvPr/>
        </p:nvSpPr>
        <p:spPr>
          <a:xfrm>
            <a:off x="11953567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491D8A-4845-8D44-26C4-B47589D5A9CF}"/>
              </a:ext>
            </a:extLst>
          </p:cNvPr>
          <p:cNvSpPr txBox="1"/>
          <p:nvPr/>
        </p:nvSpPr>
        <p:spPr>
          <a:xfrm>
            <a:off x="12114482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C567BD-C5CF-F9A4-4312-84459899BCC2}"/>
              </a:ext>
            </a:extLst>
          </p:cNvPr>
          <p:cNvSpPr/>
          <p:nvPr/>
        </p:nvSpPr>
        <p:spPr>
          <a:xfrm>
            <a:off x="9931951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DC23DA-7461-9BE8-3CED-15E27370E287}"/>
              </a:ext>
            </a:extLst>
          </p:cNvPr>
          <p:cNvSpPr/>
          <p:nvPr/>
        </p:nvSpPr>
        <p:spPr>
          <a:xfrm>
            <a:off x="7959936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611162-702D-156B-15A6-74733E7AFE74}"/>
              </a:ext>
            </a:extLst>
          </p:cNvPr>
          <p:cNvSpPr txBox="1"/>
          <p:nvPr/>
        </p:nvSpPr>
        <p:spPr>
          <a:xfrm>
            <a:off x="8120851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6DD827-0B01-B7B1-2636-0B76FA8C8FB3}"/>
              </a:ext>
            </a:extLst>
          </p:cNvPr>
          <p:cNvSpPr/>
          <p:nvPr/>
        </p:nvSpPr>
        <p:spPr>
          <a:xfrm>
            <a:off x="5968903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603493" y="7663109"/>
            <a:ext cx="1022907" cy="1458518"/>
          </a:xfrm>
          <a:custGeom>
            <a:avLst/>
            <a:gdLst/>
            <a:ahLst/>
            <a:cxnLst/>
            <a:rect l="l" t="t" r="r" b="b"/>
            <a:pathLst>
              <a:path w="1214343" h="1955922">
                <a:moveTo>
                  <a:pt x="0" y="0"/>
                </a:moveTo>
                <a:lnTo>
                  <a:pt x="1214343" y="0"/>
                </a:lnTo>
                <a:lnTo>
                  <a:pt x="1214343" y="1955923"/>
                </a:lnTo>
                <a:lnTo>
                  <a:pt x="0" y="19559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960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5E36C3-ACDF-9B3A-78ED-45ACED40D072}"/>
              </a:ext>
            </a:extLst>
          </p:cNvPr>
          <p:cNvSpPr txBox="1"/>
          <p:nvPr/>
        </p:nvSpPr>
        <p:spPr>
          <a:xfrm>
            <a:off x="3822797" y="4383810"/>
            <a:ext cx="14034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FD16EC96-A2B5-B0B5-EF42-1DCDABC76EDF}"/>
              </a:ext>
            </a:extLst>
          </p:cNvPr>
          <p:cNvSpPr/>
          <p:nvPr/>
        </p:nvSpPr>
        <p:spPr>
          <a:xfrm>
            <a:off x="11783750" y="4408960"/>
            <a:ext cx="892549" cy="798724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2ABD20-0914-BB06-D333-9D22BAE4F110}"/>
              </a:ext>
            </a:extLst>
          </p:cNvPr>
          <p:cNvSpPr txBox="1"/>
          <p:nvPr/>
        </p:nvSpPr>
        <p:spPr>
          <a:xfrm>
            <a:off x="9982200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30BF8E-EF29-9776-7862-03D55BDCC6C1}"/>
              </a:ext>
            </a:extLst>
          </p:cNvPr>
          <p:cNvSpPr txBox="1"/>
          <p:nvPr/>
        </p:nvSpPr>
        <p:spPr>
          <a:xfrm>
            <a:off x="3806134" y="5818847"/>
            <a:ext cx="14034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143B1CB1-71B7-A7AD-659C-34F4F2CE314A}"/>
              </a:ext>
            </a:extLst>
          </p:cNvPr>
          <p:cNvSpPr/>
          <p:nvPr/>
        </p:nvSpPr>
        <p:spPr>
          <a:xfrm>
            <a:off x="4729970" y="6381551"/>
            <a:ext cx="853363" cy="781910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D8EA56-FE38-15AB-1951-184677BE11FA}"/>
              </a:ext>
            </a:extLst>
          </p:cNvPr>
          <p:cNvSpPr txBox="1"/>
          <p:nvPr/>
        </p:nvSpPr>
        <p:spPr>
          <a:xfrm>
            <a:off x="6248400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AA87BC-75F2-939D-C05F-77508DAD3A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49" y="6797286"/>
            <a:ext cx="5199370" cy="292577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EBE934-D41E-724C-3238-6346E9B4F663}"/>
              </a:ext>
            </a:extLst>
          </p:cNvPr>
          <p:cNvCxnSpPr>
            <a:cxnSpLocks/>
          </p:cNvCxnSpPr>
          <p:nvPr/>
        </p:nvCxnSpPr>
        <p:spPr>
          <a:xfrm>
            <a:off x="8915400" y="4050688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E18768-B87E-2245-E10D-60526E99D86E}"/>
              </a:ext>
            </a:extLst>
          </p:cNvPr>
          <p:cNvCxnSpPr>
            <a:cxnSpLocks/>
          </p:cNvCxnSpPr>
          <p:nvPr/>
        </p:nvCxnSpPr>
        <p:spPr>
          <a:xfrm>
            <a:off x="4495800" y="4983974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415E9BD-FCCD-43E3-1B93-EDEAF7431214}"/>
              </a:ext>
            </a:extLst>
          </p:cNvPr>
          <p:cNvCxnSpPr>
            <a:cxnSpLocks/>
          </p:cNvCxnSpPr>
          <p:nvPr/>
        </p:nvCxnSpPr>
        <p:spPr>
          <a:xfrm>
            <a:off x="4383269" y="6405869"/>
            <a:ext cx="6132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09877E-6 L -0.00147 -0.04228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07407E-6 L -0.079 0.1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20988E-6 L -0.58681 0.34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09297 0.204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83951E-6 L -0.52231 0.227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0" y="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316 0.3962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9753E-6 L -0.13402 0.0172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5F787-6FE2-56FC-A435-5ADC763296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1343" y="8320203"/>
            <a:ext cx="13278239" cy="300558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008599" y="139133"/>
            <a:ext cx="18326567" cy="8899647"/>
          </a:xfrm>
          <a:custGeom>
            <a:avLst/>
            <a:gdLst/>
            <a:ahLst/>
            <a:cxnLst/>
            <a:rect l="l" t="t" r="r" b="b"/>
            <a:pathLst>
              <a:path w="11864352" h="8227706">
                <a:moveTo>
                  <a:pt x="0" y="0"/>
                </a:moveTo>
                <a:lnTo>
                  <a:pt x="11864352" y="0"/>
                </a:lnTo>
                <a:lnTo>
                  <a:pt x="11864352" y="8227707"/>
                </a:lnTo>
                <a:lnTo>
                  <a:pt x="0" y="82277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>
              <a:alphaModFix amt="96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6D6E5-7835-CF75-C092-E4556FA6714A}"/>
              </a:ext>
            </a:extLst>
          </p:cNvPr>
          <p:cNvGrpSpPr/>
          <p:nvPr/>
        </p:nvGrpSpPr>
        <p:grpSpPr>
          <a:xfrm flipH="1">
            <a:off x="-28582" y="2748309"/>
            <a:ext cx="3950293" cy="5700658"/>
            <a:chOff x="859150" y="2490663"/>
            <a:chExt cx="4074359" cy="5923775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5433928-6CBA-2880-144C-F4F24518B507}"/>
                </a:ext>
              </a:extLst>
            </p:cNvPr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2E68DDD-C58F-9C2C-C983-CF2157B3D730}"/>
                </a:ext>
              </a:extLst>
            </p:cNvPr>
            <p:cNvSpPr/>
            <p:nvPr/>
          </p:nvSpPr>
          <p:spPr>
            <a:xfrm>
              <a:off x="859150" y="3951426"/>
              <a:ext cx="4074358" cy="4463012"/>
            </a:xfrm>
            <a:custGeom>
              <a:avLst/>
              <a:gdLst/>
              <a:ahLst/>
              <a:cxnLst/>
              <a:rect l="l" t="t" r="r" b="b"/>
              <a:pathLst>
                <a:path w="4074358" h="4463012">
                  <a:moveTo>
                    <a:pt x="0" y="0"/>
                  </a:moveTo>
                  <a:lnTo>
                    <a:pt x="4074359" y="0"/>
                  </a:lnTo>
                  <a:lnTo>
                    <a:pt x="4074359" y="4463013"/>
                  </a:lnTo>
                  <a:lnTo>
                    <a:pt x="0" y="446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60659-8C1D-A0CA-7066-2514B306DA9B}"/>
              </a:ext>
            </a:extLst>
          </p:cNvPr>
          <p:cNvGrpSpPr/>
          <p:nvPr/>
        </p:nvGrpSpPr>
        <p:grpSpPr>
          <a:xfrm>
            <a:off x="646900" y="266700"/>
            <a:ext cx="16994198" cy="1462825"/>
            <a:chOff x="767622" y="250457"/>
            <a:chExt cx="1185430" cy="416994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3B186B5E-F10F-796B-4B28-54556D821ADC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D3A9E3-9417-C20C-4323-2CFC40FBC2FC}"/>
                </a:ext>
              </a:extLst>
            </p:cNvPr>
            <p:cNvSpPr txBox="1"/>
            <p:nvPr/>
          </p:nvSpPr>
          <p:spPr>
            <a:xfrm>
              <a:off x="784226" y="250457"/>
              <a:ext cx="1147565" cy="41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đích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CA9204-D4F0-53F9-5985-EE96521DF6C6}"/>
              </a:ext>
            </a:extLst>
          </p:cNvPr>
          <p:cNvGrpSpPr/>
          <p:nvPr/>
        </p:nvGrpSpPr>
        <p:grpSpPr>
          <a:xfrm>
            <a:off x="4171496" y="2094672"/>
            <a:ext cx="6321328" cy="1211855"/>
            <a:chOff x="4190949" y="2094672"/>
            <a:chExt cx="6321328" cy="12118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40CC877-256D-4626-040E-C25EC7266801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52588C-A629-82E2-6512-7E3FEEBAF91C}"/>
                </a:ext>
              </a:extLst>
            </p:cNvPr>
            <p:cNvSpPr txBox="1"/>
            <p:nvPr/>
          </p:nvSpPr>
          <p:spPr>
            <a:xfrm>
              <a:off x="4440734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Anh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ai?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9D7A83-0B32-B9D3-B62C-DF054CC8162C}"/>
              </a:ext>
            </a:extLst>
          </p:cNvPr>
          <p:cNvGrpSpPr/>
          <p:nvPr/>
        </p:nvGrpSpPr>
        <p:grpSpPr>
          <a:xfrm>
            <a:off x="4171496" y="3714067"/>
            <a:ext cx="6243447" cy="1211855"/>
            <a:chOff x="4190949" y="2094672"/>
            <a:chExt cx="6243447" cy="121185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CA75C3-347E-B422-962A-A9935AF8CC1E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E003B20-E0A8-7FD8-BD2E-491DF59EBB19}"/>
                </a:ext>
              </a:extLst>
            </p:cNvPr>
            <p:cNvSpPr txBox="1"/>
            <p:nvPr/>
          </p:nvSpPr>
          <p:spPr>
            <a:xfrm>
              <a:off x="4362853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Sao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C1D73D-D9FB-9699-007D-ED73F107009B}"/>
              </a:ext>
            </a:extLst>
          </p:cNvPr>
          <p:cNvGrpSpPr/>
          <p:nvPr/>
        </p:nvGrpSpPr>
        <p:grpSpPr>
          <a:xfrm>
            <a:off x="4171496" y="5302810"/>
            <a:ext cx="6201413" cy="1214183"/>
            <a:chOff x="4190949" y="2094672"/>
            <a:chExt cx="6201413" cy="121418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2DFD2C4-A33B-6FF4-D020-18897301C674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A4A532-20FE-8068-0614-5BD1F39E68F7}"/>
                </a:ext>
              </a:extLst>
            </p:cNvPr>
            <p:cNvSpPr txBox="1"/>
            <p:nvPr/>
          </p:nvSpPr>
          <p:spPr>
            <a:xfrm>
              <a:off x="4285230" y="2108526"/>
              <a:ext cx="60715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19C474-A398-8413-5447-5673E4995DF7}"/>
              </a:ext>
            </a:extLst>
          </p:cNvPr>
          <p:cNvGrpSpPr/>
          <p:nvPr/>
        </p:nvGrpSpPr>
        <p:grpSpPr>
          <a:xfrm>
            <a:off x="4171496" y="6922205"/>
            <a:ext cx="6243447" cy="1211855"/>
            <a:chOff x="4190949" y="2094672"/>
            <a:chExt cx="6243447" cy="121185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AEC466C7-E0A4-40D7-9596-221D37251B04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4AD0A0-E1BD-5DA1-0FC6-978D7686D7D4}"/>
                </a:ext>
              </a:extLst>
            </p:cNvPr>
            <p:cNvSpPr txBox="1"/>
            <p:nvPr/>
          </p:nvSpPr>
          <p:spPr>
            <a:xfrm>
              <a:off x="4362853" y="241283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d. Bao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32A34-594F-7542-B29C-992AD01C4686}"/>
              </a:ext>
            </a:extLst>
          </p:cNvPr>
          <p:cNvGrpSpPr/>
          <p:nvPr/>
        </p:nvGrpSpPr>
        <p:grpSpPr>
          <a:xfrm>
            <a:off x="4171496" y="8512718"/>
            <a:ext cx="6321328" cy="1211855"/>
            <a:chOff x="4190949" y="2094672"/>
            <a:chExt cx="6321328" cy="121185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0A06EA6-592B-CADA-2ADD-FF15EFBE1B5D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96F02A-0CA7-1411-0EDB-E24CA90282D5}"/>
                </a:ext>
              </a:extLst>
            </p:cNvPr>
            <p:cNvSpPr txBox="1"/>
            <p:nvPr/>
          </p:nvSpPr>
          <p:spPr>
            <a:xfrm>
              <a:off x="4440734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e.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350252E-F82C-5356-7C02-7905F86FE4B9}"/>
              </a:ext>
            </a:extLst>
          </p:cNvPr>
          <p:cNvGrpSpPr/>
          <p:nvPr/>
        </p:nvGrpSpPr>
        <p:grpSpPr>
          <a:xfrm>
            <a:off x="11472723" y="2091788"/>
            <a:ext cx="6593988" cy="1211855"/>
            <a:chOff x="11485016" y="2091788"/>
            <a:chExt cx="6593988" cy="12118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D9DE24-663D-9F6A-98D6-8652278151BC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A149D0B-1780-BDF5-8DE1-8F406B566A0B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(1)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8DF137-F32A-8A24-4845-044CF9537999}"/>
              </a:ext>
            </a:extLst>
          </p:cNvPr>
          <p:cNvGrpSpPr/>
          <p:nvPr/>
        </p:nvGrpSpPr>
        <p:grpSpPr>
          <a:xfrm>
            <a:off x="11472723" y="3737175"/>
            <a:ext cx="6593988" cy="1211855"/>
            <a:chOff x="11485016" y="2091788"/>
            <a:chExt cx="6593988" cy="121185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B08E1A5-9BC9-190E-FFF9-C4B223092216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D4294C0-AEC8-89F5-E183-3AE60D289CE0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(2)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A3C960-ABC5-3886-C4D1-20CE27B15BB1}"/>
              </a:ext>
            </a:extLst>
          </p:cNvPr>
          <p:cNvGrpSpPr/>
          <p:nvPr/>
        </p:nvGrpSpPr>
        <p:grpSpPr>
          <a:xfrm>
            <a:off x="11472723" y="5283026"/>
            <a:ext cx="6593988" cy="1211855"/>
            <a:chOff x="11485016" y="2091788"/>
            <a:chExt cx="6593988" cy="121185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1BD9D0AA-1609-8D81-DC0E-40FD2E863F20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10C44CC-CCE4-D2EF-F7F4-5524DAAFAABE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(3)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674A77-C94C-B7A6-D081-F10DB9D57FB7}"/>
              </a:ext>
            </a:extLst>
          </p:cNvPr>
          <p:cNvGrpSpPr/>
          <p:nvPr/>
        </p:nvGrpSpPr>
        <p:grpSpPr>
          <a:xfrm>
            <a:off x="11472723" y="6920957"/>
            <a:ext cx="6593988" cy="1211855"/>
            <a:chOff x="11485016" y="2091788"/>
            <a:chExt cx="6593988" cy="121185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6A1FF13-E333-1E43-108F-515C3F952B2C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00A4ABD-E2D7-7B66-06A8-3DD30E6EC1D0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(4)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750F0A-1546-A754-AF2E-0AADA06CBA72}"/>
              </a:ext>
            </a:extLst>
          </p:cNvPr>
          <p:cNvGrpSpPr/>
          <p:nvPr/>
        </p:nvGrpSpPr>
        <p:grpSpPr>
          <a:xfrm>
            <a:off x="11472723" y="8466808"/>
            <a:ext cx="6409820" cy="1211855"/>
            <a:chOff x="11485016" y="2091788"/>
            <a:chExt cx="6409820" cy="121185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2659A802-CB65-48EA-7A7B-4362EBBA742D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0474FCD-B9BB-C73B-8110-9E86B527940F}"/>
                </a:ext>
              </a:extLst>
            </p:cNvPr>
            <p:cNvSpPr txBox="1"/>
            <p:nvPr/>
          </p:nvSpPr>
          <p:spPr>
            <a:xfrm>
              <a:off x="11823293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(5)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FAA87BC-75F2-939D-C05F-77508DAD3A0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57" y="1663186"/>
            <a:ext cx="4666226" cy="2625761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88E3169-C77A-287F-AA7D-284E7F06F4D8}"/>
              </a:ext>
            </a:extLst>
          </p:cNvPr>
          <p:cNvCxnSpPr>
            <a:cxnSpLocks/>
          </p:cNvCxnSpPr>
          <p:nvPr/>
        </p:nvCxnSpPr>
        <p:spPr>
          <a:xfrm>
            <a:off x="10337320" y="2628900"/>
            <a:ext cx="1135403" cy="1714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E0EF7C7-E8EA-50A1-5F10-AF1923CF5566}"/>
              </a:ext>
            </a:extLst>
          </p:cNvPr>
          <p:cNvCxnSpPr>
            <a:cxnSpLocks/>
          </p:cNvCxnSpPr>
          <p:nvPr/>
        </p:nvCxnSpPr>
        <p:spPr>
          <a:xfrm>
            <a:off x="8283024" y="2940828"/>
            <a:ext cx="4799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593B567-0D01-F701-B7EE-11C5000A48DF}"/>
              </a:ext>
            </a:extLst>
          </p:cNvPr>
          <p:cNvCxnSpPr>
            <a:cxnSpLocks/>
          </p:cNvCxnSpPr>
          <p:nvPr/>
        </p:nvCxnSpPr>
        <p:spPr>
          <a:xfrm>
            <a:off x="4876800" y="4545943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1D794C-F85E-6C8D-F98D-4D8E1C4F40D6}"/>
              </a:ext>
            </a:extLst>
          </p:cNvPr>
          <p:cNvCxnSpPr>
            <a:cxnSpLocks/>
            <a:stCxn id="54" idx="3"/>
            <a:endCxn id="76" idx="1"/>
          </p:cNvCxnSpPr>
          <p:nvPr/>
        </p:nvCxnSpPr>
        <p:spPr>
          <a:xfrm>
            <a:off x="10414943" y="4267840"/>
            <a:ext cx="1057780" cy="4804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A706E4E-11C2-E373-82F0-7CFF3972FDFB}"/>
              </a:ext>
            </a:extLst>
          </p:cNvPr>
          <p:cNvCxnSpPr>
            <a:cxnSpLocks/>
          </p:cNvCxnSpPr>
          <p:nvPr/>
        </p:nvCxnSpPr>
        <p:spPr>
          <a:xfrm>
            <a:off x="8406063" y="59055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3B50F11-015D-CACD-F406-B41B30A9D54B}"/>
              </a:ext>
            </a:extLst>
          </p:cNvPr>
          <p:cNvCxnSpPr>
            <a:cxnSpLocks/>
            <a:stCxn id="56" idx="3"/>
            <a:endCxn id="20" idx="1"/>
          </p:cNvCxnSpPr>
          <p:nvPr/>
        </p:nvCxnSpPr>
        <p:spPr>
          <a:xfrm flipV="1">
            <a:off x="10372909" y="2697716"/>
            <a:ext cx="1099814" cy="321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0C2180D-848F-C6CF-3944-70B5904C3A83}"/>
              </a:ext>
            </a:extLst>
          </p:cNvPr>
          <p:cNvCxnSpPr>
            <a:cxnSpLocks/>
          </p:cNvCxnSpPr>
          <p:nvPr/>
        </p:nvCxnSpPr>
        <p:spPr>
          <a:xfrm>
            <a:off x="4800600" y="7831183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A7DE753-2FAB-1241-30CE-5B4AEA934A8C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0414943" y="5905500"/>
            <a:ext cx="1057780" cy="16580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B684C19-CC15-1BF0-F0A1-5EA3D2834124}"/>
              </a:ext>
            </a:extLst>
          </p:cNvPr>
          <p:cNvCxnSpPr>
            <a:cxnSpLocks/>
          </p:cNvCxnSpPr>
          <p:nvPr/>
        </p:nvCxnSpPr>
        <p:spPr>
          <a:xfrm>
            <a:off x="7162800" y="9324724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940725-3609-7641-8D75-3F47CB86530F}"/>
              </a:ext>
            </a:extLst>
          </p:cNvPr>
          <p:cNvCxnSpPr>
            <a:cxnSpLocks/>
            <a:endCxn id="73" idx="1"/>
          </p:cNvCxnSpPr>
          <p:nvPr/>
        </p:nvCxnSpPr>
        <p:spPr>
          <a:xfrm flipV="1">
            <a:off x="10337320" y="7526885"/>
            <a:ext cx="1135403" cy="1797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4E1D33D-FA49-A2D9-17D0-D9583EC9BFC0}"/>
              </a:ext>
            </a:extLst>
          </p:cNvPr>
          <p:cNvGrpSpPr/>
          <p:nvPr/>
        </p:nvGrpSpPr>
        <p:grpSpPr>
          <a:xfrm>
            <a:off x="9344800" y="3965192"/>
            <a:ext cx="3710320" cy="2657615"/>
            <a:chOff x="4440734" y="7071973"/>
            <a:chExt cx="3710320" cy="265761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CFDAD166-9370-73FE-F178-74FCA358D70A}"/>
                </a:ext>
              </a:extLst>
            </p:cNvPr>
            <p:cNvGrpSpPr/>
            <p:nvPr/>
          </p:nvGrpSpPr>
          <p:grpSpPr>
            <a:xfrm>
              <a:off x="4440734" y="7071973"/>
              <a:ext cx="3710320" cy="2636248"/>
              <a:chOff x="4440734" y="7071973"/>
              <a:chExt cx="3710320" cy="2636248"/>
            </a:xfrm>
          </p:grpSpPr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6726D8E9-82EC-091F-A273-6DCF4DD74D1F}"/>
                  </a:ext>
                </a:extLst>
              </p:cNvPr>
              <p:cNvSpPr/>
              <p:nvPr/>
            </p:nvSpPr>
            <p:spPr>
              <a:xfrm>
                <a:off x="4440734" y="7904078"/>
                <a:ext cx="3710320" cy="1804143"/>
              </a:xfrm>
              <a:custGeom>
                <a:avLst/>
                <a:gdLst/>
                <a:ahLst/>
                <a:cxnLst/>
                <a:rect l="l" t="t" r="r" b="b"/>
                <a:pathLst>
                  <a:path w="3710320" h="1804143">
                    <a:moveTo>
                      <a:pt x="0" y="0"/>
                    </a:moveTo>
                    <a:lnTo>
                      <a:pt x="3710320" y="0"/>
                    </a:lnTo>
                    <a:lnTo>
                      <a:pt x="3710320" y="1804143"/>
                    </a:lnTo>
                    <a:lnTo>
                      <a:pt x="0" y="18041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58D9D674-8060-A3F9-8672-B40861E818F2}"/>
                  </a:ext>
                </a:extLst>
              </p:cNvPr>
              <p:cNvSpPr/>
              <p:nvPr/>
            </p:nvSpPr>
            <p:spPr>
              <a:xfrm>
                <a:off x="6254233" y="7071973"/>
                <a:ext cx="1723917" cy="1508427"/>
              </a:xfrm>
              <a:custGeom>
                <a:avLst/>
                <a:gdLst/>
                <a:ahLst/>
                <a:cxnLst/>
                <a:rect l="l" t="t" r="r" b="b"/>
                <a:pathLst>
                  <a:path w="1723917" h="1508427">
                    <a:moveTo>
                      <a:pt x="0" y="0"/>
                    </a:moveTo>
                    <a:lnTo>
                      <a:pt x="1723917" y="0"/>
                    </a:lnTo>
                    <a:lnTo>
                      <a:pt x="1723917" y="1508427"/>
                    </a:lnTo>
                    <a:lnTo>
                      <a:pt x="0" y="15084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5">
                <a:extLst>
                  <a:ext uri="{FF2B5EF4-FFF2-40B4-BE49-F238E27FC236}">
                    <a16:creationId xmlns:a16="http://schemas.microsoft.com/office/drawing/2014/main" id="{2BC1CFB3-232D-3DB9-863B-6F137CDE5907}"/>
                  </a:ext>
                </a:extLst>
              </p:cNvPr>
              <p:cNvSpPr/>
              <p:nvPr/>
            </p:nvSpPr>
            <p:spPr>
              <a:xfrm>
                <a:off x="4933509" y="7190310"/>
                <a:ext cx="1631325" cy="1271754"/>
              </a:xfrm>
              <a:custGeom>
                <a:avLst/>
                <a:gdLst/>
                <a:ahLst/>
                <a:cxnLst/>
                <a:rect l="l" t="t" r="r" b="b"/>
                <a:pathLst>
                  <a:path w="1631325" h="1271754">
                    <a:moveTo>
                      <a:pt x="0" y="0"/>
                    </a:moveTo>
                    <a:lnTo>
                      <a:pt x="1631325" y="0"/>
                    </a:lnTo>
                    <a:lnTo>
                      <a:pt x="1631325" y="1271754"/>
                    </a:lnTo>
                    <a:lnTo>
                      <a:pt x="0" y="12717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403F25B0-2C34-5EA1-AA8F-9D4A8D996A48}"/>
                  </a:ext>
                </a:extLst>
              </p:cNvPr>
              <p:cNvSpPr/>
              <p:nvPr/>
            </p:nvSpPr>
            <p:spPr>
              <a:xfrm>
                <a:off x="4773182" y="7908439"/>
                <a:ext cx="1243532" cy="1128505"/>
              </a:xfrm>
              <a:custGeom>
                <a:avLst/>
                <a:gdLst/>
                <a:ahLst/>
                <a:cxnLst/>
                <a:rect l="l" t="t" r="r" b="b"/>
                <a:pathLst>
                  <a:path w="1243532" h="1128505">
                    <a:moveTo>
                      <a:pt x="0" y="0"/>
                    </a:moveTo>
                    <a:lnTo>
                      <a:pt x="1243532" y="0"/>
                    </a:lnTo>
                    <a:lnTo>
                      <a:pt x="1243532" y="1128505"/>
                    </a:lnTo>
                    <a:lnTo>
                      <a:pt x="0" y="11285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7D470305-8FFC-D2B5-3B59-1C13B2ECD2A0}"/>
                  </a:ext>
                </a:extLst>
              </p:cNvPr>
              <p:cNvSpPr/>
              <p:nvPr/>
            </p:nvSpPr>
            <p:spPr>
              <a:xfrm>
                <a:off x="4867461" y="8237535"/>
                <a:ext cx="1670829" cy="1137228"/>
              </a:xfrm>
              <a:custGeom>
                <a:avLst/>
                <a:gdLst/>
                <a:ahLst/>
                <a:cxnLst/>
                <a:rect l="l" t="t" r="r" b="b"/>
                <a:pathLst>
                  <a:path w="1670829" h="1137228">
                    <a:moveTo>
                      <a:pt x="0" y="0"/>
                    </a:moveTo>
                    <a:lnTo>
                      <a:pt x="1670829" y="0"/>
                    </a:lnTo>
                    <a:lnTo>
                      <a:pt x="1670829" y="1137228"/>
                    </a:lnTo>
                    <a:lnTo>
                      <a:pt x="0" y="11372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B50B304E-1239-6B02-72A1-08A050BDDBD9}"/>
                </a:ext>
              </a:extLst>
            </p:cNvPr>
            <p:cNvSpPr/>
            <p:nvPr/>
          </p:nvSpPr>
          <p:spPr>
            <a:xfrm rot="3020368">
              <a:off x="6192753" y="7796008"/>
              <a:ext cx="1846876" cy="2020284"/>
            </a:xfrm>
            <a:custGeom>
              <a:avLst/>
              <a:gdLst/>
              <a:ahLst/>
              <a:cxnLst/>
              <a:rect l="l" t="t" r="r" b="b"/>
              <a:pathLst>
                <a:path w="1846876" h="2020284">
                  <a:moveTo>
                    <a:pt x="0" y="0"/>
                  </a:moveTo>
                  <a:lnTo>
                    <a:pt x="1846876" y="0"/>
                  </a:lnTo>
                  <a:lnTo>
                    <a:pt x="1846876" y="2020283"/>
                  </a:lnTo>
                  <a:lnTo>
                    <a:pt x="0" y="202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42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0148 -0.04228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93827E-7 L -0.46927 0.2620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F739F86-B2EF-FE1C-20EE-DD661E8C5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205273" y="8211016"/>
            <a:ext cx="13272169" cy="2289449"/>
          </a:xfrm>
          <a:custGeom>
            <a:avLst/>
            <a:gdLst/>
            <a:ahLst/>
            <a:cxnLst/>
            <a:rect l="l" t="t" r="r" b="b"/>
            <a:pathLst>
              <a:path w="13272169" h="2289449">
                <a:moveTo>
                  <a:pt x="0" y="0"/>
                </a:moveTo>
                <a:lnTo>
                  <a:pt x="13272169" y="0"/>
                </a:lnTo>
                <a:lnTo>
                  <a:pt x="13272169" y="2289450"/>
                </a:lnTo>
                <a:lnTo>
                  <a:pt x="0" y="2289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80337" y="8207004"/>
            <a:ext cx="9100949" cy="3002435"/>
          </a:xfrm>
          <a:custGeom>
            <a:avLst/>
            <a:gdLst/>
            <a:ahLst/>
            <a:cxnLst/>
            <a:rect l="l" t="t" r="r" b="b"/>
            <a:pathLst>
              <a:path w="9100949" h="3002435">
                <a:moveTo>
                  <a:pt x="0" y="0"/>
                </a:moveTo>
                <a:lnTo>
                  <a:pt x="9100949" y="0"/>
                </a:lnTo>
                <a:lnTo>
                  <a:pt x="9100949" y="3002434"/>
                </a:lnTo>
                <a:lnTo>
                  <a:pt x="0" y="3002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90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5DB07A-1EF0-AD38-FF9D-F2466F10A6A1}"/>
              </a:ext>
            </a:extLst>
          </p:cNvPr>
          <p:cNvGrpSpPr/>
          <p:nvPr/>
        </p:nvGrpSpPr>
        <p:grpSpPr>
          <a:xfrm>
            <a:off x="8823878" y="2347340"/>
            <a:ext cx="4191851" cy="5971400"/>
            <a:chOff x="859150" y="2490663"/>
            <a:chExt cx="4191851" cy="5971400"/>
          </a:xfrm>
        </p:grpSpPr>
        <p:sp>
          <p:nvSpPr>
            <p:cNvPr id="10" name="Freeform 10"/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59150" y="3870350"/>
              <a:ext cx="4191851" cy="4591713"/>
            </a:xfrm>
            <a:custGeom>
              <a:avLst/>
              <a:gdLst/>
              <a:ahLst/>
              <a:cxnLst/>
              <a:rect l="l" t="t" r="r" b="b"/>
              <a:pathLst>
                <a:path w="4191851" h="4591713">
                  <a:moveTo>
                    <a:pt x="0" y="0"/>
                  </a:moveTo>
                  <a:lnTo>
                    <a:pt x="4191852" y="0"/>
                  </a:lnTo>
                  <a:lnTo>
                    <a:pt x="4191852" y="4591714"/>
                  </a:lnTo>
                  <a:lnTo>
                    <a:pt x="0" y="459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0609091-9D6F-36F0-8DD4-164DEB8B40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8108" y="2541938"/>
            <a:ext cx="9015471" cy="6278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I4">
            <a:hlinkClick r:id="" action="ppaction://media"/>
            <a:extLst>
              <a:ext uri="{FF2B5EF4-FFF2-40B4-BE49-F238E27FC236}">
                <a16:creationId xmlns:a16="http://schemas.microsoft.com/office/drawing/2014/main" id="{2496A2E1-E9F1-3029-1C83-571C57D2A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4DE24B1-EF7C-A8CD-343B-99761D6F7AC0}"/>
              </a:ext>
            </a:extLst>
          </p:cNvPr>
          <p:cNvGrpSpPr/>
          <p:nvPr/>
        </p:nvGrpSpPr>
        <p:grpSpPr>
          <a:xfrm>
            <a:off x="914749" y="328261"/>
            <a:ext cx="17209210" cy="1776644"/>
            <a:chOff x="767622" y="250457"/>
            <a:chExt cx="1185430" cy="416994"/>
          </a:xfrm>
        </p:grpSpPr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FA619E7C-A28F-7507-2753-9F0A4D696D8A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915C91-F571-0DD8-0308-66D4C08C28DD}"/>
                </a:ext>
              </a:extLst>
            </p:cNvPr>
            <p:cNvSpPr txBox="1"/>
            <p:nvPr/>
          </p:nvSpPr>
          <p:spPr>
            <a:xfrm>
              <a:off x="786554" y="289195"/>
              <a:ext cx="1147565" cy="33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– 4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bữa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73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D6B222-CF00-CEDC-3B63-FEFECD6EB827}"/>
              </a:ext>
            </a:extLst>
          </p:cNvPr>
          <p:cNvGrpSpPr/>
          <p:nvPr/>
        </p:nvGrpSpPr>
        <p:grpSpPr>
          <a:xfrm>
            <a:off x="-1547773" y="-892286"/>
            <a:ext cx="20183771" cy="13240527"/>
            <a:chOff x="-1547773" y="-892286"/>
            <a:chExt cx="20183771" cy="132405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C45530-B384-3DEF-A26D-48C8E7FF8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2580C37-FA7A-ABB6-34D4-0FCBB4FDA9F8}"/>
                </a:ext>
              </a:extLst>
            </p:cNvPr>
            <p:cNvSpPr/>
            <p:nvPr/>
          </p:nvSpPr>
          <p:spPr>
            <a:xfrm>
              <a:off x="-347998" y="5371623"/>
              <a:ext cx="18983996" cy="6976618"/>
            </a:xfrm>
            <a:custGeom>
              <a:avLst/>
              <a:gdLst/>
              <a:ahLst/>
              <a:cxnLst/>
              <a:rect l="l" t="t" r="r" b="b"/>
              <a:pathLst>
                <a:path w="18983996" h="6976618">
                  <a:moveTo>
                    <a:pt x="0" y="0"/>
                  </a:moveTo>
                  <a:lnTo>
                    <a:pt x="18983996" y="0"/>
                  </a:lnTo>
                  <a:lnTo>
                    <a:pt x="18983996" y="6976618"/>
                  </a:lnTo>
                  <a:lnTo>
                    <a:pt x="0" y="697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C915AEC-F028-1D76-B036-4C4C20BE648D}"/>
                </a:ext>
              </a:extLst>
            </p:cNvPr>
            <p:cNvSpPr/>
            <p:nvPr/>
          </p:nvSpPr>
          <p:spPr>
            <a:xfrm>
              <a:off x="-1547773" y="-892286"/>
              <a:ext cx="13648287" cy="9206390"/>
            </a:xfrm>
            <a:custGeom>
              <a:avLst/>
              <a:gdLst/>
              <a:ahLst/>
              <a:cxnLst/>
              <a:rect l="l" t="t" r="r" b="b"/>
              <a:pathLst>
                <a:path w="13648287" h="9206390">
                  <a:moveTo>
                    <a:pt x="0" y="0"/>
                  </a:moveTo>
                  <a:lnTo>
                    <a:pt x="13648287" y="0"/>
                  </a:lnTo>
                  <a:lnTo>
                    <a:pt x="13648287" y="9206390"/>
                  </a:lnTo>
                  <a:lnTo>
                    <a:pt x="0" y="920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A460AE8-04F0-2684-161F-4052BA8DA414}"/>
                </a:ext>
              </a:extLst>
            </p:cNvPr>
            <p:cNvSpPr/>
            <p:nvPr/>
          </p:nvSpPr>
          <p:spPr>
            <a:xfrm>
              <a:off x="13530980" y="388554"/>
              <a:ext cx="1647118" cy="1656151"/>
            </a:xfrm>
            <a:custGeom>
              <a:avLst/>
              <a:gdLst/>
              <a:ahLst/>
              <a:cxnLst/>
              <a:rect l="l" t="t" r="r" b="b"/>
              <a:pathLst>
                <a:path w="1647118" h="1656151">
                  <a:moveTo>
                    <a:pt x="0" y="0"/>
                  </a:moveTo>
                  <a:lnTo>
                    <a:pt x="1647118" y="0"/>
                  </a:lnTo>
                  <a:lnTo>
                    <a:pt x="1647118" y="1656151"/>
                  </a:lnTo>
                  <a:lnTo>
                    <a:pt x="0" y="1656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9D7992A-55CF-C1D0-B20D-BFC8397CF29D}"/>
                </a:ext>
              </a:extLst>
            </p:cNvPr>
            <p:cNvSpPr/>
            <p:nvPr/>
          </p:nvSpPr>
          <p:spPr>
            <a:xfrm>
              <a:off x="14455469" y="1841568"/>
              <a:ext cx="3668490" cy="4515064"/>
            </a:xfrm>
            <a:custGeom>
              <a:avLst/>
              <a:gdLst/>
              <a:ahLst/>
              <a:cxnLst/>
              <a:rect l="l" t="t" r="r" b="b"/>
              <a:pathLst>
                <a:path w="3668490" h="4515064">
                  <a:moveTo>
                    <a:pt x="0" y="0"/>
                  </a:moveTo>
                  <a:lnTo>
                    <a:pt x="3668489" y="0"/>
                  </a:lnTo>
                  <a:lnTo>
                    <a:pt x="3668489" y="4515064"/>
                  </a:lnTo>
                  <a:lnTo>
                    <a:pt x="0" y="4515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C9336518-58F3-9275-FD27-5C960BD1C81F}"/>
                </a:ext>
              </a:extLst>
            </p:cNvPr>
            <p:cNvSpPr/>
            <p:nvPr/>
          </p:nvSpPr>
          <p:spPr>
            <a:xfrm>
              <a:off x="3584435" y="0"/>
              <a:ext cx="1119241" cy="1602731"/>
            </a:xfrm>
            <a:custGeom>
              <a:avLst/>
              <a:gdLst/>
              <a:ahLst/>
              <a:cxnLst/>
              <a:rect l="l" t="t" r="r" b="b"/>
              <a:pathLst>
                <a:path w="1119241" h="1602731">
                  <a:moveTo>
                    <a:pt x="0" y="0"/>
                  </a:moveTo>
                  <a:lnTo>
                    <a:pt x="1119241" y="0"/>
                  </a:lnTo>
                  <a:lnTo>
                    <a:pt x="1119241" y="1602731"/>
                  </a:lnTo>
                  <a:lnTo>
                    <a:pt x="0" y="1602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4B3138-04E4-EE04-F2A5-2269950DCFBA}"/>
                </a:ext>
              </a:extLst>
            </p:cNvPr>
            <p:cNvGrpSpPr/>
            <p:nvPr/>
          </p:nvGrpSpPr>
          <p:grpSpPr>
            <a:xfrm>
              <a:off x="2819400" y="1841568"/>
              <a:ext cx="13272169" cy="10236132"/>
              <a:chOff x="2819400" y="1359064"/>
              <a:chExt cx="13272169" cy="1023613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3A93D17E-1AB6-E858-FF03-056746CC8FFC}"/>
                  </a:ext>
                </a:extLst>
              </p:cNvPr>
              <p:cNvSpPr/>
              <p:nvPr/>
            </p:nvSpPr>
            <p:spPr>
              <a:xfrm>
                <a:off x="8173546" y="4319044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3" y="0"/>
                    </a:lnTo>
                    <a:lnTo>
                      <a:pt x="3161933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311EA00-27B5-A5C2-17AC-19F2A3D825A4}"/>
                  </a:ext>
                </a:extLst>
              </p:cNvPr>
              <p:cNvSpPr/>
              <p:nvPr/>
            </p:nvSpPr>
            <p:spPr>
              <a:xfrm>
                <a:off x="2994021" y="6921404"/>
                <a:ext cx="12922927" cy="4673792"/>
              </a:xfrm>
              <a:custGeom>
                <a:avLst/>
                <a:gdLst/>
                <a:ahLst/>
                <a:cxnLst/>
                <a:rect l="l" t="t" r="r" b="b"/>
                <a:pathLst>
                  <a:path w="12922927" h="4673792">
                    <a:moveTo>
                      <a:pt x="0" y="0"/>
                    </a:moveTo>
                    <a:lnTo>
                      <a:pt x="12922927" y="0"/>
                    </a:lnTo>
                    <a:lnTo>
                      <a:pt x="12922927" y="4673792"/>
                    </a:lnTo>
                    <a:lnTo>
                      <a:pt x="0" y="46737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A2FA374-45EF-771D-D1FA-F6F2F5B4AF2C}"/>
                  </a:ext>
                </a:extLst>
              </p:cNvPr>
              <p:cNvSpPr/>
              <p:nvPr/>
            </p:nvSpPr>
            <p:spPr>
              <a:xfrm>
                <a:off x="5043737" y="4319044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3" y="0"/>
                    </a:lnTo>
                    <a:lnTo>
                      <a:pt x="3161933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E24C6CC-AB77-E688-5ABB-F6F23B898C09}"/>
                  </a:ext>
                </a:extLst>
              </p:cNvPr>
              <p:cNvSpPr/>
              <p:nvPr/>
            </p:nvSpPr>
            <p:spPr>
              <a:xfrm>
                <a:off x="5643498" y="1359064"/>
                <a:ext cx="2530048" cy="8067644"/>
              </a:xfrm>
              <a:custGeom>
                <a:avLst/>
                <a:gdLst/>
                <a:ahLst/>
                <a:cxnLst/>
                <a:rect l="l" t="t" r="r" b="b"/>
                <a:pathLst>
                  <a:path w="2530048" h="8067644">
                    <a:moveTo>
                      <a:pt x="0" y="0"/>
                    </a:moveTo>
                    <a:lnTo>
                      <a:pt x="2530048" y="0"/>
                    </a:lnTo>
                    <a:lnTo>
                      <a:pt x="2530048" y="8067643"/>
                    </a:lnTo>
                    <a:lnTo>
                      <a:pt x="0" y="8067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128612" r="-416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54D445D4-BE5C-A65D-F9F4-FBF22A907B5E}"/>
                  </a:ext>
                </a:extLst>
              </p:cNvPr>
              <p:cNvSpPr/>
              <p:nvPr/>
            </p:nvSpPr>
            <p:spPr>
              <a:xfrm>
                <a:off x="11335479" y="4214269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4" y="0"/>
                    </a:lnTo>
                    <a:lnTo>
                      <a:pt x="3161934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51BC31A-7410-2F45-4773-D7A77A2F98BA}"/>
                  </a:ext>
                </a:extLst>
              </p:cNvPr>
              <p:cNvSpPr/>
              <p:nvPr/>
            </p:nvSpPr>
            <p:spPr>
              <a:xfrm>
                <a:off x="11105019" y="1500601"/>
                <a:ext cx="3148590" cy="8067644"/>
              </a:xfrm>
              <a:custGeom>
                <a:avLst/>
                <a:gdLst/>
                <a:ahLst/>
                <a:cxnLst/>
                <a:rect l="l" t="t" r="r" b="b"/>
                <a:pathLst>
                  <a:path w="3148590" h="8067644">
                    <a:moveTo>
                      <a:pt x="0" y="0"/>
                    </a:moveTo>
                    <a:lnTo>
                      <a:pt x="3148590" y="0"/>
                    </a:lnTo>
                    <a:lnTo>
                      <a:pt x="3148590" y="8067643"/>
                    </a:lnTo>
                    <a:lnTo>
                      <a:pt x="0" y="8067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r="-8704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9227E92-AE7A-A744-A723-DE69EBC54517}"/>
                  </a:ext>
                </a:extLst>
              </p:cNvPr>
              <p:cNvSpPr/>
              <p:nvPr/>
            </p:nvSpPr>
            <p:spPr>
              <a:xfrm>
                <a:off x="7622702" y="2297274"/>
                <a:ext cx="4119676" cy="6095699"/>
              </a:xfrm>
              <a:custGeom>
                <a:avLst/>
                <a:gdLst/>
                <a:ahLst/>
                <a:cxnLst/>
                <a:rect l="l" t="t" r="r" b="b"/>
                <a:pathLst>
                  <a:path w="4119676" h="6095699">
                    <a:moveTo>
                      <a:pt x="0" y="0"/>
                    </a:moveTo>
                    <a:lnTo>
                      <a:pt x="4119677" y="0"/>
                    </a:lnTo>
                    <a:lnTo>
                      <a:pt x="4119677" y="6095699"/>
                    </a:lnTo>
                    <a:lnTo>
                      <a:pt x="0" y="60956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91FA339D-8785-3893-4F92-042F1D6FA4C1}"/>
                  </a:ext>
                </a:extLst>
              </p:cNvPr>
              <p:cNvSpPr/>
              <p:nvPr/>
            </p:nvSpPr>
            <p:spPr>
              <a:xfrm>
                <a:off x="2819400" y="6024655"/>
                <a:ext cx="13272169" cy="2289449"/>
              </a:xfrm>
              <a:custGeom>
                <a:avLst/>
                <a:gdLst/>
                <a:ahLst/>
                <a:cxnLst/>
                <a:rect l="l" t="t" r="r" b="b"/>
                <a:pathLst>
                  <a:path w="13272169" h="2289449">
                    <a:moveTo>
                      <a:pt x="0" y="0"/>
                    </a:moveTo>
                    <a:lnTo>
                      <a:pt x="13272169" y="0"/>
                    </a:lnTo>
                    <a:lnTo>
                      <a:pt x="13272169" y="2289449"/>
                    </a:lnTo>
                    <a:lnTo>
                      <a:pt x="0" y="22894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3C9759E8-0D7C-C915-26D1-DA5613B60DEC}"/>
                  </a:ext>
                </a:extLst>
              </p:cNvPr>
              <p:cNvSpPr/>
              <p:nvPr/>
            </p:nvSpPr>
            <p:spPr>
              <a:xfrm>
                <a:off x="4905010" y="6024655"/>
                <a:ext cx="9100949" cy="3002435"/>
              </a:xfrm>
              <a:custGeom>
                <a:avLst/>
                <a:gdLst/>
                <a:ahLst/>
                <a:cxnLst/>
                <a:rect l="l" t="t" r="r" b="b"/>
                <a:pathLst>
                  <a:path w="9100949" h="3002435">
                    <a:moveTo>
                      <a:pt x="0" y="0"/>
                    </a:moveTo>
                    <a:lnTo>
                      <a:pt x="9100949" y="0"/>
                    </a:lnTo>
                    <a:lnTo>
                      <a:pt x="9100949" y="3002434"/>
                    </a:lnTo>
                    <a:lnTo>
                      <a:pt x="0" y="30024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t="-39055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F584BDCE-4657-E567-EF6B-A1268E71CF94}"/>
                  </a:ext>
                </a:extLst>
              </p:cNvPr>
              <p:cNvSpPr/>
              <p:nvPr/>
            </p:nvSpPr>
            <p:spPr>
              <a:xfrm>
                <a:off x="3950700" y="5106396"/>
                <a:ext cx="954310" cy="1537092"/>
              </a:xfrm>
              <a:custGeom>
                <a:avLst/>
                <a:gdLst/>
                <a:ahLst/>
                <a:cxnLst/>
                <a:rect l="l" t="t" r="r" b="b"/>
                <a:pathLst>
                  <a:path w="954310" h="1537092">
                    <a:moveTo>
                      <a:pt x="0" y="0"/>
                    </a:moveTo>
                    <a:lnTo>
                      <a:pt x="954310" y="0"/>
                    </a:lnTo>
                    <a:lnTo>
                      <a:pt x="954310" y="1537092"/>
                    </a:lnTo>
                    <a:lnTo>
                      <a:pt x="0" y="15370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 t="-9605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89007D57-A044-BA91-6222-68E7DB03D0D5}"/>
                  </a:ext>
                </a:extLst>
              </p:cNvPr>
              <p:cNvSpPr/>
              <p:nvPr/>
            </p:nvSpPr>
            <p:spPr>
              <a:xfrm>
                <a:off x="3467961" y="3652322"/>
                <a:ext cx="1919788" cy="2222620"/>
              </a:xfrm>
              <a:custGeom>
                <a:avLst/>
                <a:gdLst/>
                <a:ahLst/>
                <a:cxnLst/>
                <a:rect l="l" t="t" r="r" b="b"/>
                <a:pathLst>
                  <a:path w="1919788" h="2222620">
                    <a:moveTo>
                      <a:pt x="0" y="0"/>
                    </a:moveTo>
                    <a:lnTo>
                      <a:pt x="1919788" y="0"/>
                    </a:lnTo>
                    <a:lnTo>
                      <a:pt x="1919788" y="2222620"/>
                    </a:lnTo>
                    <a:lnTo>
                      <a:pt x="0" y="222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2B294915-8300-6AB7-A31C-BA19A1B8034E}"/>
                  </a:ext>
                </a:extLst>
              </p:cNvPr>
              <p:cNvSpPr/>
              <p:nvPr/>
            </p:nvSpPr>
            <p:spPr>
              <a:xfrm>
                <a:off x="6448999" y="5302280"/>
                <a:ext cx="1160310" cy="964112"/>
              </a:xfrm>
              <a:custGeom>
                <a:avLst/>
                <a:gdLst/>
                <a:ahLst/>
                <a:cxnLst/>
                <a:rect l="l" t="t" r="r" b="b"/>
                <a:pathLst>
                  <a:path w="1160310" h="964112">
                    <a:moveTo>
                      <a:pt x="0" y="0"/>
                    </a:moveTo>
                    <a:lnTo>
                      <a:pt x="1160310" y="0"/>
                    </a:lnTo>
                    <a:lnTo>
                      <a:pt x="1160310" y="964113"/>
                    </a:lnTo>
                    <a:lnTo>
                      <a:pt x="0" y="9641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EC9D187-8A31-021A-E4ED-6E44B4B69B8E}"/>
                  </a:ext>
                </a:extLst>
              </p:cNvPr>
              <p:cNvSpPr/>
              <p:nvPr/>
            </p:nvSpPr>
            <p:spPr>
              <a:xfrm rot="-6754040">
                <a:off x="5779000" y="5499434"/>
                <a:ext cx="1169330" cy="1473172"/>
              </a:xfrm>
              <a:custGeom>
                <a:avLst/>
                <a:gdLst/>
                <a:ahLst/>
                <a:cxnLst/>
                <a:rect l="l" t="t" r="r" b="b"/>
                <a:pathLst>
                  <a:path w="1169330" h="1473172">
                    <a:moveTo>
                      <a:pt x="0" y="0"/>
                    </a:moveTo>
                    <a:lnTo>
                      <a:pt x="1169330" y="0"/>
                    </a:lnTo>
                    <a:lnTo>
                      <a:pt x="1169330" y="1473172"/>
                    </a:lnTo>
                    <a:lnTo>
                      <a:pt x="0" y="1473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81CD328-9000-D358-675F-65D7894B3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53766" y="5552768"/>
                <a:ext cx="2077165" cy="1195679"/>
              </a:xfrm>
              <a:prstGeom prst="rect">
                <a:avLst/>
              </a:prstGeom>
            </p:spPr>
          </p:pic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A8ADCDDD-98E0-381C-8E4E-A276EC3D6824}"/>
                  </a:ext>
                </a:extLst>
              </p:cNvPr>
              <p:cNvSpPr/>
              <p:nvPr/>
            </p:nvSpPr>
            <p:spPr>
              <a:xfrm>
                <a:off x="9246989" y="4535577"/>
                <a:ext cx="2910028" cy="2857087"/>
              </a:xfrm>
              <a:custGeom>
                <a:avLst/>
                <a:gdLst/>
                <a:ahLst/>
                <a:cxnLst/>
                <a:rect l="l" t="t" r="r" b="b"/>
                <a:pathLst>
                  <a:path w="5276631" h="5276631">
                    <a:moveTo>
                      <a:pt x="0" y="0"/>
                    </a:moveTo>
                    <a:lnTo>
                      <a:pt x="5276631" y="0"/>
                    </a:lnTo>
                    <a:lnTo>
                      <a:pt x="5276631" y="5276631"/>
                    </a:lnTo>
                    <a:lnTo>
                      <a:pt x="0" y="52766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0FAE983-E290-AE5C-E44F-FC870CA51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0715" y="4550814"/>
                <a:ext cx="2360333" cy="2360333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0198B0A-62C2-375F-93E1-F51C7C2D320E}"/>
                  </a:ext>
                </a:extLst>
              </p:cNvPr>
              <p:cNvGrpSpPr/>
              <p:nvPr/>
            </p:nvGrpSpPr>
            <p:grpSpPr>
              <a:xfrm>
                <a:off x="12244032" y="4789848"/>
                <a:ext cx="2985011" cy="2026781"/>
                <a:chOff x="4440734" y="7071973"/>
                <a:chExt cx="3710320" cy="2657615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1B2FC78-05E2-4142-D749-6550D4813060}"/>
                    </a:ext>
                  </a:extLst>
                </p:cNvPr>
                <p:cNvGrpSpPr/>
                <p:nvPr/>
              </p:nvGrpSpPr>
              <p:grpSpPr>
                <a:xfrm>
                  <a:off x="4440734" y="7071973"/>
                  <a:ext cx="3710320" cy="2636248"/>
                  <a:chOff x="4440734" y="7071973"/>
                  <a:chExt cx="3710320" cy="2636248"/>
                </a:xfrm>
              </p:grpSpPr>
              <p:sp>
                <p:nvSpPr>
                  <p:cNvPr id="33" name="Freeform 13">
                    <a:extLst>
                      <a:ext uri="{FF2B5EF4-FFF2-40B4-BE49-F238E27FC236}">
                        <a16:creationId xmlns:a16="http://schemas.microsoft.com/office/drawing/2014/main" id="{02E375A2-79BC-91C2-3674-AABAFEA5C102}"/>
                      </a:ext>
                    </a:extLst>
                  </p:cNvPr>
                  <p:cNvSpPr/>
                  <p:nvPr/>
                </p:nvSpPr>
                <p:spPr>
                  <a:xfrm>
                    <a:off x="4440734" y="7904078"/>
                    <a:ext cx="3710320" cy="1804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320" h="1804143">
                        <a:moveTo>
                          <a:pt x="0" y="0"/>
                        </a:moveTo>
                        <a:lnTo>
                          <a:pt x="3710320" y="0"/>
                        </a:lnTo>
                        <a:lnTo>
                          <a:pt x="3710320" y="1804143"/>
                        </a:lnTo>
                        <a:lnTo>
                          <a:pt x="0" y="18041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14">
                    <a:extLst>
                      <a:ext uri="{FF2B5EF4-FFF2-40B4-BE49-F238E27FC236}">
                        <a16:creationId xmlns:a16="http://schemas.microsoft.com/office/drawing/2014/main" id="{B8A0FCF7-A8FC-CE73-3ADD-DBFC787357DF}"/>
                      </a:ext>
                    </a:extLst>
                  </p:cNvPr>
                  <p:cNvSpPr/>
                  <p:nvPr/>
                </p:nvSpPr>
                <p:spPr>
                  <a:xfrm>
                    <a:off x="6254233" y="7071973"/>
                    <a:ext cx="1723917" cy="1508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3917" h="1508427">
                        <a:moveTo>
                          <a:pt x="0" y="0"/>
                        </a:moveTo>
                        <a:lnTo>
                          <a:pt x="1723917" y="0"/>
                        </a:lnTo>
                        <a:lnTo>
                          <a:pt x="1723917" y="1508427"/>
                        </a:lnTo>
                        <a:lnTo>
                          <a:pt x="0" y="15084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15">
                    <a:extLst>
                      <a:ext uri="{FF2B5EF4-FFF2-40B4-BE49-F238E27FC236}">
                        <a16:creationId xmlns:a16="http://schemas.microsoft.com/office/drawing/2014/main" id="{D60ABE2A-7877-E218-AB25-4D8E876E15D8}"/>
                      </a:ext>
                    </a:extLst>
                  </p:cNvPr>
                  <p:cNvSpPr/>
                  <p:nvPr/>
                </p:nvSpPr>
                <p:spPr>
                  <a:xfrm>
                    <a:off x="4933509" y="7190310"/>
                    <a:ext cx="1631325" cy="127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1325" h="1271754">
                        <a:moveTo>
                          <a:pt x="0" y="0"/>
                        </a:moveTo>
                        <a:lnTo>
                          <a:pt x="1631325" y="0"/>
                        </a:lnTo>
                        <a:lnTo>
                          <a:pt x="1631325" y="1271754"/>
                        </a:lnTo>
                        <a:lnTo>
                          <a:pt x="0" y="12717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16">
                    <a:extLst>
                      <a:ext uri="{FF2B5EF4-FFF2-40B4-BE49-F238E27FC236}">
                        <a16:creationId xmlns:a16="http://schemas.microsoft.com/office/drawing/2014/main" id="{BC4433CB-2AE4-38D4-3A90-AF002C8E2718}"/>
                      </a:ext>
                    </a:extLst>
                  </p:cNvPr>
                  <p:cNvSpPr/>
                  <p:nvPr/>
                </p:nvSpPr>
                <p:spPr>
                  <a:xfrm>
                    <a:off x="4773182" y="7908439"/>
                    <a:ext cx="1243532" cy="112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3532" h="1128505">
                        <a:moveTo>
                          <a:pt x="0" y="0"/>
                        </a:moveTo>
                        <a:lnTo>
                          <a:pt x="1243532" y="0"/>
                        </a:lnTo>
                        <a:lnTo>
                          <a:pt x="1243532" y="1128505"/>
                        </a:lnTo>
                        <a:lnTo>
                          <a:pt x="0" y="11285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17">
                    <a:extLst>
                      <a:ext uri="{FF2B5EF4-FFF2-40B4-BE49-F238E27FC236}">
                        <a16:creationId xmlns:a16="http://schemas.microsoft.com/office/drawing/2014/main" id="{73EF225C-9D54-D331-B6C5-3556DFB6F092}"/>
                      </a:ext>
                    </a:extLst>
                  </p:cNvPr>
                  <p:cNvSpPr/>
                  <p:nvPr/>
                </p:nvSpPr>
                <p:spPr>
                  <a:xfrm>
                    <a:off x="4867461" y="8237535"/>
                    <a:ext cx="1670829" cy="1137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0829" h="1137228">
                        <a:moveTo>
                          <a:pt x="0" y="0"/>
                        </a:moveTo>
                        <a:lnTo>
                          <a:pt x="1670829" y="0"/>
                        </a:lnTo>
                        <a:lnTo>
                          <a:pt x="1670829" y="1137228"/>
                        </a:lnTo>
                        <a:lnTo>
                          <a:pt x="0" y="11372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5AD7AD76-CDEF-74DC-C7FD-D770B5B6152D}"/>
                    </a:ext>
                  </a:extLst>
                </p:cNvPr>
                <p:cNvSpPr/>
                <p:nvPr/>
              </p:nvSpPr>
              <p:spPr>
                <a:xfrm rot="3020368">
                  <a:off x="6192753" y="7796008"/>
                  <a:ext cx="1846876" cy="2020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876" h="2020284">
                      <a:moveTo>
                        <a:pt x="0" y="0"/>
                      </a:moveTo>
                      <a:lnTo>
                        <a:pt x="1846876" y="0"/>
                      </a:lnTo>
                      <a:lnTo>
                        <a:pt x="1846876" y="2020283"/>
                      </a:lnTo>
                      <a:lnTo>
                        <a:pt x="0" y="20202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627AF2B-48A2-457C-C2AA-8829292BB18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3999" y="-21142"/>
            <a:ext cx="18288000" cy="32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60379-11B0-5A0E-9087-BA9C2B78A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NAI1">
            <a:hlinkClick r:id="" action="ppaction://media"/>
            <a:extLst>
              <a:ext uri="{FF2B5EF4-FFF2-40B4-BE49-F238E27FC236}">
                <a16:creationId xmlns:a16="http://schemas.microsoft.com/office/drawing/2014/main" id="{6CBAA1AF-F23C-B219-3BBF-AB0DA2679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095" y="2005"/>
            <a:ext cx="18324095" cy="1053846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3930770-75B4-A10D-91B9-9A5FF6CE90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244129">
            <a:off x="15848164" y="3439873"/>
            <a:ext cx="2159580" cy="22036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ADEBAC-3631-A74C-71BE-D13DDF44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25466"/>
            <a:ext cx="8997527" cy="267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38460"/>
          </a:xfrm>
          <a:custGeom>
            <a:avLst/>
            <a:gdLst/>
            <a:ahLst/>
            <a:cxnLst/>
            <a:rect l="l" t="t" r="r" b="b"/>
            <a:pathLst>
              <a:path w="18288000" h="10538460">
                <a:moveTo>
                  <a:pt x="0" y="0"/>
                </a:moveTo>
                <a:lnTo>
                  <a:pt x="18288000" y="0"/>
                </a:lnTo>
                <a:lnTo>
                  <a:pt x="18288000" y="10538460"/>
                </a:lnTo>
                <a:lnTo>
                  <a:pt x="0" y="10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028700" y="3804025"/>
            <a:ext cx="4481356" cy="6482975"/>
          </a:xfrm>
          <a:custGeom>
            <a:avLst/>
            <a:gdLst/>
            <a:ahLst/>
            <a:cxnLst/>
            <a:rect l="l" t="t" r="r" b="b"/>
            <a:pathLst>
              <a:path w="4481356" h="6482975">
                <a:moveTo>
                  <a:pt x="4481356" y="0"/>
                </a:moveTo>
                <a:lnTo>
                  <a:pt x="0" y="0"/>
                </a:lnTo>
                <a:lnTo>
                  <a:pt x="0" y="6482975"/>
                </a:lnTo>
                <a:lnTo>
                  <a:pt x="4481356" y="6482975"/>
                </a:lnTo>
                <a:lnTo>
                  <a:pt x="448135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152862" y="3168030"/>
            <a:ext cx="2675073" cy="6854349"/>
          </a:xfrm>
          <a:custGeom>
            <a:avLst/>
            <a:gdLst/>
            <a:ahLst/>
            <a:cxnLst/>
            <a:rect l="l" t="t" r="r" b="b"/>
            <a:pathLst>
              <a:path w="2675073" h="6854349">
                <a:moveTo>
                  <a:pt x="0" y="0"/>
                </a:moveTo>
                <a:lnTo>
                  <a:pt x="2675073" y="0"/>
                </a:lnTo>
                <a:lnTo>
                  <a:pt x="2675073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 r="-87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27935" y="3168030"/>
            <a:ext cx="2328602" cy="6854349"/>
          </a:xfrm>
          <a:custGeom>
            <a:avLst/>
            <a:gdLst/>
            <a:ahLst/>
            <a:cxnLst/>
            <a:rect l="l" t="t" r="r" b="b"/>
            <a:pathLst>
              <a:path w="2328602" h="6854349">
                <a:moveTo>
                  <a:pt x="0" y="0"/>
                </a:moveTo>
                <a:lnTo>
                  <a:pt x="2328602" y="0"/>
                </a:lnTo>
                <a:lnTo>
                  <a:pt x="2328602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 l="-11487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ChauYeuOng-BeHaMyBeMinhHanhVA-4485080 00_00_12.70-00_01_04.20">
            <a:hlinkClick r:id="" action="ppaction://media"/>
            <a:extLst>
              <a:ext uri="{FF2B5EF4-FFF2-40B4-BE49-F238E27FC236}">
                <a16:creationId xmlns:a16="http://schemas.microsoft.com/office/drawing/2014/main" id="{ADADAEB1-0933-A9F4-7F33-C0C34FF4A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51936" y="4533900"/>
            <a:ext cx="609600" cy="609600"/>
          </a:xfrm>
          <a:prstGeom prst="rect">
            <a:avLst/>
          </a:prstGeom>
        </p:spPr>
      </p:pic>
      <p:pic>
        <p:nvPicPr>
          <p:cNvPr id="8" name="BaToi-PhuongUyen_3kr3s 00_03_38.40-00_04_22.10">
            <a:hlinkClick r:id="" action="ppaction://media"/>
            <a:extLst>
              <a:ext uri="{FF2B5EF4-FFF2-40B4-BE49-F238E27FC236}">
                <a16:creationId xmlns:a16="http://schemas.microsoft.com/office/drawing/2014/main" id="{D99E6409-6D8E-0A2D-32D0-5FC1C14002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1631" y="2863230"/>
            <a:ext cx="609600" cy="6096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0A2A7B-4EAE-DC44-D3D1-B7CB719CC4E8}"/>
              </a:ext>
            </a:extLst>
          </p:cNvPr>
          <p:cNvSpPr/>
          <p:nvPr/>
        </p:nvSpPr>
        <p:spPr>
          <a:xfrm>
            <a:off x="11152862" y="3168030"/>
            <a:ext cx="2675073" cy="6854349"/>
          </a:xfrm>
          <a:custGeom>
            <a:avLst/>
            <a:gdLst/>
            <a:ahLst/>
            <a:cxnLst/>
            <a:rect l="l" t="t" r="r" b="b"/>
            <a:pathLst>
              <a:path w="2675073" h="6854349">
                <a:moveTo>
                  <a:pt x="0" y="0"/>
                </a:moveTo>
                <a:lnTo>
                  <a:pt x="2675073" y="0"/>
                </a:lnTo>
                <a:lnTo>
                  <a:pt x="2675073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87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A9AA3DE-FB7A-ECBA-DA97-393632007E95}"/>
              </a:ext>
            </a:extLst>
          </p:cNvPr>
          <p:cNvSpPr/>
          <p:nvPr/>
        </p:nvSpPr>
        <p:spPr>
          <a:xfrm>
            <a:off x="13827935" y="3168030"/>
            <a:ext cx="2328602" cy="6854349"/>
          </a:xfrm>
          <a:custGeom>
            <a:avLst/>
            <a:gdLst/>
            <a:ahLst/>
            <a:cxnLst/>
            <a:rect l="l" t="t" r="r" b="b"/>
            <a:pathLst>
              <a:path w="2328602" h="6854349">
                <a:moveTo>
                  <a:pt x="0" y="0"/>
                </a:moveTo>
                <a:lnTo>
                  <a:pt x="2328602" y="0"/>
                </a:lnTo>
                <a:lnTo>
                  <a:pt x="2328602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487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AI2">
            <a:hlinkClick r:id="" action="ppaction://media"/>
            <a:extLst>
              <a:ext uri="{FF2B5EF4-FFF2-40B4-BE49-F238E27FC236}">
                <a16:creationId xmlns:a16="http://schemas.microsoft.com/office/drawing/2014/main" id="{20549F15-ED1F-7F52-3089-5A169355DD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10" y="0"/>
            <a:ext cx="18283989" cy="1053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7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7255F4-FADE-25D7-D716-000960FBA4E6}"/>
              </a:ext>
            </a:extLst>
          </p:cNvPr>
          <p:cNvGrpSpPr/>
          <p:nvPr/>
        </p:nvGrpSpPr>
        <p:grpSpPr>
          <a:xfrm>
            <a:off x="0" y="0"/>
            <a:ext cx="18288000" cy="10538460"/>
            <a:chOff x="0" y="0"/>
            <a:chExt cx="18288000" cy="1053846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538460"/>
            </a:xfrm>
            <a:custGeom>
              <a:avLst/>
              <a:gdLst/>
              <a:ahLst/>
              <a:cxnLst/>
              <a:rect l="l" t="t" r="r" b="b"/>
              <a:pathLst>
                <a:path w="18288000" h="10538460">
                  <a:moveTo>
                    <a:pt x="0" y="0"/>
                  </a:moveTo>
                  <a:lnTo>
                    <a:pt x="18288000" y="0"/>
                  </a:lnTo>
                  <a:lnTo>
                    <a:pt x="18288000" y="10538460"/>
                  </a:lnTo>
                  <a:lnTo>
                    <a:pt x="0" y="105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533400" y="3639571"/>
              <a:ext cx="4668639" cy="6753908"/>
            </a:xfrm>
            <a:custGeom>
              <a:avLst/>
              <a:gdLst/>
              <a:ahLst/>
              <a:cxnLst/>
              <a:rect l="l" t="t" r="r" b="b"/>
              <a:pathLst>
                <a:path w="4668639" h="6753908">
                  <a:moveTo>
                    <a:pt x="4668639" y="0"/>
                  </a:moveTo>
                  <a:lnTo>
                    <a:pt x="0" y="0"/>
                  </a:lnTo>
                  <a:lnTo>
                    <a:pt x="0" y="6753908"/>
                  </a:lnTo>
                  <a:lnTo>
                    <a:pt x="4668639" y="6753908"/>
                  </a:lnTo>
                  <a:lnTo>
                    <a:pt x="466863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48B9EFF-7A00-BCD7-1667-4F27B991E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33380"/>
            <a:ext cx="14258315" cy="381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072" r="-2072" b="-1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-1861972" y="287138"/>
            <a:ext cx="17193087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444733" y="2655752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b="-48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145413"/>
            <a:ext cx="16994198" cy="1389706"/>
            <a:chOff x="767622" y="303870"/>
            <a:chExt cx="1185430" cy="36560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71534" y="305109"/>
              <a:ext cx="1158196" cy="36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ctr">
                <a:buAutoNum type="arabicPeriod"/>
              </a:pP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228600" y="1638300"/>
            <a:ext cx="142463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- Cu Dũng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[…]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E5154E-1595-3856-405E-2BA446F388C5}"/>
              </a:ext>
            </a:extLst>
          </p:cNvPr>
          <p:cNvSpPr txBox="1"/>
          <p:nvPr/>
        </p:nvSpPr>
        <p:spPr>
          <a:xfrm>
            <a:off x="238602" y="6832580"/>
            <a:ext cx="13890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- 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B38FF68-80F8-E74D-A9B9-C89FFC4C0AD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187" y="1706362"/>
            <a:ext cx="4237470" cy="2384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9 0.0030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2072" r="-2072" b="-1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b="-40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b="-48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304800" y="1769388"/>
            <a:ext cx="142463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[…]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CF4162-751E-2C8B-044C-F2BCFAD07CC2}"/>
              </a:ext>
            </a:extLst>
          </p:cNvPr>
          <p:cNvSpPr txBox="1"/>
          <p:nvPr/>
        </p:nvSpPr>
        <p:spPr>
          <a:xfrm>
            <a:off x="5494184" y="1769388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E76629-BACE-44C6-C4E9-2F20CF3C53EA}"/>
              </a:ext>
            </a:extLst>
          </p:cNvPr>
          <p:cNvSpPr txBox="1"/>
          <p:nvPr/>
        </p:nvSpPr>
        <p:spPr>
          <a:xfrm>
            <a:off x="5494184" y="1769388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C36F2B-71F0-72D1-A838-37D307B7FFE7}"/>
              </a:ext>
            </a:extLst>
          </p:cNvPr>
          <p:cNvSpPr txBox="1"/>
          <p:nvPr/>
        </p:nvSpPr>
        <p:spPr>
          <a:xfrm>
            <a:off x="3584520" y="1778080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173590-328C-18F1-F125-17190836E849}"/>
              </a:ext>
            </a:extLst>
          </p:cNvPr>
          <p:cNvSpPr txBox="1"/>
          <p:nvPr/>
        </p:nvSpPr>
        <p:spPr>
          <a:xfrm>
            <a:off x="3584520" y="1778080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BADF94-3502-BD40-181E-F12C5D036C63}"/>
              </a:ext>
            </a:extLst>
          </p:cNvPr>
          <p:cNvSpPr txBox="1"/>
          <p:nvPr/>
        </p:nvSpPr>
        <p:spPr>
          <a:xfrm>
            <a:off x="10066209" y="1768614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96E0C0-2739-C0EF-3C0A-4BC1F83F0FFF}"/>
              </a:ext>
            </a:extLst>
          </p:cNvPr>
          <p:cNvSpPr txBox="1"/>
          <p:nvPr/>
        </p:nvSpPr>
        <p:spPr>
          <a:xfrm>
            <a:off x="10066209" y="1768614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31B2AE-F41C-38CD-D2A4-F7DCB3BD5767}"/>
              </a:ext>
            </a:extLst>
          </p:cNvPr>
          <p:cNvSpPr txBox="1"/>
          <p:nvPr/>
        </p:nvSpPr>
        <p:spPr>
          <a:xfrm>
            <a:off x="1292639" y="2999244"/>
            <a:ext cx="2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02C363-3C72-F0EC-D39E-78817749B5B6}"/>
              </a:ext>
            </a:extLst>
          </p:cNvPr>
          <p:cNvSpPr txBox="1"/>
          <p:nvPr/>
        </p:nvSpPr>
        <p:spPr>
          <a:xfrm>
            <a:off x="1343782" y="2999244"/>
            <a:ext cx="2554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Dũng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3C107F-61F1-2AE2-7FE1-71FACDD98DEB}"/>
              </a:ext>
            </a:extLst>
          </p:cNvPr>
          <p:cNvSpPr txBox="1"/>
          <p:nvPr/>
        </p:nvSpPr>
        <p:spPr>
          <a:xfrm>
            <a:off x="4338450" y="4828135"/>
            <a:ext cx="229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135CCB-CCA9-E7A0-08D7-58175079E2F5}"/>
              </a:ext>
            </a:extLst>
          </p:cNvPr>
          <p:cNvSpPr txBox="1"/>
          <p:nvPr/>
        </p:nvSpPr>
        <p:spPr>
          <a:xfrm>
            <a:off x="4364534" y="4810393"/>
            <a:ext cx="2816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88A8EC-FD57-348C-D299-5989E2743E02}"/>
              </a:ext>
            </a:extLst>
          </p:cNvPr>
          <p:cNvSpPr txBox="1"/>
          <p:nvPr/>
        </p:nvSpPr>
        <p:spPr>
          <a:xfrm>
            <a:off x="2692188" y="6047881"/>
            <a:ext cx="2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3B5B84-8D12-6C7F-7797-C6F908C44FA7}"/>
              </a:ext>
            </a:extLst>
          </p:cNvPr>
          <p:cNvSpPr txBox="1"/>
          <p:nvPr/>
        </p:nvSpPr>
        <p:spPr>
          <a:xfrm>
            <a:off x="2699368" y="6047881"/>
            <a:ext cx="182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2264332" y="1164277"/>
            <a:ext cx="2982164" cy="1550725"/>
          </a:xfrm>
          <a:custGeom>
            <a:avLst/>
            <a:gdLst/>
            <a:ahLst/>
            <a:cxnLst/>
            <a:rect l="l" t="t" r="r" b="b"/>
            <a:pathLst>
              <a:path w="2982164" h="1550725">
                <a:moveTo>
                  <a:pt x="2982165" y="0"/>
                </a:moveTo>
                <a:lnTo>
                  <a:pt x="0" y="0"/>
                </a:lnTo>
                <a:lnTo>
                  <a:pt x="0" y="1550725"/>
                </a:lnTo>
                <a:lnTo>
                  <a:pt x="2982165" y="1550725"/>
                </a:lnTo>
                <a:lnTo>
                  <a:pt x="2982165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586169" y="8463942"/>
            <a:ext cx="1624485" cy="718158"/>
          </a:xfrm>
          <a:custGeom>
            <a:avLst/>
            <a:gdLst/>
            <a:ahLst/>
            <a:cxnLst/>
            <a:rect l="l" t="t" r="r" b="b"/>
            <a:pathLst>
              <a:path w="1624485" h="718158">
                <a:moveTo>
                  <a:pt x="0" y="0"/>
                </a:moveTo>
                <a:lnTo>
                  <a:pt x="1624485" y="0"/>
                </a:lnTo>
                <a:lnTo>
                  <a:pt x="1624485" y="718158"/>
                </a:lnTo>
                <a:lnTo>
                  <a:pt x="0" y="71815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70537" flipH="1">
            <a:off x="5800401" y="1071161"/>
            <a:ext cx="1156521" cy="1542028"/>
          </a:xfrm>
          <a:custGeom>
            <a:avLst/>
            <a:gdLst/>
            <a:ahLst/>
            <a:cxnLst/>
            <a:rect l="l" t="t" r="r" b="b"/>
            <a:pathLst>
              <a:path w="1156521" h="1542028">
                <a:moveTo>
                  <a:pt x="0" y="0"/>
                </a:moveTo>
                <a:lnTo>
                  <a:pt x="1156522" y="0"/>
                </a:lnTo>
                <a:lnTo>
                  <a:pt x="1156522" y="1542028"/>
                </a:lnTo>
                <a:lnTo>
                  <a:pt x="0" y="154202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740070" y="1694105"/>
            <a:ext cx="1716415" cy="973497"/>
          </a:xfrm>
          <a:custGeom>
            <a:avLst/>
            <a:gdLst/>
            <a:ahLst/>
            <a:cxnLst/>
            <a:rect l="l" t="t" r="r" b="b"/>
            <a:pathLst>
              <a:path w="2965926" h="1353204">
                <a:moveTo>
                  <a:pt x="0" y="0"/>
                </a:moveTo>
                <a:lnTo>
                  <a:pt x="2965925" y="0"/>
                </a:lnTo>
                <a:lnTo>
                  <a:pt x="2965925" y="1353204"/>
                </a:lnTo>
                <a:lnTo>
                  <a:pt x="0" y="13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42399">
            <a:off x="1768059" y="2970630"/>
            <a:ext cx="1270744" cy="910170"/>
          </a:xfrm>
          <a:custGeom>
            <a:avLst/>
            <a:gdLst/>
            <a:ahLst/>
            <a:cxnLst/>
            <a:rect l="l" t="t" r="r" b="b"/>
            <a:pathLst>
              <a:path w="1270744" h="910170">
                <a:moveTo>
                  <a:pt x="0" y="0"/>
                </a:moveTo>
                <a:lnTo>
                  <a:pt x="1270745" y="0"/>
                </a:lnTo>
                <a:lnTo>
                  <a:pt x="1270745" y="910170"/>
                </a:lnTo>
                <a:lnTo>
                  <a:pt x="0" y="910170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D57CE8D9-0910-72E5-7BA0-E8FDDD0E78B9}"/>
              </a:ext>
            </a:extLst>
          </p:cNvPr>
          <p:cNvSpPr/>
          <p:nvPr/>
        </p:nvSpPr>
        <p:spPr>
          <a:xfrm rot="313760">
            <a:off x="14495560" y="7396922"/>
            <a:ext cx="1852877" cy="2402045"/>
          </a:xfrm>
          <a:prstGeom prst="arc">
            <a:avLst>
              <a:gd name="adj1" fmla="val 17249535"/>
              <a:gd name="adj2" fmla="val 126864"/>
            </a:avLst>
          </a:prstGeom>
          <a:ln w="174625">
            <a:solidFill>
              <a:srgbClr val="FE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1EF795D-54A4-AB3D-2FBB-D6F694CE384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842253" y="7863790"/>
            <a:ext cx="1082795" cy="12297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741609-43F7-9359-C6CA-5FBF8F23C71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842253" y="7887460"/>
            <a:ext cx="1017836" cy="1155934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2483751" y="5948911"/>
            <a:ext cx="1737565" cy="846062"/>
          </a:xfrm>
          <a:custGeom>
            <a:avLst/>
            <a:gdLst/>
            <a:ahLst/>
            <a:cxnLst/>
            <a:rect l="l" t="t" r="r" b="b"/>
            <a:pathLst>
              <a:path w="2332116" h="717126">
                <a:moveTo>
                  <a:pt x="0" y="0"/>
                </a:moveTo>
                <a:lnTo>
                  <a:pt x="2332115" y="0"/>
                </a:lnTo>
                <a:lnTo>
                  <a:pt x="2332115" y="717125"/>
                </a:lnTo>
                <a:lnTo>
                  <a:pt x="0" y="717125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4128549">
            <a:off x="4835406" y="4194022"/>
            <a:ext cx="980251" cy="1837215"/>
          </a:xfrm>
          <a:custGeom>
            <a:avLst/>
            <a:gdLst/>
            <a:ahLst/>
            <a:cxnLst/>
            <a:rect l="l" t="t" r="r" b="b"/>
            <a:pathLst>
              <a:path w="1038236" h="2037421">
                <a:moveTo>
                  <a:pt x="0" y="0"/>
                </a:moveTo>
                <a:lnTo>
                  <a:pt x="1038236" y="0"/>
                </a:lnTo>
                <a:lnTo>
                  <a:pt x="1038236" y="2037421"/>
                </a:lnTo>
                <a:lnTo>
                  <a:pt x="0" y="2037421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7" name="running-water">
            <a:hlinkClick r:id="" action="ppaction://media"/>
            <a:extLst>
              <a:ext uri="{FF2B5EF4-FFF2-40B4-BE49-F238E27FC236}">
                <a16:creationId xmlns:a16="http://schemas.microsoft.com/office/drawing/2014/main" id="{9F80D706-67E0-AA99-1FD0-A7BA40B9F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8480500" y="2307149"/>
            <a:ext cx="432922" cy="4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07407E-6 L 0.6625 0.651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32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0.48568 0.587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0" y="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L 0.31346 0.630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8" y="3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74254 0.5353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7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82716E-6 L 0.55234 0.3268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3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3.45679E-6 L 0.74366 0.16837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79" y="8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66 0.16837 L 0.74262 0.24352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31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072" r="-2072" b="-1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b="-40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b="-48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228600" y="1638300"/>
            <a:ext cx="14246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[…]</a:t>
            </a:r>
          </a:p>
          <a:p>
            <a:pPr algn="just"/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685456-D9D3-89C0-7941-90649B4C862C}"/>
              </a:ext>
            </a:extLst>
          </p:cNvPr>
          <p:cNvSpPr txBox="1"/>
          <p:nvPr/>
        </p:nvSpPr>
        <p:spPr>
          <a:xfrm>
            <a:off x="137496" y="7081868"/>
            <a:ext cx="142463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CE5DD5-9897-9EB7-78CE-A4CB12B28189}"/>
              </a:ext>
            </a:extLst>
          </p:cNvPr>
          <p:cNvGrpSpPr/>
          <p:nvPr/>
        </p:nvGrpSpPr>
        <p:grpSpPr>
          <a:xfrm>
            <a:off x="14492728" y="7794420"/>
            <a:ext cx="3026980" cy="1550725"/>
            <a:chOff x="14391436" y="7859975"/>
            <a:chExt cx="3026980" cy="1550725"/>
          </a:xfrm>
        </p:grpSpPr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484D9E2-EAFC-BB3B-7F93-C220E4AB8CE8}"/>
                </a:ext>
              </a:extLst>
            </p:cNvPr>
            <p:cNvSpPr/>
            <p:nvPr/>
          </p:nvSpPr>
          <p:spPr>
            <a:xfrm flipH="1">
              <a:off x="14391436" y="7859975"/>
              <a:ext cx="2982164" cy="1550725"/>
            </a:xfrm>
            <a:custGeom>
              <a:avLst/>
              <a:gdLst/>
              <a:ahLst/>
              <a:cxnLst/>
              <a:rect l="l" t="t" r="r" b="b"/>
              <a:pathLst>
                <a:path w="2982164" h="1550725">
                  <a:moveTo>
                    <a:pt x="2982165" y="0"/>
                  </a:moveTo>
                  <a:lnTo>
                    <a:pt x="0" y="0"/>
                  </a:lnTo>
                  <a:lnTo>
                    <a:pt x="0" y="1550725"/>
                  </a:lnTo>
                  <a:lnTo>
                    <a:pt x="2982165" y="1550725"/>
                  </a:lnTo>
                  <a:lnTo>
                    <a:pt x="2982165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649973" y="8207004"/>
              <a:ext cx="1574718" cy="906717"/>
            </a:xfrm>
            <a:custGeom>
              <a:avLst/>
              <a:gdLst/>
              <a:ahLst/>
              <a:cxnLst/>
              <a:rect l="l" t="t" r="r" b="b"/>
              <a:pathLst>
                <a:path w="1624485" h="718158">
                  <a:moveTo>
                    <a:pt x="0" y="0"/>
                  </a:moveTo>
                  <a:lnTo>
                    <a:pt x="1624485" y="0"/>
                  </a:lnTo>
                  <a:lnTo>
                    <a:pt x="1624485" y="718158"/>
                  </a:lnTo>
                  <a:lnTo>
                    <a:pt x="0" y="718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458216" y="8197143"/>
              <a:ext cx="1960200" cy="993967"/>
            </a:xfrm>
            <a:custGeom>
              <a:avLst/>
              <a:gdLst/>
              <a:ahLst/>
              <a:cxnLst/>
              <a:rect l="l" t="t" r="r" b="b"/>
              <a:pathLst>
                <a:path w="2965926" h="1353204">
                  <a:moveTo>
                    <a:pt x="0" y="0"/>
                  </a:moveTo>
                  <a:lnTo>
                    <a:pt x="2965925" y="0"/>
                  </a:lnTo>
                  <a:lnTo>
                    <a:pt x="2965925" y="1353204"/>
                  </a:lnTo>
                  <a:lnTo>
                    <a:pt x="0" y="135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20057601">
              <a:off x="15477409" y="8253552"/>
              <a:ext cx="1515595" cy="797666"/>
            </a:xfrm>
            <a:custGeom>
              <a:avLst/>
              <a:gdLst/>
              <a:ahLst/>
              <a:cxnLst/>
              <a:rect l="l" t="t" r="r" b="b"/>
              <a:pathLst>
                <a:path w="1270744" h="910170">
                  <a:moveTo>
                    <a:pt x="0" y="0"/>
                  </a:moveTo>
                  <a:lnTo>
                    <a:pt x="1270745" y="0"/>
                  </a:lnTo>
                  <a:lnTo>
                    <a:pt x="1270745" y="910170"/>
                  </a:lnTo>
                  <a:lnTo>
                    <a:pt x="0" y="91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2A59C909-BA96-C276-5981-5077CF958DEC}"/>
                </a:ext>
              </a:extLst>
            </p:cNvPr>
            <p:cNvSpPr/>
            <p:nvPr/>
          </p:nvSpPr>
          <p:spPr>
            <a:xfrm>
              <a:off x="15542748" y="8207004"/>
              <a:ext cx="1370682" cy="659535"/>
            </a:xfrm>
            <a:custGeom>
              <a:avLst/>
              <a:gdLst/>
              <a:ahLst/>
              <a:cxnLst/>
              <a:rect l="l" t="t" r="r" b="b"/>
              <a:pathLst>
                <a:path w="2332116" h="717126">
                  <a:moveTo>
                    <a:pt x="0" y="0"/>
                  </a:moveTo>
                  <a:lnTo>
                    <a:pt x="2332115" y="0"/>
                  </a:lnTo>
                  <a:lnTo>
                    <a:pt x="2332115" y="717125"/>
                  </a:lnTo>
                  <a:lnTo>
                    <a:pt x="0" y="71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DF0545A1-502C-D405-AED8-11258392242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584463" y="7694423"/>
            <a:ext cx="435292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2072" r="-2072" b="-1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40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b="-48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7CC496-864A-751C-4E71-59C4DD896222}"/>
              </a:ext>
            </a:extLst>
          </p:cNvPr>
          <p:cNvSpPr txBox="1"/>
          <p:nvPr/>
        </p:nvSpPr>
        <p:spPr>
          <a:xfrm>
            <a:off x="447770" y="2160792"/>
            <a:ext cx="14022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- 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173590-328C-18F1-F125-17190836E849}"/>
              </a:ext>
            </a:extLst>
          </p:cNvPr>
          <p:cNvSpPr txBox="1"/>
          <p:nvPr/>
        </p:nvSpPr>
        <p:spPr>
          <a:xfrm>
            <a:off x="1023539" y="2095500"/>
            <a:ext cx="30560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C36F2B-71F0-72D1-A838-37D307B7FFE7}"/>
              </a:ext>
            </a:extLst>
          </p:cNvPr>
          <p:cNvSpPr txBox="1"/>
          <p:nvPr/>
        </p:nvSpPr>
        <p:spPr>
          <a:xfrm>
            <a:off x="966442" y="2095774"/>
            <a:ext cx="28757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22CE5F-5A28-FF3B-430B-F9A6C7B96F5A}"/>
              </a:ext>
            </a:extLst>
          </p:cNvPr>
          <p:cNvSpPr txBox="1"/>
          <p:nvPr/>
        </p:nvSpPr>
        <p:spPr>
          <a:xfrm>
            <a:off x="10708364" y="2134005"/>
            <a:ext cx="30560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B8AB2-6F02-7751-A583-4F9D6E33D621}"/>
              </a:ext>
            </a:extLst>
          </p:cNvPr>
          <p:cNvSpPr txBox="1"/>
          <p:nvPr/>
        </p:nvSpPr>
        <p:spPr>
          <a:xfrm>
            <a:off x="10668000" y="2134005"/>
            <a:ext cx="3205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604D51-6C71-0920-1DC3-CA88CBB0BAFA}"/>
              </a:ext>
            </a:extLst>
          </p:cNvPr>
          <p:cNvSpPr txBox="1"/>
          <p:nvPr/>
        </p:nvSpPr>
        <p:spPr>
          <a:xfrm>
            <a:off x="2688518" y="3243893"/>
            <a:ext cx="8242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0FE40E-93F1-482D-8AC6-57A93E2B3D4E}"/>
              </a:ext>
            </a:extLst>
          </p:cNvPr>
          <p:cNvSpPr txBox="1"/>
          <p:nvPr/>
        </p:nvSpPr>
        <p:spPr>
          <a:xfrm>
            <a:off x="2682192" y="3255575"/>
            <a:ext cx="742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039CF2-F11D-4132-AF91-95ECADFB453B}"/>
              </a:ext>
            </a:extLst>
          </p:cNvPr>
          <p:cNvSpPr txBox="1"/>
          <p:nvPr/>
        </p:nvSpPr>
        <p:spPr>
          <a:xfrm>
            <a:off x="10384338" y="3255575"/>
            <a:ext cx="27776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41385C-B599-5A2E-080C-9557E9333438}"/>
              </a:ext>
            </a:extLst>
          </p:cNvPr>
          <p:cNvSpPr txBox="1"/>
          <p:nvPr/>
        </p:nvSpPr>
        <p:spPr>
          <a:xfrm>
            <a:off x="10285033" y="3255575"/>
            <a:ext cx="27719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12F2D6-FEBA-E907-6F41-4FE6AE09796C}"/>
              </a:ext>
            </a:extLst>
          </p:cNvPr>
          <p:cNvSpPr txBox="1"/>
          <p:nvPr/>
        </p:nvSpPr>
        <p:spPr>
          <a:xfrm>
            <a:off x="5600268" y="3780386"/>
            <a:ext cx="2709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F60121-9BFA-D7C9-059D-C9D9CB59AAC4}"/>
              </a:ext>
            </a:extLst>
          </p:cNvPr>
          <p:cNvSpPr txBox="1"/>
          <p:nvPr/>
        </p:nvSpPr>
        <p:spPr>
          <a:xfrm>
            <a:off x="5617471" y="3753076"/>
            <a:ext cx="3028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Freeform 19">
            <a:extLst>
              <a:ext uri="{FF2B5EF4-FFF2-40B4-BE49-F238E27FC236}">
                <a16:creationId xmlns:a16="http://schemas.microsoft.com/office/drawing/2014/main" id="{43C5542D-17A5-AB3B-A653-F901BB1A7AED}"/>
              </a:ext>
            </a:extLst>
          </p:cNvPr>
          <p:cNvSpPr/>
          <p:nvPr/>
        </p:nvSpPr>
        <p:spPr>
          <a:xfrm>
            <a:off x="727174" y="1722704"/>
            <a:ext cx="2794517" cy="1323903"/>
          </a:xfrm>
          <a:custGeom>
            <a:avLst/>
            <a:gdLst/>
            <a:ahLst/>
            <a:cxnLst/>
            <a:rect l="l" t="t" r="r" b="b"/>
            <a:pathLst>
              <a:path w="2794517" h="1323903">
                <a:moveTo>
                  <a:pt x="0" y="0"/>
                </a:moveTo>
                <a:lnTo>
                  <a:pt x="2794518" y="0"/>
                </a:lnTo>
                <a:lnTo>
                  <a:pt x="2794518" y="1323903"/>
                </a:lnTo>
                <a:lnTo>
                  <a:pt x="0" y="132390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AF4B8EE6-9EDA-3B20-8E04-4C1AECDCAE02}"/>
              </a:ext>
            </a:extLst>
          </p:cNvPr>
          <p:cNvSpPr/>
          <p:nvPr/>
        </p:nvSpPr>
        <p:spPr>
          <a:xfrm>
            <a:off x="15455841" y="7073791"/>
            <a:ext cx="886631" cy="1558752"/>
          </a:xfrm>
          <a:prstGeom prst="arc">
            <a:avLst>
              <a:gd name="adj1" fmla="val 16083081"/>
              <a:gd name="adj2" fmla="val 1186476"/>
            </a:avLst>
          </a:prstGeom>
          <a:ln w="244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0">
            <a:extLst>
              <a:ext uri="{FF2B5EF4-FFF2-40B4-BE49-F238E27FC236}">
                <a16:creationId xmlns:a16="http://schemas.microsoft.com/office/drawing/2014/main" id="{7B2E22A6-C06C-6D53-25A6-08C6A5031E09}"/>
              </a:ext>
            </a:extLst>
          </p:cNvPr>
          <p:cNvSpPr/>
          <p:nvPr/>
        </p:nvSpPr>
        <p:spPr>
          <a:xfrm rot="2668864" flipH="1">
            <a:off x="11827333" y="1440915"/>
            <a:ext cx="2085225" cy="1904894"/>
          </a:xfrm>
          <a:custGeom>
            <a:avLst/>
            <a:gdLst/>
            <a:ahLst/>
            <a:cxnLst/>
            <a:rect l="l" t="t" r="r" b="b"/>
            <a:pathLst>
              <a:path w="2063218" h="1983268">
                <a:moveTo>
                  <a:pt x="0" y="0"/>
                </a:moveTo>
                <a:lnTo>
                  <a:pt x="2063218" y="0"/>
                </a:lnTo>
                <a:lnTo>
                  <a:pt x="2063218" y="1983268"/>
                </a:lnTo>
                <a:lnTo>
                  <a:pt x="0" y="198326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21">
            <a:extLst>
              <a:ext uri="{FF2B5EF4-FFF2-40B4-BE49-F238E27FC236}">
                <a16:creationId xmlns:a16="http://schemas.microsoft.com/office/drawing/2014/main" id="{10ACDDA6-8143-63EA-7769-00F2B637EBDC}"/>
              </a:ext>
            </a:extLst>
          </p:cNvPr>
          <p:cNvSpPr/>
          <p:nvPr/>
        </p:nvSpPr>
        <p:spPr>
          <a:xfrm>
            <a:off x="2100983" y="2726060"/>
            <a:ext cx="1855462" cy="1434598"/>
          </a:xfrm>
          <a:custGeom>
            <a:avLst/>
            <a:gdLst/>
            <a:ahLst/>
            <a:cxnLst/>
            <a:rect l="l" t="t" r="r" b="b"/>
            <a:pathLst>
              <a:path w="2503733" h="1761866">
                <a:moveTo>
                  <a:pt x="0" y="0"/>
                </a:moveTo>
                <a:lnTo>
                  <a:pt x="2503733" y="0"/>
                </a:lnTo>
                <a:lnTo>
                  <a:pt x="2503733" y="1761866"/>
                </a:lnTo>
                <a:lnTo>
                  <a:pt x="0" y="17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-30079" t="-52563" r="-91177" b="-5705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310B859-11BD-6984-6F60-7515629CE23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712555" y="6959366"/>
            <a:ext cx="1017836" cy="115593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989D35A-A391-2843-0143-42326495CB9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697200" y="6972300"/>
            <a:ext cx="1017836" cy="1155934"/>
          </a:xfrm>
          <a:prstGeom prst="rect">
            <a:avLst/>
          </a:prstGeom>
        </p:spPr>
      </p:pic>
      <p:sp>
        <p:nvSpPr>
          <p:cNvPr id="61" name="Freeform 22">
            <a:extLst>
              <a:ext uri="{FF2B5EF4-FFF2-40B4-BE49-F238E27FC236}">
                <a16:creationId xmlns:a16="http://schemas.microsoft.com/office/drawing/2014/main" id="{4EA559F7-7E81-D59A-B0E6-ED384B609B8A}"/>
              </a:ext>
            </a:extLst>
          </p:cNvPr>
          <p:cNvSpPr/>
          <p:nvPr/>
        </p:nvSpPr>
        <p:spPr>
          <a:xfrm rot="4128549">
            <a:off x="11011866" y="2533890"/>
            <a:ext cx="980251" cy="1837215"/>
          </a:xfrm>
          <a:custGeom>
            <a:avLst/>
            <a:gdLst/>
            <a:ahLst/>
            <a:cxnLst/>
            <a:rect l="l" t="t" r="r" b="b"/>
            <a:pathLst>
              <a:path w="1038236" h="2037421">
                <a:moveTo>
                  <a:pt x="0" y="0"/>
                </a:moveTo>
                <a:lnTo>
                  <a:pt x="1038236" y="0"/>
                </a:lnTo>
                <a:lnTo>
                  <a:pt x="1038236" y="2037421"/>
                </a:lnTo>
                <a:lnTo>
                  <a:pt x="0" y="203742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24">
            <a:extLst>
              <a:ext uri="{FF2B5EF4-FFF2-40B4-BE49-F238E27FC236}">
                <a16:creationId xmlns:a16="http://schemas.microsoft.com/office/drawing/2014/main" id="{83F74300-E708-97B3-3A0E-DCB1C77767DD}"/>
              </a:ext>
            </a:extLst>
          </p:cNvPr>
          <p:cNvSpPr/>
          <p:nvPr/>
        </p:nvSpPr>
        <p:spPr>
          <a:xfrm>
            <a:off x="6046728" y="3753076"/>
            <a:ext cx="1787556" cy="628623"/>
          </a:xfrm>
          <a:custGeom>
            <a:avLst/>
            <a:gdLst/>
            <a:ahLst/>
            <a:cxnLst/>
            <a:rect l="l" t="t" r="r" b="b"/>
            <a:pathLst>
              <a:path w="2929167" h="900719">
                <a:moveTo>
                  <a:pt x="0" y="0"/>
                </a:moveTo>
                <a:lnTo>
                  <a:pt x="2929167" y="0"/>
                </a:lnTo>
                <a:lnTo>
                  <a:pt x="2929167" y="900719"/>
                </a:lnTo>
                <a:lnTo>
                  <a:pt x="0" y="900719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0" name="running-water">
            <a:hlinkClick r:id="" action="ppaction://media"/>
            <a:extLst>
              <a:ext uri="{FF2B5EF4-FFF2-40B4-BE49-F238E27FC236}">
                <a16:creationId xmlns:a16="http://schemas.microsoft.com/office/drawing/2014/main" id="{49D50F7F-5F5C-8804-D640-85E0C51AB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8480500" y="2307149"/>
            <a:ext cx="432922" cy="4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3827E-6 L 0.77066 0.581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33" y="29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3.95062E-6 L 0.10712 0.451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225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6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73611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0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11 0.3176 L 0.73958 0.4575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699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6 L 0.27118 0.3708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85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00"/>
                            </p:stCondLst>
                            <p:childTnLst>
                              <p:par>
                                <p:cTn id="10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56571 0.348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4" grpId="0"/>
      <p:bldP spid="43" grpId="0"/>
      <p:bldP spid="25" grpId="0"/>
      <p:bldP spid="27" grpId="0"/>
      <p:bldP spid="38" grpId="0"/>
      <p:bldP spid="39" grpId="0"/>
      <p:bldP spid="53" grpId="0"/>
      <p:bldP spid="54" grpId="0"/>
      <p:bldP spid="55" grpId="0"/>
      <p:bldP spid="56" grpId="0"/>
      <p:bldP spid="59" grpId="0" animBg="1"/>
      <p:bldP spid="5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072" r="-2072" b="-1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40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b="-487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7CC496-864A-751C-4E71-59C4DD896222}"/>
              </a:ext>
            </a:extLst>
          </p:cNvPr>
          <p:cNvSpPr txBox="1"/>
          <p:nvPr/>
        </p:nvSpPr>
        <p:spPr>
          <a:xfrm>
            <a:off x="447769" y="2160792"/>
            <a:ext cx="14248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374EA5-973B-5ECB-8421-89F4C53831BC}"/>
              </a:ext>
            </a:extLst>
          </p:cNvPr>
          <p:cNvGrpSpPr/>
          <p:nvPr/>
        </p:nvGrpSpPr>
        <p:grpSpPr>
          <a:xfrm>
            <a:off x="14895386" y="7477303"/>
            <a:ext cx="2794517" cy="1711023"/>
            <a:chOff x="14895386" y="7477303"/>
            <a:chExt cx="2794517" cy="1711023"/>
          </a:xfrm>
        </p:grpSpPr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3C5542D-17A5-AB3B-A653-F901BB1A7AED}"/>
                </a:ext>
              </a:extLst>
            </p:cNvPr>
            <p:cNvSpPr/>
            <p:nvPr/>
          </p:nvSpPr>
          <p:spPr>
            <a:xfrm>
              <a:off x="14895386" y="7864423"/>
              <a:ext cx="2794517" cy="1323903"/>
            </a:xfrm>
            <a:custGeom>
              <a:avLst/>
              <a:gdLst/>
              <a:ahLst/>
              <a:cxnLst/>
              <a:rect l="l" t="t" r="r" b="b"/>
              <a:pathLst>
                <a:path w="2794517" h="1323903">
                  <a:moveTo>
                    <a:pt x="0" y="0"/>
                  </a:moveTo>
                  <a:lnTo>
                    <a:pt x="2794518" y="0"/>
                  </a:lnTo>
                  <a:lnTo>
                    <a:pt x="2794518" y="1323903"/>
                  </a:lnTo>
                  <a:lnTo>
                    <a:pt x="0" y="132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83F74300-E708-97B3-3A0E-DCB1C77767DD}"/>
                </a:ext>
              </a:extLst>
            </p:cNvPr>
            <p:cNvSpPr/>
            <p:nvPr/>
          </p:nvSpPr>
          <p:spPr>
            <a:xfrm>
              <a:off x="15365544" y="7477303"/>
              <a:ext cx="1787556" cy="628623"/>
            </a:xfrm>
            <a:custGeom>
              <a:avLst/>
              <a:gdLst/>
              <a:ahLst/>
              <a:cxnLst/>
              <a:rect l="l" t="t" r="r" b="b"/>
              <a:pathLst>
                <a:path w="2929167" h="900719">
                  <a:moveTo>
                    <a:pt x="0" y="0"/>
                  </a:moveTo>
                  <a:lnTo>
                    <a:pt x="2929167" y="0"/>
                  </a:lnTo>
                  <a:lnTo>
                    <a:pt x="2929167" y="900719"/>
                  </a:lnTo>
                  <a:lnTo>
                    <a:pt x="0" y="900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8E6083-8F2E-DA5B-80BA-4F8D02B6C87C}"/>
              </a:ext>
            </a:extLst>
          </p:cNvPr>
          <p:cNvSpPr txBox="1"/>
          <p:nvPr/>
        </p:nvSpPr>
        <p:spPr>
          <a:xfrm>
            <a:off x="658916" y="5968516"/>
            <a:ext cx="135834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ngạo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77F41877-F095-4F24-56A3-349DE4C79199}"/>
              </a:ext>
            </a:extLst>
          </p:cNvPr>
          <p:cNvSpPr/>
          <p:nvPr/>
        </p:nvSpPr>
        <p:spPr>
          <a:xfrm>
            <a:off x="11534631" y="4667335"/>
            <a:ext cx="6643359" cy="6658852"/>
          </a:xfrm>
          <a:custGeom>
            <a:avLst/>
            <a:gdLst/>
            <a:ahLst/>
            <a:cxnLst/>
            <a:rect l="l" t="t" r="r" b="b"/>
            <a:pathLst>
              <a:path w="5276631" h="5276631">
                <a:moveTo>
                  <a:pt x="0" y="0"/>
                </a:moveTo>
                <a:lnTo>
                  <a:pt x="5276631" y="0"/>
                </a:lnTo>
                <a:lnTo>
                  <a:pt x="5276631" y="5276631"/>
                </a:lnTo>
                <a:lnTo>
                  <a:pt x="0" y="527663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31FD62-E70E-4BF6-9DCB-C51B66AB5BD4}"/>
</file>

<file path=customXml/itemProps2.xml><?xml version="1.0" encoding="utf-8"?>
<ds:datastoreItem xmlns:ds="http://schemas.openxmlformats.org/officeDocument/2006/customXml" ds:itemID="{CD476055-2886-4B33-9771-B7EB987CE0EA}"/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990</Words>
  <Application>Microsoft Office PowerPoint</Application>
  <PresentationFormat>Custom</PresentationFormat>
  <Paragraphs>91</Paragraphs>
  <Slides>15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về đại từ</dc:title>
  <dc:creator>THAO LY</dc:creator>
  <cp:lastModifiedBy>Mai Linh Trần</cp:lastModifiedBy>
  <cp:revision>21</cp:revision>
  <dcterms:created xsi:type="dcterms:W3CDTF">2006-08-16T00:00:00Z</dcterms:created>
  <dcterms:modified xsi:type="dcterms:W3CDTF">2024-09-23T09:02:41Z</dcterms:modified>
  <dc:identifier>DAGIwXUeOeM</dc:identifier>
</cp:coreProperties>
</file>