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1" r:id="rId4"/>
  </p:sldMasterIdLst>
  <p:notesMasterIdLst>
    <p:notesMasterId r:id="rId26"/>
  </p:notesMasterIdLst>
  <p:sldIdLst>
    <p:sldId id="258" r:id="rId5"/>
    <p:sldId id="263" r:id="rId6"/>
    <p:sldId id="334" r:id="rId7"/>
    <p:sldId id="264" r:id="rId8"/>
    <p:sldId id="328" r:id="rId9"/>
    <p:sldId id="341" r:id="rId10"/>
    <p:sldId id="329" r:id="rId11"/>
    <p:sldId id="299" r:id="rId12"/>
    <p:sldId id="331" r:id="rId13"/>
    <p:sldId id="265" r:id="rId14"/>
    <p:sldId id="330" r:id="rId15"/>
    <p:sldId id="338" r:id="rId16"/>
    <p:sldId id="339" r:id="rId17"/>
    <p:sldId id="340" r:id="rId18"/>
    <p:sldId id="337" r:id="rId19"/>
    <p:sldId id="332" r:id="rId20"/>
    <p:sldId id="333" r:id="rId21"/>
    <p:sldId id="342" r:id="rId22"/>
    <p:sldId id="324" r:id="rId23"/>
    <p:sldId id="326" r:id="rId24"/>
    <p:sldId id="25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CFF"/>
    <a:srgbClr val="99EDFF"/>
    <a:srgbClr val="FFE699"/>
    <a:srgbClr val="5DC6D1"/>
    <a:srgbClr val="F2E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5D5B12-5ABD-4866-BACB-2DC1FCFED683}" v="1" dt="2024-09-23T23:40:54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865" autoAdjust="0"/>
  </p:normalViewPr>
  <p:slideViewPr>
    <p:cSldViewPr snapToGrid="0">
      <p:cViewPr>
        <p:scale>
          <a:sx n="25" d="100"/>
          <a:sy n="25" d="100"/>
        </p:scale>
        <p:origin x="170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2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D65D5B12-5ABD-4866-BACB-2DC1FCFED683}"/>
    <pc:docChg chg="custSel modMainMaster">
      <pc:chgData name="Mai Linh Trần" userId="1ca7ee839224ba6e" providerId="LiveId" clId="{D65D5B12-5ABD-4866-BACB-2DC1FCFED683}" dt="2024-09-23T23:41:31.814" v="10" actId="478"/>
      <pc:docMkLst>
        <pc:docMk/>
      </pc:docMkLst>
      <pc:sldMasterChg chg="delSp modSp mod">
        <pc:chgData name="Mai Linh Trần" userId="1ca7ee839224ba6e" providerId="LiveId" clId="{D65D5B12-5ABD-4866-BACB-2DC1FCFED683}" dt="2024-09-23T23:40:54.985" v="2" actId="27636"/>
        <pc:sldMasterMkLst>
          <pc:docMk/>
          <pc:sldMasterMk cId="1440703223" sldId="2147483648"/>
        </pc:sldMasterMkLst>
        <pc:spChg chg="del">
          <ac:chgData name="Mai Linh Trần" userId="1ca7ee839224ba6e" providerId="LiveId" clId="{D65D5B12-5ABD-4866-BACB-2DC1FCFED683}" dt="2024-09-23T23:40:43.015" v="0" actId="478"/>
          <ac:spMkLst>
            <pc:docMk/>
            <pc:sldMasterMk cId="1440703223" sldId="2147483648"/>
            <ac:spMk id="4" creationId="{3218DB17-D136-B0EA-1FAF-90ED039852BB}"/>
          </ac:spMkLst>
        </pc:spChg>
        <pc:spChg chg="del">
          <ac:chgData name="Mai Linh Trần" userId="1ca7ee839224ba6e" providerId="LiveId" clId="{D65D5B12-5ABD-4866-BACB-2DC1FCFED683}" dt="2024-09-23T23:40:43.015" v="0" actId="478"/>
          <ac:spMkLst>
            <pc:docMk/>
            <pc:sldMasterMk cId="1440703223" sldId="2147483648"/>
            <ac:spMk id="5" creationId="{4ABBBA77-AED4-F300-20FD-35817EC061A8}"/>
          </ac:spMkLst>
        </pc:spChg>
        <pc:spChg chg="del">
          <ac:chgData name="Mai Linh Trần" userId="1ca7ee839224ba6e" providerId="LiveId" clId="{D65D5B12-5ABD-4866-BACB-2DC1FCFED683}" dt="2024-09-23T23:40:43.015" v="0" actId="478"/>
          <ac:spMkLst>
            <pc:docMk/>
            <pc:sldMasterMk cId="1440703223" sldId="2147483648"/>
            <ac:spMk id="6" creationId="{34F147E6-2690-C421-03E7-B556AF024BBF}"/>
          </ac:spMkLst>
        </pc:spChg>
        <pc:spChg chg="mod">
          <ac:chgData name="Mai Linh Trần" userId="1ca7ee839224ba6e" providerId="LiveId" clId="{D65D5B12-5ABD-4866-BACB-2DC1FCFED683}" dt="2024-09-23T23:40:54.985" v="2" actId="27636"/>
          <ac:spMkLst>
            <pc:docMk/>
            <pc:sldMasterMk cId="1440703223" sldId="2147483648"/>
            <ac:spMk id="7" creationId="{D6FC527B-0025-85ED-2897-DAD4A39C7BD7}"/>
          </ac:spMkLst>
        </pc:spChg>
        <pc:spChg chg="del">
          <ac:chgData name="Mai Linh Trần" userId="1ca7ee839224ba6e" providerId="LiveId" clId="{D65D5B12-5ABD-4866-BACB-2DC1FCFED683}" dt="2024-09-23T23:40:43.015" v="0" actId="478"/>
          <ac:spMkLst>
            <pc:docMk/>
            <pc:sldMasterMk cId="1440703223" sldId="2147483648"/>
            <ac:spMk id="9" creationId="{B6D8AF9D-3CD0-890B-5ECC-4FDD092DECB1}"/>
          </ac:spMkLst>
        </pc:spChg>
        <pc:spChg chg="del">
          <ac:chgData name="Mai Linh Trần" userId="1ca7ee839224ba6e" providerId="LiveId" clId="{D65D5B12-5ABD-4866-BACB-2DC1FCFED683}" dt="2024-09-23T23:40:43.015" v="0" actId="478"/>
          <ac:spMkLst>
            <pc:docMk/>
            <pc:sldMasterMk cId="1440703223" sldId="2147483648"/>
            <ac:spMk id="10" creationId="{D1AC69F1-BF78-4FF8-C299-A18DB99203B9}"/>
          </ac:spMkLst>
        </pc:spChg>
        <pc:spChg chg="del">
          <ac:chgData name="Mai Linh Trần" userId="1ca7ee839224ba6e" providerId="LiveId" clId="{D65D5B12-5ABD-4866-BACB-2DC1FCFED683}" dt="2024-09-23T23:40:43.015" v="0" actId="478"/>
          <ac:spMkLst>
            <pc:docMk/>
            <pc:sldMasterMk cId="1440703223" sldId="2147483648"/>
            <ac:spMk id="11" creationId="{019C8A4E-8992-C37B-E9DA-13EA27F4A44F}"/>
          </ac:spMkLst>
        </pc:spChg>
        <pc:picChg chg="del">
          <ac:chgData name="Mai Linh Trần" userId="1ca7ee839224ba6e" providerId="LiveId" clId="{D65D5B12-5ABD-4866-BACB-2DC1FCFED683}" dt="2024-09-23T23:40:43.015" v="0" actId="478"/>
          <ac:picMkLst>
            <pc:docMk/>
            <pc:sldMasterMk cId="1440703223" sldId="2147483648"/>
            <ac:picMk id="12" creationId="{8255BE77-2430-B44D-FE72-FB4DACDFA3AD}"/>
          </ac:picMkLst>
        </pc:picChg>
        <pc:picChg chg="del">
          <ac:chgData name="Mai Linh Trần" userId="1ca7ee839224ba6e" providerId="LiveId" clId="{D65D5B12-5ABD-4866-BACB-2DC1FCFED683}" dt="2024-09-23T23:40:43.015" v="0" actId="478"/>
          <ac:picMkLst>
            <pc:docMk/>
            <pc:sldMasterMk cId="1440703223" sldId="2147483648"/>
            <ac:picMk id="13" creationId="{4D5F108D-4846-A276-1CB2-843DD710A94C}"/>
          </ac:picMkLst>
        </pc:picChg>
      </pc:sldMasterChg>
      <pc:sldMasterChg chg="addSp delSp modSp mod">
        <pc:chgData name="Mai Linh Trần" userId="1ca7ee839224ba6e" providerId="LiveId" clId="{D65D5B12-5ABD-4866-BACB-2DC1FCFED683}" dt="2024-09-23T23:41:06.574" v="7" actId="478"/>
        <pc:sldMasterMkLst>
          <pc:docMk/>
          <pc:sldMasterMk cId="627058028" sldId="2147483660"/>
        </pc:sldMasterMkLst>
        <pc:spChg chg="del mod">
          <ac:chgData name="Mai Linh Trần" userId="1ca7ee839224ba6e" providerId="LiveId" clId="{D65D5B12-5ABD-4866-BACB-2DC1FCFED683}" dt="2024-09-23T23:41:06.574" v="7" actId="478"/>
          <ac:spMkLst>
            <pc:docMk/>
            <pc:sldMasterMk cId="627058028" sldId="2147483660"/>
            <ac:spMk id="26" creationId="{E01889DA-6BBF-A446-76FE-51279DADC710}"/>
          </ac:spMkLst>
        </pc:spChg>
        <pc:picChg chg="add del mod">
          <ac:chgData name="Mai Linh Trần" userId="1ca7ee839224ba6e" providerId="LiveId" clId="{D65D5B12-5ABD-4866-BACB-2DC1FCFED683}" dt="2024-09-23T23:40:55.064" v="3" actId="478"/>
          <ac:picMkLst>
            <pc:docMk/>
            <pc:sldMasterMk cId="627058028" sldId="2147483660"/>
            <ac:picMk id="2" creationId="{AAEFC1BA-FFAE-26B5-CF1F-CD80B2AC4167}"/>
          </ac:picMkLst>
        </pc:picChg>
        <pc:picChg chg="add del mod">
          <ac:chgData name="Mai Linh Trần" userId="1ca7ee839224ba6e" providerId="LiveId" clId="{D65D5B12-5ABD-4866-BACB-2DC1FCFED683}" dt="2024-09-23T23:40:55.064" v="3" actId="478"/>
          <ac:picMkLst>
            <pc:docMk/>
            <pc:sldMasterMk cId="627058028" sldId="2147483660"/>
            <ac:picMk id="3" creationId="{5A1ACAC4-B107-D335-E2B9-6E67934D92A7}"/>
          </ac:picMkLst>
        </pc:picChg>
        <pc:picChg chg="del">
          <ac:chgData name="Mai Linh Trần" userId="1ca7ee839224ba6e" providerId="LiveId" clId="{D65D5B12-5ABD-4866-BACB-2DC1FCFED683}" dt="2024-09-23T23:41:01.841" v="4" actId="478"/>
          <ac:picMkLst>
            <pc:docMk/>
            <pc:sldMasterMk cId="627058028" sldId="2147483660"/>
            <ac:picMk id="27" creationId="{05FD2475-5C2F-60B9-32F4-DDD3B303C957}"/>
          </ac:picMkLst>
        </pc:picChg>
        <pc:picChg chg="del">
          <ac:chgData name="Mai Linh Trần" userId="1ca7ee839224ba6e" providerId="LiveId" clId="{D65D5B12-5ABD-4866-BACB-2DC1FCFED683}" dt="2024-09-23T23:41:03.059" v="5" actId="478"/>
          <ac:picMkLst>
            <pc:docMk/>
            <pc:sldMasterMk cId="627058028" sldId="2147483660"/>
            <ac:picMk id="28" creationId="{6D853D2B-23AE-A74E-12CB-0D0CFB33A362}"/>
          </ac:picMkLst>
        </pc:picChg>
      </pc:sldMasterChg>
      <pc:sldMasterChg chg="delSp mod">
        <pc:chgData name="Mai Linh Trần" userId="1ca7ee839224ba6e" providerId="LiveId" clId="{D65D5B12-5ABD-4866-BACB-2DC1FCFED683}" dt="2024-09-23T23:41:22.941" v="9" actId="478"/>
        <pc:sldMasterMkLst>
          <pc:docMk/>
          <pc:sldMasterMk cId="1933056220" sldId="2147483672"/>
        </pc:sldMasterMkLst>
        <pc:spChg chg="del">
          <ac:chgData name="Mai Linh Trần" userId="1ca7ee839224ba6e" providerId="LiveId" clId="{D65D5B12-5ABD-4866-BACB-2DC1FCFED683}" dt="2024-09-23T23:41:19.673" v="8" actId="478"/>
          <ac:spMkLst>
            <pc:docMk/>
            <pc:sldMasterMk cId="1933056220" sldId="2147483672"/>
            <ac:spMk id="5" creationId="{BEC3F860-085E-89BA-0D57-929D50D2E10C}"/>
          </ac:spMkLst>
        </pc:spChg>
        <pc:spChg chg="del">
          <ac:chgData name="Mai Linh Trần" userId="1ca7ee839224ba6e" providerId="LiveId" clId="{D65D5B12-5ABD-4866-BACB-2DC1FCFED683}" dt="2024-09-23T23:41:22.941" v="9" actId="478"/>
          <ac:spMkLst>
            <pc:docMk/>
            <pc:sldMasterMk cId="1933056220" sldId="2147483672"/>
            <ac:spMk id="6" creationId="{2E753E55-59E7-D27D-7D36-83A14924433A}"/>
          </ac:spMkLst>
        </pc:spChg>
        <pc:spChg chg="del">
          <ac:chgData name="Mai Linh Trần" userId="1ca7ee839224ba6e" providerId="LiveId" clId="{D65D5B12-5ABD-4866-BACB-2DC1FCFED683}" dt="2024-09-23T23:41:22.941" v="9" actId="478"/>
          <ac:spMkLst>
            <pc:docMk/>
            <pc:sldMasterMk cId="1933056220" sldId="2147483672"/>
            <ac:spMk id="15" creationId="{8402DD5C-1323-5AC5-A655-64CAAFCCFD6B}"/>
          </ac:spMkLst>
        </pc:spChg>
        <pc:spChg chg="del">
          <ac:chgData name="Mai Linh Trần" userId="1ca7ee839224ba6e" providerId="LiveId" clId="{D65D5B12-5ABD-4866-BACB-2DC1FCFED683}" dt="2024-09-23T23:41:19.673" v="8" actId="478"/>
          <ac:spMkLst>
            <pc:docMk/>
            <pc:sldMasterMk cId="1933056220" sldId="2147483672"/>
            <ac:spMk id="17" creationId="{713C209A-3DC9-965A-F4FC-7EF01B73BA6E}"/>
          </ac:spMkLst>
        </pc:spChg>
        <pc:picChg chg="del">
          <ac:chgData name="Mai Linh Trần" userId="1ca7ee839224ba6e" providerId="LiveId" clId="{D65D5B12-5ABD-4866-BACB-2DC1FCFED683}" dt="2024-09-23T23:41:19.673" v="8" actId="478"/>
          <ac:picMkLst>
            <pc:docMk/>
            <pc:sldMasterMk cId="1933056220" sldId="2147483672"/>
            <ac:picMk id="3" creationId="{2F0FE4A4-0C24-6127-0FF8-7FF627C5B097}"/>
          </ac:picMkLst>
        </pc:picChg>
        <pc:picChg chg="del">
          <ac:chgData name="Mai Linh Trần" userId="1ca7ee839224ba6e" providerId="LiveId" clId="{D65D5B12-5ABD-4866-BACB-2DC1FCFED683}" dt="2024-09-23T23:41:19.673" v="8" actId="478"/>
          <ac:picMkLst>
            <pc:docMk/>
            <pc:sldMasterMk cId="1933056220" sldId="2147483672"/>
            <ac:picMk id="4" creationId="{EB8FD329-15DE-42EF-A6BE-BAC69FD1D869}"/>
          </ac:picMkLst>
        </pc:picChg>
      </pc:sldMasterChg>
      <pc:sldMasterChg chg="delSp mod">
        <pc:chgData name="Mai Linh Trần" userId="1ca7ee839224ba6e" providerId="LiveId" clId="{D65D5B12-5ABD-4866-BACB-2DC1FCFED683}" dt="2024-09-23T23:41:31.814" v="10" actId="478"/>
        <pc:sldMasterMkLst>
          <pc:docMk/>
          <pc:sldMasterMk cId="12298204" sldId="2147483681"/>
        </pc:sldMasterMkLst>
        <pc:spChg chg="del">
          <ac:chgData name="Mai Linh Trần" userId="1ca7ee839224ba6e" providerId="LiveId" clId="{D65D5B12-5ABD-4866-BACB-2DC1FCFED683}" dt="2024-09-23T23:41:31.814" v="10" actId="478"/>
          <ac:spMkLst>
            <pc:docMk/>
            <pc:sldMasterMk cId="12298204" sldId="2147483681"/>
            <ac:spMk id="7" creationId="{07DAF728-7D94-E33E-7F87-8FAE4669A949}"/>
          </ac:spMkLst>
        </pc:spChg>
        <pc:picChg chg="del">
          <ac:chgData name="Mai Linh Trần" userId="1ca7ee839224ba6e" providerId="LiveId" clId="{D65D5B12-5ABD-4866-BACB-2DC1FCFED683}" dt="2024-09-23T23:41:31.814" v="10" actId="478"/>
          <ac:picMkLst>
            <pc:docMk/>
            <pc:sldMasterMk cId="12298204" sldId="2147483681"/>
            <ac:picMk id="8" creationId="{B4CF70CF-4EA6-3E04-12FD-D1D1E8B7C051}"/>
          </ac:picMkLst>
        </pc:picChg>
        <pc:picChg chg="del">
          <ac:chgData name="Mai Linh Trần" userId="1ca7ee839224ba6e" providerId="LiveId" clId="{D65D5B12-5ABD-4866-BACB-2DC1FCFED683}" dt="2024-09-23T23:41:31.814" v="10" actId="478"/>
          <ac:picMkLst>
            <pc:docMk/>
            <pc:sldMasterMk cId="12298204" sldId="2147483681"/>
            <ac:picMk id="9" creationId="{AC26FD7C-0CBD-D5A8-9737-4E92AA2FEEE8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F399F-9897-4A38-8C11-6966D069612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09E48-AD39-4B15-9274-EA92398C7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95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https://www.youtube.com/watch?v=QyHp-N6-3DY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09E48-AD39-4B15-9274-EA92398C74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6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: https://www.youtube.com/watch?v=emqL5y4Zb9Y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09E48-AD39-4B15-9274-EA92398C74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6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F951-414E-9F0E-5789-79BC973C6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A1DAC-DDAD-235E-FAD5-C5CE57F82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89FF9-2F59-844F-71C1-CBC030806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CB39-1F01-CE20-7A88-796C79EB0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3FE05-B3BE-6FEC-8A08-CDA9E32D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6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D031-DD0C-1927-3CD2-93797B27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F581-94EC-3CE5-0D05-784E7C84C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AB534-A68D-E2BE-A70B-3F214940B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1F2E2-88D5-7C78-77BC-5E9CF4C62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EE604-F4DD-11D6-7BE1-D40700CF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51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8492EA-429C-240B-A3D9-CAC3EEEE0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2FF1E-D731-CF4B-38B7-1FE253DDF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5630A-94AE-F36B-3B36-B528D54C3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79C7C-FBFD-9A5A-2068-3C2231FE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7B06D-6A7A-3E9D-CFFA-88BB84B9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6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BEF3-0577-5310-E0D8-0959C43E8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F940B-502E-1A02-9A45-7A2520A32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EBC4A-A4EA-54A7-45DC-556DB79A7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7993A-2037-4C68-07B5-FCE76EC1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906F-F7A4-FE71-8CE8-3DA6C46C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6E8CB-74E1-CC8F-DC29-C7FDC4212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26AA-AD71-47BC-C507-9945CC8C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8F871-2E0F-EAF4-7D1D-91976B8F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615A0-6F82-BA38-6E4E-0E80D6AC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3380F-FAB6-91B0-DE1D-B6F43819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0EE45-4ED2-9B3A-3EC5-0D74F2D26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672E2A-1934-CF46-4545-39E28FCE9429}"/>
              </a:ext>
            </a:extLst>
          </p:cNvPr>
          <p:cNvSpPr/>
          <p:nvPr userDrawn="1"/>
        </p:nvSpPr>
        <p:spPr>
          <a:xfrm>
            <a:off x="164123" y="136525"/>
            <a:ext cx="11816861" cy="6584950"/>
          </a:xfrm>
          <a:custGeom>
            <a:avLst/>
            <a:gdLst>
              <a:gd name="connsiteX0" fmla="*/ 0 w 11816861"/>
              <a:gd name="connsiteY0" fmla="*/ 1097514 h 6584950"/>
              <a:gd name="connsiteX1" fmla="*/ 1097514 w 11816861"/>
              <a:gd name="connsiteY1" fmla="*/ 0 h 6584950"/>
              <a:gd name="connsiteX2" fmla="*/ 1592351 w 11816861"/>
              <a:gd name="connsiteY2" fmla="*/ 0 h 6584950"/>
              <a:gd name="connsiteX3" fmla="*/ 2375843 w 11816861"/>
              <a:gd name="connsiteY3" fmla="*/ 0 h 6584950"/>
              <a:gd name="connsiteX4" fmla="*/ 3159335 w 11816861"/>
              <a:gd name="connsiteY4" fmla="*/ 0 h 6584950"/>
              <a:gd name="connsiteX5" fmla="*/ 3750391 w 11816861"/>
              <a:gd name="connsiteY5" fmla="*/ 0 h 6584950"/>
              <a:gd name="connsiteX6" fmla="*/ 4437665 w 11816861"/>
              <a:gd name="connsiteY6" fmla="*/ 0 h 6584950"/>
              <a:gd name="connsiteX7" fmla="*/ 4932502 w 11816861"/>
              <a:gd name="connsiteY7" fmla="*/ 0 h 6584950"/>
              <a:gd name="connsiteX8" fmla="*/ 5812212 w 11816861"/>
              <a:gd name="connsiteY8" fmla="*/ 0 h 6584950"/>
              <a:gd name="connsiteX9" fmla="*/ 6403268 w 11816861"/>
              <a:gd name="connsiteY9" fmla="*/ 0 h 6584950"/>
              <a:gd name="connsiteX10" fmla="*/ 7186760 w 11816861"/>
              <a:gd name="connsiteY10" fmla="*/ 0 h 6584950"/>
              <a:gd name="connsiteX11" fmla="*/ 8066470 w 11816861"/>
              <a:gd name="connsiteY11" fmla="*/ 0 h 6584950"/>
              <a:gd name="connsiteX12" fmla="*/ 8946181 w 11816861"/>
              <a:gd name="connsiteY12" fmla="*/ 0 h 6584950"/>
              <a:gd name="connsiteX13" fmla="*/ 9537236 w 11816861"/>
              <a:gd name="connsiteY13" fmla="*/ 0 h 6584950"/>
              <a:gd name="connsiteX14" fmla="*/ 10719347 w 11816861"/>
              <a:gd name="connsiteY14" fmla="*/ 0 h 6584950"/>
              <a:gd name="connsiteX15" fmla="*/ 11816861 w 11816861"/>
              <a:gd name="connsiteY15" fmla="*/ 1097514 h 6584950"/>
              <a:gd name="connsiteX16" fmla="*/ 11816861 w 11816861"/>
              <a:gd name="connsiteY16" fmla="*/ 1592948 h 6584950"/>
              <a:gd name="connsiteX17" fmla="*/ 11816861 w 11816861"/>
              <a:gd name="connsiteY17" fmla="*/ 2263979 h 6584950"/>
              <a:gd name="connsiteX18" fmla="*/ 11816861 w 11816861"/>
              <a:gd name="connsiteY18" fmla="*/ 2978909 h 6584950"/>
              <a:gd name="connsiteX19" fmla="*/ 11816861 w 11816861"/>
              <a:gd name="connsiteY19" fmla="*/ 3474343 h 6584950"/>
              <a:gd name="connsiteX20" fmla="*/ 11816861 w 11816861"/>
              <a:gd name="connsiteY20" fmla="*/ 4101475 h 6584950"/>
              <a:gd name="connsiteX21" fmla="*/ 11816861 w 11816861"/>
              <a:gd name="connsiteY21" fmla="*/ 4640808 h 6584950"/>
              <a:gd name="connsiteX22" fmla="*/ 11816861 w 11816861"/>
              <a:gd name="connsiteY22" fmla="*/ 5487436 h 6584950"/>
              <a:gd name="connsiteX23" fmla="*/ 10719347 w 11816861"/>
              <a:gd name="connsiteY23" fmla="*/ 6584950 h 6584950"/>
              <a:gd name="connsiteX24" fmla="*/ 10320728 w 11816861"/>
              <a:gd name="connsiteY24" fmla="*/ 6584950 h 6584950"/>
              <a:gd name="connsiteX25" fmla="*/ 9729673 w 11816861"/>
              <a:gd name="connsiteY25" fmla="*/ 6584950 h 6584950"/>
              <a:gd name="connsiteX26" fmla="*/ 9331054 w 11816861"/>
              <a:gd name="connsiteY26" fmla="*/ 6584950 h 6584950"/>
              <a:gd name="connsiteX27" fmla="*/ 8739998 w 11816861"/>
              <a:gd name="connsiteY27" fmla="*/ 6584950 h 6584950"/>
              <a:gd name="connsiteX28" fmla="*/ 8052725 w 11816861"/>
              <a:gd name="connsiteY28" fmla="*/ 6584950 h 6584950"/>
              <a:gd name="connsiteX29" fmla="*/ 7365451 w 11816861"/>
              <a:gd name="connsiteY29" fmla="*/ 6584950 h 6584950"/>
              <a:gd name="connsiteX30" fmla="*/ 6678177 w 11816861"/>
              <a:gd name="connsiteY30" fmla="*/ 6584950 h 6584950"/>
              <a:gd name="connsiteX31" fmla="*/ 6087122 w 11816861"/>
              <a:gd name="connsiteY31" fmla="*/ 6584950 h 6584950"/>
              <a:gd name="connsiteX32" fmla="*/ 5303630 w 11816861"/>
              <a:gd name="connsiteY32" fmla="*/ 6584950 h 6584950"/>
              <a:gd name="connsiteX33" fmla="*/ 4808792 w 11816861"/>
              <a:gd name="connsiteY33" fmla="*/ 6584950 h 6584950"/>
              <a:gd name="connsiteX34" fmla="*/ 4025300 w 11816861"/>
              <a:gd name="connsiteY34" fmla="*/ 6584950 h 6584950"/>
              <a:gd name="connsiteX35" fmla="*/ 3626682 w 11816861"/>
              <a:gd name="connsiteY35" fmla="*/ 6584950 h 6584950"/>
              <a:gd name="connsiteX36" fmla="*/ 2843189 w 11816861"/>
              <a:gd name="connsiteY36" fmla="*/ 6584950 h 6584950"/>
              <a:gd name="connsiteX37" fmla="*/ 1963479 w 11816861"/>
              <a:gd name="connsiteY37" fmla="*/ 6584950 h 6584950"/>
              <a:gd name="connsiteX38" fmla="*/ 1097514 w 11816861"/>
              <a:gd name="connsiteY38" fmla="*/ 6584950 h 6584950"/>
              <a:gd name="connsiteX39" fmla="*/ 0 w 11816861"/>
              <a:gd name="connsiteY39" fmla="*/ 5487436 h 6584950"/>
              <a:gd name="connsiteX40" fmla="*/ 0 w 11816861"/>
              <a:gd name="connsiteY40" fmla="*/ 4860304 h 6584950"/>
              <a:gd name="connsiteX41" fmla="*/ 0 w 11816861"/>
              <a:gd name="connsiteY41" fmla="*/ 4277072 h 6584950"/>
              <a:gd name="connsiteX42" fmla="*/ 0 w 11816861"/>
              <a:gd name="connsiteY42" fmla="*/ 3693839 h 6584950"/>
              <a:gd name="connsiteX43" fmla="*/ 0 w 11816861"/>
              <a:gd name="connsiteY43" fmla="*/ 3022808 h 6584950"/>
              <a:gd name="connsiteX44" fmla="*/ 0 w 11816861"/>
              <a:gd name="connsiteY44" fmla="*/ 2395677 h 6584950"/>
              <a:gd name="connsiteX45" fmla="*/ 0 w 11816861"/>
              <a:gd name="connsiteY45" fmla="*/ 1812444 h 6584950"/>
              <a:gd name="connsiteX46" fmla="*/ 0 w 11816861"/>
              <a:gd name="connsiteY46" fmla="*/ 1097514 h 658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816861" h="6584950" fill="none" extrusionOk="0">
                <a:moveTo>
                  <a:pt x="0" y="1097514"/>
                </a:moveTo>
                <a:cubicBezTo>
                  <a:pt x="-11437" y="510111"/>
                  <a:pt x="572133" y="-68813"/>
                  <a:pt x="1097514" y="0"/>
                </a:cubicBezTo>
                <a:cubicBezTo>
                  <a:pt x="1247961" y="-29"/>
                  <a:pt x="1448085" y="15068"/>
                  <a:pt x="1592351" y="0"/>
                </a:cubicBezTo>
                <a:cubicBezTo>
                  <a:pt x="1736617" y="-15068"/>
                  <a:pt x="2091703" y="-27421"/>
                  <a:pt x="2375843" y="0"/>
                </a:cubicBezTo>
                <a:cubicBezTo>
                  <a:pt x="2659983" y="27421"/>
                  <a:pt x="2939831" y="34511"/>
                  <a:pt x="3159335" y="0"/>
                </a:cubicBezTo>
                <a:cubicBezTo>
                  <a:pt x="3378839" y="-34511"/>
                  <a:pt x="3609165" y="-28120"/>
                  <a:pt x="3750391" y="0"/>
                </a:cubicBezTo>
                <a:cubicBezTo>
                  <a:pt x="3891617" y="28120"/>
                  <a:pt x="4221999" y="-8153"/>
                  <a:pt x="4437665" y="0"/>
                </a:cubicBezTo>
                <a:cubicBezTo>
                  <a:pt x="4653331" y="8153"/>
                  <a:pt x="4699885" y="-15215"/>
                  <a:pt x="4932502" y="0"/>
                </a:cubicBezTo>
                <a:cubicBezTo>
                  <a:pt x="5165119" y="15215"/>
                  <a:pt x="5424690" y="-39665"/>
                  <a:pt x="5812212" y="0"/>
                </a:cubicBezTo>
                <a:cubicBezTo>
                  <a:pt x="6199734" y="39665"/>
                  <a:pt x="6255790" y="-27041"/>
                  <a:pt x="6403268" y="0"/>
                </a:cubicBezTo>
                <a:cubicBezTo>
                  <a:pt x="6550746" y="27041"/>
                  <a:pt x="6875361" y="18344"/>
                  <a:pt x="7186760" y="0"/>
                </a:cubicBezTo>
                <a:cubicBezTo>
                  <a:pt x="7498159" y="-18344"/>
                  <a:pt x="7660248" y="-3357"/>
                  <a:pt x="8066470" y="0"/>
                </a:cubicBezTo>
                <a:cubicBezTo>
                  <a:pt x="8472692" y="3357"/>
                  <a:pt x="8619202" y="26151"/>
                  <a:pt x="8946181" y="0"/>
                </a:cubicBezTo>
                <a:cubicBezTo>
                  <a:pt x="9273160" y="-26151"/>
                  <a:pt x="9339103" y="9610"/>
                  <a:pt x="9537236" y="0"/>
                </a:cubicBezTo>
                <a:cubicBezTo>
                  <a:pt x="9735370" y="-9610"/>
                  <a:pt x="10452625" y="-25343"/>
                  <a:pt x="10719347" y="0"/>
                </a:cubicBezTo>
                <a:cubicBezTo>
                  <a:pt x="11311033" y="131912"/>
                  <a:pt x="11952805" y="489223"/>
                  <a:pt x="11816861" y="1097514"/>
                </a:cubicBezTo>
                <a:cubicBezTo>
                  <a:pt x="11840087" y="1216750"/>
                  <a:pt x="11818287" y="1486950"/>
                  <a:pt x="11816861" y="1592948"/>
                </a:cubicBezTo>
                <a:cubicBezTo>
                  <a:pt x="11815435" y="1698946"/>
                  <a:pt x="11821561" y="1936727"/>
                  <a:pt x="11816861" y="2263979"/>
                </a:cubicBezTo>
                <a:cubicBezTo>
                  <a:pt x="11812161" y="2591231"/>
                  <a:pt x="11849418" y="2730335"/>
                  <a:pt x="11816861" y="2978909"/>
                </a:cubicBezTo>
                <a:cubicBezTo>
                  <a:pt x="11784305" y="3227483"/>
                  <a:pt x="11793193" y="3315121"/>
                  <a:pt x="11816861" y="3474343"/>
                </a:cubicBezTo>
                <a:cubicBezTo>
                  <a:pt x="11840529" y="3633565"/>
                  <a:pt x="11843561" y="3853158"/>
                  <a:pt x="11816861" y="4101475"/>
                </a:cubicBezTo>
                <a:cubicBezTo>
                  <a:pt x="11790161" y="4349792"/>
                  <a:pt x="11838509" y="4498244"/>
                  <a:pt x="11816861" y="4640808"/>
                </a:cubicBezTo>
                <a:cubicBezTo>
                  <a:pt x="11795213" y="4783372"/>
                  <a:pt x="11813274" y="5271068"/>
                  <a:pt x="11816861" y="5487436"/>
                </a:cubicBezTo>
                <a:cubicBezTo>
                  <a:pt x="11817197" y="6216041"/>
                  <a:pt x="11321267" y="6645242"/>
                  <a:pt x="10719347" y="6584950"/>
                </a:cubicBezTo>
                <a:cubicBezTo>
                  <a:pt x="10602337" y="6579177"/>
                  <a:pt x="10513245" y="6591728"/>
                  <a:pt x="10320728" y="6584950"/>
                </a:cubicBezTo>
                <a:cubicBezTo>
                  <a:pt x="10128211" y="6578172"/>
                  <a:pt x="10005356" y="6587829"/>
                  <a:pt x="9729673" y="6584950"/>
                </a:cubicBezTo>
                <a:cubicBezTo>
                  <a:pt x="9453991" y="6582071"/>
                  <a:pt x="9471770" y="6570913"/>
                  <a:pt x="9331054" y="6584950"/>
                </a:cubicBezTo>
                <a:cubicBezTo>
                  <a:pt x="9190338" y="6598987"/>
                  <a:pt x="8948882" y="6584342"/>
                  <a:pt x="8739998" y="6584950"/>
                </a:cubicBezTo>
                <a:cubicBezTo>
                  <a:pt x="8531114" y="6585558"/>
                  <a:pt x="8383709" y="6557153"/>
                  <a:pt x="8052725" y="6584950"/>
                </a:cubicBezTo>
                <a:cubicBezTo>
                  <a:pt x="7721741" y="6612747"/>
                  <a:pt x="7517300" y="6578111"/>
                  <a:pt x="7365451" y="6584950"/>
                </a:cubicBezTo>
                <a:cubicBezTo>
                  <a:pt x="7213602" y="6591789"/>
                  <a:pt x="6835063" y="6567426"/>
                  <a:pt x="6678177" y="6584950"/>
                </a:cubicBezTo>
                <a:cubicBezTo>
                  <a:pt x="6521291" y="6602474"/>
                  <a:pt x="6340086" y="6600492"/>
                  <a:pt x="6087122" y="6584950"/>
                </a:cubicBezTo>
                <a:cubicBezTo>
                  <a:pt x="5834158" y="6569408"/>
                  <a:pt x="5619397" y="6571801"/>
                  <a:pt x="5303630" y="6584950"/>
                </a:cubicBezTo>
                <a:cubicBezTo>
                  <a:pt x="4987863" y="6598099"/>
                  <a:pt x="4948094" y="6574954"/>
                  <a:pt x="4808792" y="6584950"/>
                </a:cubicBezTo>
                <a:cubicBezTo>
                  <a:pt x="4669490" y="6594946"/>
                  <a:pt x="4217168" y="6577121"/>
                  <a:pt x="4025300" y="6584950"/>
                </a:cubicBezTo>
                <a:cubicBezTo>
                  <a:pt x="3833432" y="6592779"/>
                  <a:pt x="3807465" y="6569473"/>
                  <a:pt x="3626682" y="6584950"/>
                </a:cubicBezTo>
                <a:cubicBezTo>
                  <a:pt x="3445899" y="6600427"/>
                  <a:pt x="3206475" y="6578161"/>
                  <a:pt x="2843189" y="6584950"/>
                </a:cubicBezTo>
                <a:cubicBezTo>
                  <a:pt x="2479903" y="6591739"/>
                  <a:pt x="2340042" y="6615373"/>
                  <a:pt x="1963479" y="6584950"/>
                </a:cubicBezTo>
                <a:cubicBezTo>
                  <a:pt x="1586916" y="6554528"/>
                  <a:pt x="1360066" y="6555498"/>
                  <a:pt x="1097514" y="6584950"/>
                </a:cubicBezTo>
                <a:cubicBezTo>
                  <a:pt x="486314" y="6598076"/>
                  <a:pt x="-55415" y="6062021"/>
                  <a:pt x="0" y="5487436"/>
                </a:cubicBezTo>
                <a:cubicBezTo>
                  <a:pt x="30262" y="5201011"/>
                  <a:pt x="13575" y="5116828"/>
                  <a:pt x="0" y="4860304"/>
                </a:cubicBezTo>
                <a:cubicBezTo>
                  <a:pt x="-13575" y="4603780"/>
                  <a:pt x="-12641" y="4503273"/>
                  <a:pt x="0" y="4277072"/>
                </a:cubicBezTo>
                <a:cubicBezTo>
                  <a:pt x="12641" y="4050871"/>
                  <a:pt x="6522" y="3862584"/>
                  <a:pt x="0" y="3693839"/>
                </a:cubicBezTo>
                <a:cubicBezTo>
                  <a:pt x="-6522" y="3525094"/>
                  <a:pt x="-3329" y="3212757"/>
                  <a:pt x="0" y="3022808"/>
                </a:cubicBezTo>
                <a:cubicBezTo>
                  <a:pt x="3329" y="2832859"/>
                  <a:pt x="8925" y="2543316"/>
                  <a:pt x="0" y="2395677"/>
                </a:cubicBezTo>
                <a:cubicBezTo>
                  <a:pt x="-8925" y="2248038"/>
                  <a:pt x="-21838" y="1978550"/>
                  <a:pt x="0" y="1812444"/>
                </a:cubicBezTo>
                <a:cubicBezTo>
                  <a:pt x="21838" y="1646338"/>
                  <a:pt x="-10624" y="1408583"/>
                  <a:pt x="0" y="1097514"/>
                </a:cubicBezTo>
                <a:close/>
              </a:path>
              <a:path w="11816861" h="6584950" stroke="0" extrusionOk="0">
                <a:moveTo>
                  <a:pt x="0" y="1097514"/>
                </a:moveTo>
                <a:cubicBezTo>
                  <a:pt x="11161" y="473638"/>
                  <a:pt x="351896" y="-44382"/>
                  <a:pt x="1097514" y="0"/>
                </a:cubicBezTo>
                <a:cubicBezTo>
                  <a:pt x="1273496" y="-30019"/>
                  <a:pt x="1534820" y="-33760"/>
                  <a:pt x="1881006" y="0"/>
                </a:cubicBezTo>
                <a:cubicBezTo>
                  <a:pt x="2227192" y="33760"/>
                  <a:pt x="2384344" y="26512"/>
                  <a:pt x="2664498" y="0"/>
                </a:cubicBezTo>
                <a:cubicBezTo>
                  <a:pt x="2944652" y="-26512"/>
                  <a:pt x="2887523" y="5092"/>
                  <a:pt x="3063117" y="0"/>
                </a:cubicBezTo>
                <a:cubicBezTo>
                  <a:pt x="3238711" y="-5092"/>
                  <a:pt x="3296308" y="-2595"/>
                  <a:pt x="3461736" y="0"/>
                </a:cubicBezTo>
                <a:cubicBezTo>
                  <a:pt x="3627164" y="2595"/>
                  <a:pt x="3947344" y="-13235"/>
                  <a:pt x="4341446" y="0"/>
                </a:cubicBezTo>
                <a:cubicBezTo>
                  <a:pt x="4735548" y="13235"/>
                  <a:pt x="4763405" y="-31012"/>
                  <a:pt x="5124938" y="0"/>
                </a:cubicBezTo>
                <a:cubicBezTo>
                  <a:pt x="5486471" y="31012"/>
                  <a:pt x="5534050" y="13650"/>
                  <a:pt x="5715994" y="0"/>
                </a:cubicBezTo>
                <a:cubicBezTo>
                  <a:pt x="5897938" y="-13650"/>
                  <a:pt x="6328319" y="-3213"/>
                  <a:pt x="6499486" y="0"/>
                </a:cubicBezTo>
                <a:cubicBezTo>
                  <a:pt x="6670653" y="3213"/>
                  <a:pt x="6838190" y="-8289"/>
                  <a:pt x="6994323" y="0"/>
                </a:cubicBezTo>
                <a:cubicBezTo>
                  <a:pt x="7150456" y="8289"/>
                  <a:pt x="7556035" y="17577"/>
                  <a:pt x="7874034" y="0"/>
                </a:cubicBezTo>
                <a:cubicBezTo>
                  <a:pt x="8192033" y="-17577"/>
                  <a:pt x="8270531" y="20072"/>
                  <a:pt x="8465089" y="0"/>
                </a:cubicBezTo>
                <a:cubicBezTo>
                  <a:pt x="8659648" y="-20072"/>
                  <a:pt x="8714623" y="5739"/>
                  <a:pt x="8863708" y="0"/>
                </a:cubicBezTo>
                <a:cubicBezTo>
                  <a:pt x="9012793" y="-5739"/>
                  <a:pt x="9154497" y="17393"/>
                  <a:pt x="9358545" y="0"/>
                </a:cubicBezTo>
                <a:cubicBezTo>
                  <a:pt x="9562593" y="-17393"/>
                  <a:pt x="9630929" y="15113"/>
                  <a:pt x="9757164" y="0"/>
                </a:cubicBezTo>
                <a:cubicBezTo>
                  <a:pt x="9883399" y="-15113"/>
                  <a:pt x="10341381" y="45845"/>
                  <a:pt x="10719347" y="0"/>
                </a:cubicBezTo>
                <a:cubicBezTo>
                  <a:pt x="11411612" y="-19019"/>
                  <a:pt x="11799051" y="502135"/>
                  <a:pt x="11816861" y="1097514"/>
                </a:cubicBezTo>
                <a:cubicBezTo>
                  <a:pt x="11829470" y="1267668"/>
                  <a:pt x="11821943" y="1600225"/>
                  <a:pt x="11816861" y="1768545"/>
                </a:cubicBezTo>
                <a:cubicBezTo>
                  <a:pt x="11811779" y="1936865"/>
                  <a:pt x="11840263" y="2119856"/>
                  <a:pt x="11816861" y="2351777"/>
                </a:cubicBezTo>
                <a:cubicBezTo>
                  <a:pt x="11793459" y="2583698"/>
                  <a:pt x="11815197" y="2699513"/>
                  <a:pt x="11816861" y="3022808"/>
                </a:cubicBezTo>
                <a:cubicBezTo>
                  <a:pt x="11818525" y="3346103"/>
                  <a:pt x="11787100" y="3505450"/>
                  <a:pt x="11816861" y="3737739"/>
                </a:cubicBezTo>
                <a:cubicBezTo>
                  <a:pt x="11846622" y="3970028"/>
                  <a:pt x="11799474" y="4181884"/>
                  <a:pt x="11816861" y="4364870"/>
                </a:cubicBezTo>
                <a:cubicBezTo>
                  <a:pt x="11834248" y="4547856"/>
                  <a:pt x="11819182" y="4646902"/>
                  <a:pt x="11816861" y="4904204"/>
                </a:cubicBezTo>
                <a:cubicBezTo>
                  <a:pt x="11814540" y="5161506"/>
                  <a:pt x="11801672" y="5368165"/>
                  <a:pt x="11816861" y="5487436"/>
                </a:cubicBezTo>
                <a:cubicBezTo>
                  <a:pt x="11796947" y="6056451"/>
                  <a:pt x="11286368" y="6701931"/>
                  <a:pt x="10719347" y="6584950"/>
                </a:cubicBezTo>
                <a:cubicBezTo>
                  <a:pt x="10599433" y="6590186"/>
                  <a:pt x="10443347" y="6588382"/>
                  <a:pt x="10320728" y="6584950"/>
                </a:cubicBezTo>
                <a:cubicBezTo>
                  <a:pt x="10198109" y="6581518"/>
                  <a:pt x="10099755" y="6569856"/>
                  <a:pt x="9922109" y="6584950"/>
                </a:cubicBezTo>
                <a:cubicBezTo>
                  <a:pt x="9744463" y="6600044"/>
                  <a:pt x="9673326" y="6594427"/>
                  <a:pt x="9427272" y="6584950"/>
                </a:cubicBezTo>
                <a:cubicBezTo>
                  <a:pt x="9181218" y="6575473"/>
                  <a:pt x="9163479" y="6586018"/>
                  <a:pt x="9028653" y="6584950"/>
                </a:cubicBezTo>
                <a:cubicBezTo>
                  <a:pt x="8893827" y="6583882"/>
                  <a:pt x="8475554" y="6570234"/>
                  <a:pt x="8245161" y="6584950"/>
                </a:cubicBezTo>
                <a:cubicBezTo>
                  <a:pt x="8014768" y="6599666"/>
                  <a:pt x="7899525" y="6561033"/>
                  <a:pt x="7750324" y="6584950"/>
                </a:cubicBezTo>
                <a:cubicBezTo>
                  <a:pt x="7601123" y="6608867"/>
                  <a:pt x="7475734" y="6585613"/>
                  <a:pt x="7351705" y="6584950"/>
                </a:cubicBezTo>
                <a:cubicBezTo>
                  <a:pt x="7227676" y="6584287"/>
                  <a:pt x="6916963" y="6554360"/>
                  <a:pt x="6664432" y="6584950"/>
                </a:cubicBezTo>
                <a:cubicBezTo>
                  <a:pt x="6411901" y="6615540"/>
                  <a:pt x="6331458" y="6596095"/>
                  <a:pt x="6169595" y="6584950"/>
                </a:cubicBezTo>
                <a:cubicBezTo>
                  <a:pt x="6007732" y="6573805"/>
                  <a:pt x="5567399" y="6574066"/>
                  <a:pt x="5386102" y="6584950"/>
                </a:cubicBezTo>
                <a:cubicBezTo>
                  <a:pt x="5204805" y="6595834"/>
                  <a:pt x="5161232" y="6578215"/>
                  <a:pt x="4987484" y="6584950"/>
                </a:cubicBezTo>
                <a:cubicBezTo>
                  <a:pt x="4813736" y="6591685"/>
                  <a:pt x="4667831" y="6602828"/>
                  <a:pt x="4492647" y="6584950"/>
                </a:cubicBezTo>
                <a:cubicBezTo>
                  <a:pt x="4317463" y="6567072"/>
                  <a:pt x="4183535" y="6571772"/>
                  <a:pt x="3997809" y="6584950"/>
                </a:cubicBezTo>
                <a:cubicBezTo>
                  <a:pt x="3812083" y="6598128"/>
                  <a:pt x="3552543" y="6591726"/>
                  <a:pt x="3118099" y="6584950"/>
                </a:cubicBezTo>
                <a:cubicBezTo>
                  <a:pt x="2683655" y="6578175"/>
                  <a:pt x="2701640" y="6578706"/>
                  <a:pt x="2527043" y="6584950"/>
                </a:cubicBezTo>
                <a:cubicBezTo>
                  <a:pt x="2352446" y="6591194"/>
                  <a:pt x="2285926" y="6582456"/>
                  <a:pt x="2128425" y="6584950"/>
                </a:cubicBezTo>
                <a:cubicBezTo>
                  <a:pt x="1970924" y="6587444"/>
                  <a:pt x="1605507" y="6533570"/>
                  <a:pt x="1097514" y="6584950"/>
                </a:cubicBezTo>
                <a:cubicBezTo>
                  <a:pt x="407701" y="6524410"/>
                  <a:pt x="-18366" y="6242836"/>
                  <a:pt x="0" y="5487436"/>
                </a:cubicBezTo>
                <a:cubicBezTo>
                  <a:pt x="21643" y="5246199"/>
                  <a:pt x="17714" y="5067392"/>
                  <a:pt x="0" y="4816405"/>
                </a:cubicBezTo>
                <a:cubicBezTo>
                  <a:pt x="-17714" y="4565418"/>
                  <a:pt x="11586" y="4434004"/>
                  <a:pt x="0" y="4277072"/>
                </a:cubicBezTo>
                <a:cubicBezTo>
                  <a:pt x="-11586" y="4120140"/>
                  <a:pt x="-33230" y="3821170"/>
                  <a:pt x="0" y="3562142"/>
                </a:cubicBezTo>
                <a:cubicBezTo>
                  <a:pt x="33230" y="3303114"/>
                  <a:pt x="-19220" y="3228996"/>
                  <a:pt x="0" y="3022808"/>
                </a:cubicBezTo>
                <a:cubicBezTo>
                  <a:pt x="19220" y="2816620"/>
                  <a:pt x="9259" y="2604003"/>
                  <a:pt x="0" y="2483475"/>
                </a:cubicBezTo>
                <a:cubicBezTo>
                  <a:pt x="-9259" y="2362947"/>
                  <a:pt x="4866" y="2168439"/>
                  <a:pt x="0" y="1900243"/>
                </a:cubicBezTo>
                <a:cubicBezTo>
                  <a:pt x="-4866" y="1632047"/>
                  <a:pt x="-7627" y="1267816"/>
                  <a:pt x="0" y="109751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36767396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75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CC24-5B41-824A-51CD-78161781C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E3261-4FAD-53DB-4420-5B526B9A7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618BA-CB80-4B51-E442-AE15AAAA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8028E-CB74-36F2-6110-E18A3DB9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0AF16-E451-EEDA-8163-EC2EE8D55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een field with a house and mountains in the background&#10;&#10;Description automatically generated">
            <a:extLst>
              <a:ext uri="{FF2B5EF4-FFF2-40B4-BE49-F238E27FC236}">
                <a16:creationId xmlns:a16="http://schemas.microsoft.com/office/drawing/2014/main" id="{B5B4DF90-E898-8E16-9E21-BA2F759C9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9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field with a house and mountains in the background&#10;&#10;Description automatically generated">
            <a:extLst>
              <a:ext uri="{FF2B5EF4-FFF2-40B4-BE49-F238E27FC236}">
                <a16:creationId xmlns:a16="http://schemas.microsoft.com/office/drawing/2014/main" id="{50F2E020-3F12-C739-C401-1255061CB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A21F4-E153-87BA-7DF3-BF8A73B6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750CD-0CC1-317C-C361-730FDC49F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74B3-A2F4-89E3-E0DB-6CE9E957A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2C5A7-D3C0-1B4D-7DC7-1741AFA4FD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92EBA-EA20-0145-0E33-D01C356E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76103-1A24-D5BE-D35C-C43BB724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F69442-6871-C93A-78CC-39401064F379}"/>
              </a:ext>
            </a:extLst>
          </p:cNvPr>
          <p:cNvSpPr/>
          <p:nvPr userDrawn="1"/>
        </p:nvSpPr>
        <p:spPr>
          <a:xfrm>
            <a:off x="152400" y="191386"/>
            <a:ext cx="11887200" cy="647522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59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33553-1B47-A942-D7F0-09882EED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7C8D0-CE3D-1207-19FC-B6518ADAE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AD48-C50E-3E51-6563-4AD96717F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65348D-541A-F81B-7539-4D613A504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C90335-7FA3-C19E-A3EB-391DD663F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5890-F090-20DD-72CB-8D679E0AF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5B8AAD-DEA4-D5AA-5A3C-76CDBD5B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2408D-627B-233A-8FC3-ADFF1DF2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43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E5D81-880B-64EE-4D99-3C3F15AA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3BE2B-CFBF-B703-836C-F8B9A9A43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4108E-73B9-AD95-03C7-F86F58BB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0AF6D-81E5-F421-80BE-1088C10C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03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0A1CF-E4FE-C885-C549-F46B234F1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1E4FE-A973-82DC-0072-463C5673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DFC8E-013A-75AE-400B-D206D513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56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38F2-E781-9580-B2A4-813527C8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233A2-DFBE-FF31-5BE6-38393052A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D4890-64E3-5E15-68F0-9A77B9240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037EF-263B-D5F3-4869-682AD08B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C29D9-1417-FB74-30AB-6EBA3CFB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B2996-E7BC-9C5E-53D5-94E596B0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EE00-5780-83C0-4704-3B516899D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22732-F6CA-1D05-EBEF-EBFD19174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E72F2-3518-C5C8-C342-AA49364D5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F98B6-5B9E-0D58-15EA-5432C2F1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F3832-E23A-DCE5-B421-65B2917E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71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7224B-870A-07D9-FCA5-425E2564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90C55B-7AB6-06A1-9225-5450D538D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9A2C1-3559-1077-0EB0-CC694474B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A86CF-3B6D-CB33-4767-6F7CF4D7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DD834-716B-975A-98C0-03A4D7B6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83AE2-FDD8-820C-DFB5-E6E75CB7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3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6F25-FF31-D0B2-D6D9-05987F78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8D108-C919-6B17-4C35-EAC48DB8A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80E1-B550-5AD3-B883-D44282FF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77B47-3F63-D06B-6D72-53F53358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9470B-DE3C-5C62-A13E-FCD608D0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75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3EFD51-8DA6-337A-D1EE-A74E8CD30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C38C4-7D22-ED20-8EA4-7162AC683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5F4FD-B45D-3D09-F1E2-9CD172E5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26A68-FAC5-4799-8ACC-040AF922005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6817E-E025-131E-E3C9-7602A06D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70DDF-FD34-5E27-0A55-93B6328A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97C2D-BF82-442A-AB82-FC6F7341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9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551694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5524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476711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070034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32049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622269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34574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0B2DA-06C6-369D-2BCA-1B636D4E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4B86F-2935-0370-FCC5-6BECF7F32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44F39-FEEE-78B8-91AC-ED00E89B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C5C48-AFA1-39FB-D43E-08172BF39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91DCC-BBED-A317-A10A-BCF59AE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51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297449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70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52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18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41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66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56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36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7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5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F3B1-7339-DF19-BFF6-CC5BB13E4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DCE02-DD22-98FD-71F9-08C344B6E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20191-1D46-A233-F90B-7944D4133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26AB2-4EC2-B4FB-97DA-39BD331E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8355F-D4A8-B372-D12D-AF5D4540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D1483-F107-003F-EBCD-73511189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105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36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0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35D7-6B1B-692B-C77B-279B3C57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97107-F605-DD74-EC73-A02D9DA28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63786-28A0-8B1F-BCFF-80D7A6B3B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D8212-E6D9-E1E3-9C6C-29823A155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BC0615-0C27-3EC2-281A-2FD82BA5E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2C11B0-D300-BC58-D78D-71EA7395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AB90C-B5F5-2E13-72D9-2A439F12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24420-52E5-AC0A-FB1D-EF6F8FBE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2BE3-E2CF-23F1-6362-EDBD8139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48D5-30AD-3905-1790-5DE788D5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57AA4-FCEC-C922-93DC-153914F88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5FB3D-B8DC-7814-00F3-832825C78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6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BC950A-D334-927A-EF9A-6B554AD4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FF2BD8-6106-3870-3F42-D9930DDB2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348EF-616D-BDE1-26D1-0FDEEA37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371C0-970D-A9FB-0209-FFE8C744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34C90-7308-DB9C-6647-1AA7F312E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095BE-FFC2-F0AF-6D2A-F9A63E420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CE7A7-4117-9F4E-5550-4D174723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FE4C7-F261-2EB8-48A7-E3C4D14A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34F57-4C4E-196C-6E81-13F4CB29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24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4F7C1-683F-0860-CA1D-114A8031A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843D07-BCA8-2E19-F07C-C8AEDBBF1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AB273-8BB6-1BA3-1D18-FA19AA7FE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49E29-7AF2-14BD-B10C-4C6FB8C27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79B0D-FCD9-42FD-8783-34044BD8A5E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8BF20-D28A-32E8-EA2C-101A5558C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D76CF-F15F-6292-B6FC-8DA33835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2E4A8-20BE-4E4E-88A5-97CE3D3D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3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48ACA-B397-A227-5DCD-49CD738A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DE17-79EA-A573-3A96-37416D43B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6FC527B-0025-85ED-2897-DAD4A39C7BD7}"/>
              </a:ext>
            </a:extLst>
          </p:cNvPr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60F0B2F-30B9-3AC3-2761-2FBF3A3AE54D}"/>
              </a:ext>
            </a:extLst>
          </p:cNvPr>
          <p:cNvSpPr txBox="1">
            <a:spLocks/>
          </p:cNvSpPr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070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FB1E9EB-6A10-97C9-6758-AA32F4D3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00AA517-8562-E034-70DF-053EA0BFD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466DBDA3-B60A-6016-1025-372763FEC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514C88B-B94C-8B11-C822-3B875E6A9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3B5731E-65C3-EA3D-85F0-612E992F2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5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EDF5E-1862-66D3-150B-6B21B190F53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75EC5-300D-FC15-20D3-E00676D4CDE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F56C7-0F1C-DE68-E023-D8358C72D9F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14BEB-DC23-018D-C999-91B034A65D0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9851F2-57EF-1C68-2740-50AE48E0F28A}"/>
              </a:ext>
            </a:extLst>
          </p:cNvPr>
          <p:cNvSpPr txBox="1">
            <a:spLocks/>
          </p:cNvSpPr>
          <p:nvPr userDrawn="1"/>
        </p:nvSpPr>
        <p:spPr>
          <a:xfrm>
            <a:off x="-254924" y="58975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44BFE-1F96-AC00-B7ED-B193392362CF}"/>
              </a:ext>
            </a:extLst>
          </p:cNvPr>
          <p:cNvSpPr txBox="1"/>
          <p:nvPr userDrawn="1"/>
        </p:nvSpPr>
        <p:spPr>
          <a:xfrm>
            <a:off x="10105236" y="41957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DD3A1-D641-95B0-4890-9086925CBA1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763DED-BD6C-4ADA-BB3E-76FDAF904B32}"/>
              </a:ext>
            </a:extLst>
          </p:cNvPr>
          <p:cNvSpPr/>
          <p:nvPr userDrawn="1"/>
        </p:nvSpPr>
        <p:spPr>
          <a:xfrm>
            <a:off x="106756" y="159026"/>
            <a:ext cx="11909653" cy="6579704"/>
          </a:xfrm>
          <a:prstGeom prst="roundRect">
            <a:avLst/>
          </a:prstGeom>
          <a:ln w="38100">
            <a:solidFill>
              <a:srgbClr val="FF6C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2DDB61-7FA7-8BBB-1893-063F34B40FFC}"/>
              </a:ext>
            </a:extLst>
          </p:cNvPr>
          <p:cNvSpPr txBox="1"/>
          <p:nvPr userDrawn="1"/>
        </p:nvSpPr>
        <p:spPr>
          <a:xfrm>
            <a:off x="-624055" y="669897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47A9A9-630C-DCC5-D7ED-308D3C98AF59}"/>
              </a:ext>
            </a:extLst>
          </p:cNvPr>
          <p:cNvSpPr txBox="1"/>
          <p:nvPr userDrawn="1"/>
        </p:nvSpPr>
        <p:spPr>
          <a:xfrm>
            <a:off x="10069077" y="3115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05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7" descr="A four different scenes of nature&#10;&#10;Description automatically generated">
            <a:extLst>
              <a:ext uri="{FF2B5EF4-FFF2-40B4-BE49-F238E27FC236}">
                <a16:creationId xmlns:a16="http://schemas.microsoft.com/office/drawing/2014/main" id="{6288E6D5-E89C-CB2C-7E76-8DB6D3492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6"/>
          <a:stretch/>
        </p:blipFill>
        <p:spPr>
          <a:xfrm>
            <a:off x="6021263" y="0"/>
            <a:ext cx="6140995" cy="6858001"/>
          </a:xfrm>
          <a:prstGeom prst="rect">
            <a:avLst/>
          </a:prstGeom>
        </p:spPr>
      </p:pic>
      <p:pic>
        <p:nvPicPr>
          <p:cNvPr id="18" name="Content Placeholder 17" descr="A four different scenes of nature&#10;&#10;Description automatically generated">
            <a:extLst>
              <a:ext uri="{FF2B5EF4-FFF2-40B4-BE49-F238E27FC236}">
                <a16:creationId xmlns:a16="http://schemas.microsoft.com/office/drawing/2014/main" id="{E940D757-A94E-E749-8340-288033A14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559"/>
          <a:stretch/>
        </p:blipFill>
        <p:spPr>
          <a:xfrm>
            <a:off x="0" y="-2"/>
            <a:ext cx="6051006" cy="685800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684F9-DC9F-8D44-0D45-C6CC82209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01"/>
          <a:stretch/>
        </p:blipFill>
        <p:spPr>
          <a:xfrm>
            <a:off x="3025503" y="384041"/>
            <a:ext cx="5535707" cy="1846216"/>
          </a:xfrm>
          <a:prstGeom prst="rect">
            <a:avLst/>
          </a:prstGeom>
        </p:spPr>
      </p:pic>
      <p:pic>
        <p:nvPicPr>
          <p:cNvPr id="6" name="Picture 5" descr="A green and white logo&#10;&#10;Description automatically generated">
            <a:extLst>
              <a:ext uri="{FF2B5EF4-FFF2-40B4-BE49-F238E27FC236}">
                <a16:creationId xmlns:a16="http://schemas.microsoft.com/office/drawing/2014/main" id="{FA446CB2-BAE2-1709-88C3-7DCF5B8B6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4" y="-1"/>
            <a:ext cx="1655762" cy="1655762"/>
          </a:xfrm>
          <a:prstGeom prst="rect">
            <a:avLst/>
          </a:prstGeom>
        </p:spPr>
      </p:pic>
      <p:pic>
        <p:nvPicPr>
          <p:cNvPr id="7" name="Picture 6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A3B7C3C9-01C5-1936-D730-CA293BDC43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501" y="5555803"/>
            <a:ext cx="1192530" cy="1229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1A84EE-F3F0-A65D-5CE1-4EE54BB60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322" y="1563488"/>
            <a:ext cx="1659356" cy="1143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EA0F9-FC50-5BD8-B138-F12074C35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09" y="2615079"/>
            <a:ext cx="11745635" cy="13971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4F8382-46C8-1D19-8DED-5974A049B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7255" y="4043719"/>
            <a:ext cx="2158171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726086-8F1A-9BDE-5A6B-36857CAA8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6626" y="4710802"/>
            <a:ext cx="2276735" cy="9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EA82DEA-DA06-F1B0-9871-BE2A88E31AA7}"/>
              </a:ext>
            </a:extLst>
          </p:cNvPr>
          <p:cNvGrpSpPr/>
          <p:nvPr/>
        </p:nvGrpSpPr>
        <p:grpSpPr>
          <a:xfrm>
            <a:off x="2195996" y="485075"/>
            <a:ext cx="7800008" cy="5887850"/>
            <a:chOff x="2195996" y="485075"/>
            <a:chExt cx="7800008" cy="5887850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id="{531AFFD1-AB2E-F025-8A9E-872663BFB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5996" y="485075"/>
              <a:ext cx="7800008" cy="58878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4F1A84-D97A-DAE3-6F01-3C5A836B9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2675" y="1440188"/>
              <a:ext cx="6553965" cy="4768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5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937279-2371-56ED-464E-4ACCEFAA7A59}"/>
              </a:ext>
            </a:extLst>
          </p:cNvPr>
          <p:cNvSpPr txBox="1"/>
          <p:nvPr/>
        </p:nvSpPr>
        <p:spPr>
          <a:xfrm>
            <a:off x="330619" y="643881"/>
            <a:ext cx="1153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bảng thông tin về vai trò của thiên nhiên Việt Nam đối với đời sống và hoạt động sản xuất của con người theo gợi ý dưới đây vào vở.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DEF2C-E821-C633-F78E-7FC1AF58C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87" y="2420254"/>
            <a:ext cx="11772223" cy="3582850"/>
          </a:xfrm>
          <a:prstGeom prst="rect">
            <a:avLst/>
          </a:prstGeom>
        </p:spPr>
      </p:pic>
      <p:pic>
        <p:nvPicPr>
          <p:cNvPr id="4" name="Picture 3" descr="A group of cartoon boys&#10;&#10;Description automatically generated">
            <a:extLst>
              <a:ext uri="{FF2B5EF4-FFF2-40B4-BE49-F238E27FC236}">
                <a16:creationId xmlns:a16="http://schemas.microsoft.com/office/drawing/2014/main" id="{F7FC9513-B93A-C508-A897-A46C8DB4E5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47" y="4118783"/>
            <a:ext cx="3589553" cy="2872153"/>
          </a:xfrm>
          <a:prstGeom prst="rect">
            <a:avLst/>
          </a:prstGeom>
        </p:spPr>
      </p:pic>
      <p:pic>
        <p:nvPicPr>
          <p:cNvPr id="6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7A28EF57-F980-A75F-2209-B10688A020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4350" y="5010508"/>
            <a:ext cx="3229824" cy="1816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33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EFDBED-10F7-919F-4193-3A038CB6C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371089"/>
              </p:ext>
            </p:extLst>
          </p:nvPr>
        </p:nvGraphicFramePr>
        <p:xfrm>
          <a:off x="164123" y="93785"/>
          <a:ext cx="11863754" cy="6693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8731">
                  <a:extLst>
                    <a:ext uri="{9D8B030D-6E8A-4147-A177-3AD203B41FA5}">
                      <a16:colId xmlns:a16="http://schemas.microsoft.com/office/drawing/2014/main" val="1050046178"/>
                    </a:ext>
                  </a:extLst>
                </a:gridCol>
                <a:gridCol w="7685023">
                  <a:extLst>
                    <a:ext uri="{9D8B030D-6E8A-4147-A177-3AD203B41FA5}">
                      <a16:colId xmlns:a16="http://schemas.microsoft.com/office/drawing/2014/main" val="2758017596"/>
                    </a:ext>
                  </a:extLst>
                </a:gridCol>
              </a:tblGrid>
              <a:tr h="1397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Thành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phần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thiên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nhiên</a:t>
                      </a: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Vai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trò</a:t>
                      </a: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949165"/>
                  </a:ext>
                </a:extLst>
              </a:tr>
              <a:tr h="5296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Địa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hình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và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khoáng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E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616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6BA39B4-EC93-7660-F91B-3D7B32968C5E}"/>
              </a:ext>
            </a:extLst>
          </p:cNvPr>
          <p:cNvSpPr txBox="1"/>
          <p:nvPr/>
        </p:nvSpPr>
        <p:spPr>
          <a:xfrm>
            <a:off x="4344837" y="1502688"/>
            <a:ext cx="76830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Địa hình:</a:t>
            </a:r>
          </a:p>
          <a:p>
            <a:pPr algn="just"/>
            <a:r>
              <a:rPr lang="vi-VN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Địa hình đồi núi thuận lợi cho việc hình thành các vùng chuyên canh nông nghiệp và lâm nghiệp; một số vùng núi có lợi thế về thủy điện, khai thác khoáng sản và phát triển du lịch,…</a:t>
            </a:r>
          </a:p>
          <a:p>
            <a:pPr algn="just"/>
            <a:r>
              <a:rPr lang="vi-VN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Địa hình đồng bằng thuận lợi cho việc tập trung dân cư, hình thành các trung tâm kinh tế…</a:t>
            </a:r>
          </a:p>
          <a:p>
            <a:pPr algn="just"/>
            <a:r>
              <a:rPr lang="vi-VN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Khoáng sản được khai thác làm nguyên liệu, nhiên liệu cho nhiều ngành công nghiệp và một phần để xuất khẩu.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EFDBED-10F7-919F-4193-3A038CB6C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828812"/>
              </p:ext>
            </p:extLst>
          </p:nvPr>
        </p:nvGraphicFramePr>
        <p:xfrm>
          <a:off x="461817" y="766009"/>
          <a:ext cx="11331599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119">
                  <a:extLst>
                    <a:ext uri="{9D8B030D-6E8A-4147-A177-3AD203B41FA5}">
                      <a16:colId xmlns:a16="http://schemas.microsoft.com/office/drawing/2014/main" val="1050046178"/>
                    </a:ext>
                  </a:extLst>
                </a:gridCol>
                <a:gridCol w="8778480">
                  <a:extLst>
                    <a:ext uri="{9D8B030D-6E8A-4147-A177-3AD203B41FA5}">
                      <a16:colId xmlns:a16="http://schemas.microsoft.com/office/drawing/2014/main" val="2758017596"/>
                    </a:ext>
                  </a:extLst>
                </a:gridCol>
              </a:tblGrid>
              <a:tr h="6507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Thành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phần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thiên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nhiên</a:t>
                      </a: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Vai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trò</a:t>
                      </a: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949165"/>
                  </a:ext>
                </a:extLst>
              </a:tr>
              <a:tr h="986171">
                <a:tc>
                  <a:txBody>
                    <a:bodyPr/>
                    <a:lstStyle/>
                    <a:p>
                      <a:pPr algn="ctr"/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Khí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hậu</a:t>
                      </a: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ED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61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Sông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ED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60645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395094B-A9AD-BEEE-2E1D-C4FFE1569425}"/>
              </a:ext>
            </a:extLst>
          </p:cNvPr>
          <p:cNvSpPr txBox="1"/>
          <p:nvPr/>
        </p:nvSpPr>
        <p:spPr>
          <a:xfrm>
            <a:off x="3092048" y="1815257"/>
            <a:ext cx="8627477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dồi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dào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suất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algn="just" defTabSz="914400" rtl="0" eaLnBrk="1" latinLnBrk="0" hangingPunct="1"/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 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E2ADC-8F71-05B3-8C24-FCEABABEE698}"/>
              </a:ext>
            </a:extLst>
          </p:cNvPr>
          <p:cNvSpPr txBox="1"/>
          <p:nvPr/>
        </p:nvSpPr>
        <p:spPr>
          <a:xfrm>
            <a:off x="3092049" y="3972873"/>
            <a:ext cx="8627477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vi-VN" sz="3200" b="0" kern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Sông, hồ cung cấp nước cho sản xuất và sinh hoạt, tạo điều kiện phát triển đánh bắt và nuôi trồng </a:t>
            </a:r>
            <a:r>
              <a:rPr lang="vi-VN" sz="3200" b="0" kern="1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thuỷ</a:t>
            </a:r>
            <a:r>
              <a:rPr lang="vi-VN" sz="3200" b="0" kern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sản, du lịch, giao thông đường </a:t>
            </a:r>
            <a:r>
              <a:rPr lang="vi-VN" sz="3200" b="0" kern="1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thuỷ</a:t>
            </a:r>
            <a:r>
              <a:rPr lang="vi-VN" sz="3200" b="0" kern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vi-VN" sz="3200" b="0" kern="12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thuỷ</a:t>
            </a:r>
            <a:r>
              <a:rPr lang="vi-VN" sz="3200" b="0" kern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điện,...</a:t>
            </a:r>
            <a:endParaRPr lang="en-US" sz="3200" b="0" kern="12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1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EFDBED-10F7-919F-4193-3A038CB6C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743903"/>
              </p:ext>
            </p:extLst>
          </p:nvPr>
        </p:nvGraphicFramePr>
        <p:xfrm>
          <a:off x="304800" y="1013460"/>
          <a:ext cx="11582400" cy="5119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927">
                  <a:extLst>
                    <a:ext uri="{9D8B030D-6E8A-4147-A177-3AD203B41FA5}">
                      <a16:colId xmlns:a16="http://schemas.microsoft.com/office/drawing/2014/main" val="1050046178"/>
                    </a:ext>
                  </a:extLst>
                </a:gridCol>
                <a:gridCol w="8654473">
                  <a:extLst>
                    <a:ext uri="{9D8B030D-6E8A-4147-A177-3AD203B41FA5}">
                      <a16:colId xmlns:a16="http://schemas.microsoft.com/office/drawing/2014/main" val="2758017596"/>
                    </a:ext>
                  </a:extLst>
                </a:gridCol>
              </a:tblGrid>
              <a:tr h="9689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Thành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phần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thiên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nhiên</a:t>
                      </a: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Vai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trò</a:t>
                      </a: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949165"/>
                  </a:ext>
                </a:extLst>
              </a:tr>
              <a:tr h="41504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Đất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và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rừng</a:t>
                      </a:r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8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endParaRPr lang="en-US" sz="27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0616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8782A6F-89A8-0CEB-7BCE-429A4BB57C18}"/>
              </a:ext>
            </a:extLst>
          </p:cNvPr>
          <p:cNvSpPr txBox="1"/>
          <p:nvPr/>
        </p:nvSpPr>
        <p:spPr>
          <a:xfrm>
            <a:off x="3277486" y="2012063"/>
            <a:ext cx="8452696" cy="4031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b="0" kern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Tài nguyên đất được khai thác để trồng các cây công nghiệp lâu năm, cây dược liệu, cây lương thực, cây ăn quả,…; phát triển chăn nuôi gia súc…</a:t>
            </a:r>
          </a:p>
          <a:p>
            <a:pPr algn="just"/>
            <a:r>
              <a:rPr lang="vi-VN" sz="3200" b="0" kern="1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Rừng có vai trò quan trọng: cung cấp gỗ và nhiều sản vật phục vụ cho sản xuất, đời sống của con người (thực phẩm, dược liệu,...); hạn chế xói mòn đất, lũ lụt,...</a:t>
            </a:r>
          </a:p>
        </p:txBody>
      </p:sp>
    </p:spTree>
    <p:extLst>
      <p:ext uri="{BB962C8B-B14F-4D97-AF65-F5344CB8AC3E}">
        <p14:creationId xmlns:p14="http://schemas.microsoft.com/office/powerpoint/2010/main" val="32288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31AFFD1-AB2E-F025-8A9E-872663BFBD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996" y="485075"/>
            <a:ext cx="7800008" cy="5887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2E95B-FD23-FE14-3259-0C7C8B94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996" y="1474000"/>
            <a:ext cx="8382393" cy="45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3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937279-2371-56ED-464E-4ACCEFAA7A59}"/>
              </a:ext>
            </a:extLst>
          </p:cNvPr>
          <p:cNvSpPr txBox="1"/>
          <p:nvPr/>
        </p:nvSpPr>
        <p:spPr>
          <a:xfrm>
            <a:off x="330620" y="873369"/>
            <a:ext cx="1153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62A24EC0-4071-8E6C-65D4-EBCEAE590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42" y="2567355"/>
            <a:ext cx="3249971" cy="3313696"/>
          </a:xfrm>
          <a:prstGeom prst="rect">
            <a:avLst/>
          </a:prstGeom>
        </p:spPr>
      </p:pic>
      <p:pic>
        <p:nvPicPr>
          <p:cNvPr id="6" name="Picture 5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5CE5B8EF-458A-9674-9744-EB5F7A2F3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1" y="2567355"/>
            <a:ext cx="5980305" cy="408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4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937279-2371-56ED-464E-4ACCEFAA7A59}"/>
              </a:ext>
            </a:extLst>
          </p:cNvPr>
          <p:cNvSpPr txBox="1"/>
          <p:nvPr/>
        </p:nvSpPr>
        <p:spPr>
          <a:xfrm>
            <a:off x="286327" y="336770"/>
            <a:ext cx="1177636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Đ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ặc điểm khí hậu </a:t>
            </a:r>
            <a:r>
              <a:rPr lang="vi-VN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Sapa</a:t>
            </a:r>
            <a:endParaRPr lang="vi-VN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Khí hậu Sa </a:t>
            </a:r>
            <a:r>
              <a:rPr lang="vi-V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mang sắc thái khí hậu á ôn đới và cận nhiệt đới nên mát mẻ quanh năm, nhiệt độ không khí trung bình năm là 15°C. Mùa hè không nóng gắt như vùng đồng bằng ven biển, nhiệt độ khoảng 13°C - 15°C (ban đêm) và 20°C - 25°C (ban ngày). Mùa đông thường có mây mù bao phủ và rất lạnh, nhiệt độ có khi xuống dưới 0°C, thỉnh thoảng có tuyết rơi.</a:t>
            </a:r>
          </a:p>
          <a:p>
            <a:pPr algn="just">
              <a:defRPr/>
            </a:pP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tháng 5 đến tháng 8 ở Sa </a:t>
            </a:r>
            <a:r>
              <a:rPr lang="vi-V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mưa nhiều. Lượng mưa trung bình hàng năm đạt 1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 – 2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200mm.</a:t>
            </a:r>
          </a:p>
          <a:p>
            <a:pPr algn="just">
              <a:defRPr/>
            </a:pP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Thời tiết ở Sa Pa một ngày có tới bốn mùa: buổi sáng là tiết trời mùa xuân; buổi trưa tiết trời như vào hạ, thường có nắng nhẹ, khí hậu dịu mát; buổi chiều mây và sương rơi xuống tạo cảm giác lành lạnh như trời thu và ban đêm là cái rét của mùa đông.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8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ảo vệ môi trường di sản thiên nhiên">
            <a:hlinkClick r:id="" action="ppaction://media"/>
            <a:extLst>
              <a:ext uri="{FF2B5EF4-FFF2-40B4-BE49-F238E27FC236}">
                <a16:creationId xmlns:a16="http://schemas.microsoft.com/office/drawing/2014/main" id="{9C54A7BA-5273-E4E1-25D5-241BF77116E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361" y="539078"/>
            <a:ext cx="10275277" cy="5779843"/>
          </a:xfrm>
        </p:spPr>
      </p:pic>
    </p:spTree>
    <p:extLst>
      <p:ext uri="{BB962C8B-B14F-4D97-AF65-F5344CB8AC3E}">
        <p14:creationId xmlns:p14="http://schemas.microsoft.com/office/powerpoint/2010/main" val="342359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90655E8-7A8B-DD6B-6CB9-09762700AC7E}"/>
              </a:ext>
            </a:extLst>
          </p:cNvPr>
          <p:cNvGrpSpPr/>
          <p:nvPr/>
        </p:nvGrpSpPr>
        <p:grpSpPr>
          <a:xfrm>
            <a:off x="1229661" y="1415632"/>
            <a:ext cx="3768132" cy="3768132"/>
            <a:chOff x="1229661" y="1415632"/>
            <a:chExt cx="3768132" cy="37681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2FF883E-6103-D249-0CD6-F3234FB6C321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DC9DB5F-ABFC-D7A5-22BD-B4064A0A3CB3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A2C2EAB-26F7-FEA9-7A85-52632B1850C0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BEF0B-0A5C-726E-199A-1743353F68CF}"/>
                </a:ext>
              </a:extLst>
            </p:cNvPr>
            <p:cNvSpPr txBox="1"/>
            <p:nvPr/>
          </p:nvSpPr>
          <p:spPr>
            <a:xfrm>
              <a:off x="1381479" y="2282446"/>
              <a:ext cx="3452030" cy="2618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Hoàn thiện tranh vẽ bảo vệ môi trường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500" b="1" dirty="0">
                  <a:solidFill>
                    <a:srgbClr val="FFFFFF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6FCE2B1-12E3-D344-715E-FFD5CEF43A19}"/>
              </a:ext>
            </a:extLst>
          </p:cNvPr>
          <p:cNvGrpSpPr/>
          <p:nvPr/>
        </p:nvGrpSpPr>
        <p:grpSpPr>
          <a:xfrm>
            <a:off x="6811109" y="1411158"/>
            <a:ext cx="3768132" cy="3768132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AE26AE-351F-1056-275F-4035D0FCD930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FDC764A-8F59-5EAA-AB4D-BA28169F8821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518FC13-6DE9-74A9-B518-890A3232FEF4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B14E48-674E-77A2-163C-7FB0457F31CE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B6707A9-18CD-1870-8F44-4E0AE33C12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31" y="3920011"/>
            <a:ext cx="3768132" cy="2917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E3D487-531F-7CC1-4AD8-88A581FF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089" y="132237"/>
            <a:ext cx="44016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9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F790F41-0ED9-D03B-1677-8498BFADC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341" y="333252"/>
            <a:ext cx="7800008" cy="5887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921F24-237A-F61F-BE9C-D5769260E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102" y="636898"/>
            <a:ext cx="6346486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2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BB45-09F8-D9D1-7DCD-B7DD0A2B5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AEAF6-AF01-1773-3F1A-BF007E87D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5CE9A-5E97-8ED8-1AB5-49B750AC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67" y="155164"/>
            <a:ext cx="11473666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8676-8151-EF16-AEA6-EBFCE542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8ED5B-67A3-403E-91EE-F23EABC14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aka Waka (This time for Africa) _ How to dance">
            <a:hlinkClick r:id="" action="ppaction://media"/>
            <a:extLst>
              <a:ext uri="{FF2B5EF4-FFF2-40B4-BE49-F238E27FC236}">
                <a16:creationId xmlns:a16="http://schemas.microsoft.com/office/drawing/2014/main" id="{CC35EDA8-B76F-F1E9-2121-EEBA5EC4B3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062" y="260472"/>
            <a:ext cx="11265876" cy="63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6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F790F41-0ED9-D03B-1677-8498BFADC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341" y="333252"/>
            <a:ext cx="7800008" cy="5887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42A4F6-C6DA-7B8C-7B60-7DF179480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649" y="879363"/>
            <a:ext cx="7456054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1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0FDF27-B3A3-B02D-C818-1B08385D8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29" y="571500"/>
            <a:ext cx="5193970" cy="4508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937279-2371-56ED-464E-4ACCEFAA7A59}"/>
              </a:ext>
            </a:extLst>
          </p:cNvPr>
          <p:cNvSpPr txBox="1"/>
          <p:nvPr/>
        </p:nvSpPr>
        <p:spPr>
          <a:xfrm>
            <a:off x="377290" y="456529"/>
            <a:ext cx="40327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tai. 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F8746774-D97D-E29A-2E05-728EC9C08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7332" y="2050930"/>
            <a:ext cx="3772458" cy="48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FF9ED1-5402-B806-D476-A5F268C5B037}"/>
              </a:ext>
            </a:extLst>
          </p:cNvPr>
          <p:cNvSpPr txBox="1"/>
          <p:nvPr/>
        </p:nvSpPr>
        <p:spPr>
          <a:xfrm>
            <a:off x="306409" y="289388"/>
            <a:ext cx="113575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F8746774-D97D-E29A-2E05-728EC9C0889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8968" y="3848473"/>
            <a:ext cx="2361795" cy="30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937279-2371-56ED-464E-4ACCEFAA7A59}"/>
              </a:ext>
            </a:extLst>
          </p:cNvPr>
          <p:cNvSpPr txBox="1"/>
          <p:nvPr/>
        </p:nvSpPr>
        <p:spPr>
          <a:xfrm>
            <a:off x="661240" y="5323752"/>
            <a:ext cx="1153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740E7-95E0-89A2-7883-962E07AB4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491" y="262107"/>
            <a:ext cx="5969543" cy="518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5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3E7C6F-6CD4-BF9E-321D-D376B5793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0" y="-445477"/>
            <a:ext cx="12201620" cy="7303477"/>
          </a:xfrm>
          <a:prstGeom prst="rect">
            <a:avLst/>
          </a:prstGeom>
        </p:spPr>
      </p:pic>
      <p:pic>
        <p:nvPicPr>
          <p:cNvPr id="12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C58AA025-CF18-C057-CA99-4C0036C675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20" y="5427724"/>
            <a:ext cx="2542712" cy="1430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31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937279-2371-56ED-464E-4ACCEFAA7A59}"/>
              </a:ext>
            </a:extLst>
          </p:cNvPr>
          <p:cNvSpPr txBox="1"/>
          <p:nvPr/>
        </p:nvSpPr>
        <p:spPr>
          <a:xfrm>
            <a:off x="471297" y="240323"/>
            <a:ext cx="7711411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số biện pháp bảo vệ tài nguyên thiên nhiên: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 thác hợp lí, sử dụng tiết kiệm và hiệu quả tài nguyên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và cảnh báo sớm thiên tai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bảo vệ rừng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 luyện các kĩ năng phòng, chống thiên tai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các nguồn năng lượng tái tạo (năng lượng mặt trời, gió, ... 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ý thức bảo vệ tài nguyên thiên nhiên và phòng, chống thiên tai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các công trình thuỷ lợi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359F32C4-F75F-39DE-792F-E0BBD448E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6"/>
          <a:stretch/>
        </p:blipFill>
        <p:spPr>
          <a:xfrm>
            <a:off x="7758586" y="3075490"/>
            <a:ext cx="4188932" cy="35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22F278-1FBF-4159-997A-8DC53BCED816}"/>
</file>

<file path=customXml/itemProps2.xml><?xml version="1.0" encoding="utf-8"?>
<ds:datastoreItem xmlns:ds="http://schemas.openxmlformats.org/officeDocument/2006/customXml" ds:itemID="{75623724-FA02-40FA-93F3-4ED18CA65818}"/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830</Words>
  <Application>Microsoft Office PowerPoint</Application>
  <PresentationFormat>Widescreen</PresentationFormat>
  <Paragraphs>58</Paragraphs>
  <Slides>21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#9Slide05 Aphrodite Pro</vt:lpstr>
      <vt:lpstr>#9Slide07 HoneyCream</vt:lpstr>
      <vt:lpstr>Aptos</vt:lpstr>
      <vt:lpstr>Aptos Display</vt:lpstr>
      <vt:lpstr>Arial</vt:lpstr>
      <vt:lpstr>Calibri</vt:lpstr>
      <vt:lpstr>Calibri Light</vt:lpstr>
      <vt:lpstr>Cambria</vt:lpstr>
      <vt:lpstr>Office Theme</vt:lpstr>
      <vt:lpstr>1_Office Theme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Mai Linh Trần</cp:lastModifiedBy>
  <cp:revision>15</cp:revision>
  <dcterms:created xsi:type="dcterms:W3CDTF">2024-06-18T02:52:26Z</dcterms:created>
  <dcterms:modified xsi:type="dcterms:W3CDTF">2024-09-23T23:41:41Z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2024-06-18T03:17:14Z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6eef1aa4-85f8-4a54-88ea-75b2325b5481</vt:lpwstr>
  </property>
  <property fmtid="{D5CDD505-2E9C-101B-9397-08002B2CF9AE}" pid="8" name="MSIP_Label_defa4170-0d19-0005-0004-bc88714345d2_ContentBits">
    <vt:lpwstr>0</vt:lpwstr>
  </property>
</Properties>
</file>