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0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72" r:id="rId13"/>
    <p:sldId id="267" r:id="rId14"/>
    <p:sldId id="268" r:id="rId15"/>
    <p:sldId id="273" r:id="rId16"/>
    <p:sldId id="266" r:id="rId17"/>
  </p:sldIdLst>
  <p:sldSz cx="18288000" cy="10287000"/>
  <p:notesSz cx="6858000" cy="9144000"/>
  <p:embeddedFontLst>
    <p:embeddedFont>
      <p:font typeface="Cabin" panose="020B0604020202020204" charset="0"/>
      <p:regular r:id="rId19"/>
    </p:embeddedFont>
    <p:embeddedFont>
      <p:font typeface="Cabin Bold" panose="020B0604020202020204" charset="0"/>
      <p:regular r:id="rId20"/>
    </p:embeddedFont>
    <p:embeddedFont>
      <p:font typeface="Cabin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44B7"/>
    <a:srgbClr val="A54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1203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48FED443-0F8D-49D4-985B-AD435FCAE924}"/>
    <pc:docChg chg="custSel delSld delMainMaster modMainMaster">
      <pc:chgData name="Mai Linh Trần" userId="1ca7ee839224ba6e" providerId="LiveId" clId="{48FED443-0F8D-49D4-985B-AD435FCAE924}" dt="2024-09-23T09:01:21.513" v="2" actId="47"/>
      <pc:docMkLst>
        <pc:docMk/>
      </pc:docMkLst>
      <pc:sldChg chg="del">
        <pc:chgData name="Mai Linh Trần" userId="1ca7ee839224ba6e" providerId="LiveId" clId="{48FED443-0F8D-49D4-985B-AD435FCAE924}" dt="2024-09-23T09:01:21.513" v="2" actId="47"/>
        <pc:sldMkLst>
          <pc:docMk/>
          <pc:sldMk cId="2682956477" sldId="274"/>
        </pc:sldMkLst>
      </pc:sldChg>
      <pc:sldMasterChg chg="delSp mod">
        <pc:chgData name="Mai Linh Trần" userId="1ca7ee839224ba6e" providerId="LiveId" clId="{48FED443-0F8D-49D4-985B-AD435FCAE924}" dt="2024-09-23T09:00:34.489" v="0" actId="478"/>
        <pc:sldMasterMkLst>
          <pc:docMk/>
          <pc:sldMasterMk cId="0" sldId="2147483648"/>
        </pc:sldMasterMkLst>
        <pc:grpChg chg="del">
          <ac:chgData name="Mai Linh Trần" userId="1ca7ee839224ba6e" providerId="LiveId" clId="{48FED443-0F8D-49D4-985B-AD435FCAE924}" dt="2024-09-23T09:00:34.489" v="0" actId="478"/>
          <ac:grpSpMkLst>
            <pc:docMk/>
            <pc:sldMasterMk cId="0" sldId="2147483648"/>
            <ac:grpSpMk id="7" creationId="{00000000-0000-0000-0000-000000000000}"/>
          </ac:grpSpMkLst>
        </pc:grpChg>
      </pc:sldMasterChg>
      <pc:sldMasterChg chg="delSp del mod delSldLayout">
        <pc:chgData name="Mai Linh Trần" userId="1ca7ee839224ba6e" providerId="LiveId" clId="{48FED443-0F8D-49D4-985B-AD435FCAE924}" dt="2024-09-23T09:01:21.513" v="2" actId="47"/>
        <pc:sldMasterMkLst>
          <pc:docMk/>
          <pc:sldMasterMk cId="887620907" sldId="2147483660"/>
        </pc:sldMasterMkLst>
        <pc:picChg chg="del">
          <ac:chgData name="Mai Linh Trần" userId="1ca7ee839224ba6e" providerId="LiveId" clId="{48FED443-0F8D-49D4-985B-AD435FCAE924}" dt="2024-09-23T09:00:43.054" v="1" actId="478"/>
          <ac:picMkLst>
            <pc:docMk/>
            <pc:sldMasterMk cId="887620907" sldId="2147483660"/>
            <ac:picMk id="8" creationId="{C6137434-A2BB-5849-9F99-266BACA370B0}"/>
          </ac:picMkLst>
        </pc:pic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121890147" sldId="2147483661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1606772367" sldId="2147483662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2115608728" sldId="2147483663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746464195" sldId="2147483664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320845421" sldId="2147483665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1927465672" sldId="2147483666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3755786985" sldId="2147483667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1520614335" sldId="2147483668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3371790085" sldId="2147483669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3756570719" sldId="2147483670"/>
          </pc:sldLayoutMkLst>
        </pc:sldLayoutChg>
        <pc:sldLayoutChg chg="del">
          <pc:chgData name="Mai Linh Trần" userId="1ca7ee839224ba6e" providerId="LiveId" clId="{48FED443-0F8D-49D4-985B-AD435FCAE924}" dt="2024-09-23T09:01:21.513" v="2" actId="47"/>
          <pc:sldLayoutMkLst>
            <pc:docMk/>
            <pc:sldMasterMk cId="887620907" sldId="2147483660"/>
            <pc:sldLayoutMk cId="365669444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F7CCF-7357-4421-A653-16F38AD2719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07C35-5B79-45FF-A0B3-F5B4427B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https://www.youtube.com/watch?v=vCfkp_YV4Gs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07C35-5B79-45FF-A0B3-F5B4427B99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884847" y="4457700"/>
            <a:ext cx="1809734" cy="4620598"/>
          </a:xfrm>
          <a:custGeom>
            <a:avLst/>
            <a:gdLst/>
            <a:ahLst/>
            <a:cxnLst/>
            <a:rect l="l" t="t" r="r" b="b"/>
            <a:pathLst>
              <a:path w="1809734" h="4620598">
                <a:moveTo>
                  <a:pt x="0" y="0"/>
                </a:moveTo>
                <a:lnTo>
                  <a:pt x="1809734" y="0"/>
                </a:lnTo>
                <a:lnTo>
                  <a:pt x="1809734" y="4620597"/>
                </a:lnTo>
                <a:lnTo>
                  <a:pt x="0" y="4620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87090" y="4656005"/>
            <a:ext cx="4904719" cy="5653855"/>
          </a:xfrm>
          <a:custGeom>
            <a:avLst/>
            <a:gdLst/>
            <a:ahLst/>
            <a:cxnLst/>
            <a:rect l="l" t="t" r="r" b="b"/>
            <a:pathLst>
              <a:path w="4904719" h="5653855">
                <a:moveTo>
                  <a:pt x="0" y="0"/>
                </a:moveTo>
                <a:lnTo>
                  <a:pt x="4904719" y="0"/>
                </a:lnTo>
                <a:lnTo>
                  <a:pt x="4904719" y="5653855"/>
                </a:lnTo>
                <a:lnTo>
                  <a:pt x="0" y="5653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53842" y="5439370"/>
            <a:ext cx="7881250" cy="4630234"/>
          </a:xfrm>
          <a:custGeom>
            <a:avLst/>
            <a:gdLst/>
            <a:ahLst/>
            <a:cxnLst/>
            <a:rect l="l" t="t" r="r" b="b"/>
            <a:pathLst>
              <a:path w="7881250" h="4630234">
                <a:moveTo>
                  <a:pt x="0" y="0"/>
                </a:moveTo>
                <a:lnTo>
                  <a:pt x="7881250" y="0"/>
                </a:lnTo>
                <a:lnTo>
                  <a:pt x="7881250" y="4630235"/>
                </a:lnTo>
                <a:lnTo>
                  <a:pt x="0" y="4630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329" y="2916674"/>
            <a:ext cx="10762890" cy="3834185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 flipH="1">
            <a:off x="0" y="6962486"/>
            <a:ext cx="2552373" cy="3347374"/>
          </a:xfrm>
          <a:custGeom>
            <a:avLst/>
            <a:gdLst/>
            <a:ahLst/>
            <a:cxnLst/>
            <a:rect l="l" t="t" r="r" b="b"/>
            <a:pathLst>
              <a:path w="2920727" h="3830461">
                <a:moveTo>
                  <a:pt x="0" y="0"/>
                </a:moveTo>
                <a:lnTo>
                  <a:pt x="2920727" y="0"/>
                </a:lnTo>
                <a:lnTo>
                  <a:pt x="2920727" y="3830461"/>
                </a:lnTo>
                <a:lnTo>
                  <a:pt x="0" y="38304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3" y="545726"/>
            <a:ext cx="2316681" cy="2316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767" y="2567015"/>
            <a:ext cx="3737172" cy="10729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9918" y="5439370"/>
            <a:ext cx="3737172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2225027"/>
            <a:ext cx="17187578" cy="7547666"/>
            <a:chOff x="0" y="0"/>
            <a:chExt cx="4526770" cy="1987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1987863"/>
            </a:xfrm>
            <a:custGeom>
              <a:avLst/>
              <a:gdLst/>
              <a:ahLst/>
              <a:cxnLst/>
              <a:rect l="l" t="t" r="r" b="b"/>
              <a:pathLst>
                <a:path w="4526769" h="1987863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1964890"/>
                  </a:lnTo>
                  <a:cubicBezTo>
                    <a:pt x="4526769" y="1970983"/>
                    <a:pt x="4524349" y="1976826"/>
                    <a:pt x="4520041" y="1981134"/>
                  </a:cubicBezTo>
                  <a:cubicBezTo>
                    <a:pt x="4515733" y="1985442"/>
                    <a:pt x="4509890" y="1987863"/>
                    <a:pt x="4503797" y="1987863"/>
                  </a:cubicBezTo>
                  <a:lnTo>
                    <a:pt x="22972" y="1987863"/>
                  </a:lnTo>
                  <a:cubicBezTo>
                    <a:pt x="16880" y="1987863"/>
                    <a:pt x="11037" y="1985442"/>
                    <a:pt x="6728" y="1981134"/>
                  </a:cubicBezTo>
                  <a:cubicBezTo>
                    <a:pt x="2420" y="1976826"/>
                    <a:pt x="0" y="1970983"/>
                    <a:pt x="0" y="1964890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025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7528" y="367474"/>
            <a:ext cx="1549660" cy="2265033"/>
          </a:xfrm>
          <a:custGeom>
            <a:avLst/>
            <a:gdLst/>
            <a:ahLst/>
            <a:cxnLst/>
            <a:rect l="l" t="t" r="r" b="b"/>
            <a:pathLst>
              <a:path w="1549660" h="2265033">
                <a:moveTo>
                  <a:pt x="0" y="0"/>
                </a:moveTo>
                <a:lnTo>
                  <a:pt x="1549660" y="0"/>
                </a:lnTo>
                <a:lnTo>
                  <a:pt x="1549660" y="2265033"/>
                </a:lnTo>
                <a:lnTo>
                  <a:pt x="0" y="2265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492054" y="367474"/>
            <a:ext cx="15245735" cy="1675952"/>
            <a:chOff x="2492054" y="367474"/>
            <a:chExt cx="15245735" cy="1675952"/>
          </a:xfrm>
        </p:grpSpPr>
        <p:grpSp>
          <p:nvGrpSpPr>
            <p:cNvPr id="7" name="Group 7"/>
            <p:cNvGrpSpPr/>
            <p:nvPr/>
          </p:nvGrpSpPr>
          <p:grpSpPr>
            <a:xfrm>
              <a:off x="2492054" y="367474"/>
              <a:ext cx="15245735" cy="1675952"/>
              <a:chOff x="0" y="0"/>
              <a:chExt cx="812800" cy="893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935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9350"/>
                    </a:lnTo>
                    <a:lnTo>
                      <a:pt x="0" y="89350"/>
                    </a:lnTo>
                    <a:close/>
                  </a:path>
                </a:pathLst>
              </a:custGeom>
              <a:solidFill>
                <a:srgbClr val="FDFFE5"/>
              </a:solidFill>
              <a:ln w="66675" cap="sq">
                <a:solidFill>
                  <a:srgbClr val="A5492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127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064985" y="624425"/>
              <a:ext cx="12158030" cy="103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Trao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với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bạn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thơ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đã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đọc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09996" y="2704819"/>
            <a:ext cx="16709089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G: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Em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đọc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câu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em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yêu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chia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sẻ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4999" dirty="0">
                <a:solidFill>
                  <a:srgbClr val="E53F2C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  <a:p>
            <a:pPr algn="l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Tình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xúc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nhà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đối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l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trẻ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em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  <a:p>
            <a:pPr algn="l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Suy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xúc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em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đọc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4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626738" y="3756887"/>
            <a:ext cx="4892347" cy="6455311"/>
            <a:chOff x="12626738" y="3756887"/>
            <a:chExt cx="4892347" cy="645531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86968" y="3756887"/>
              <a:ext cx="4272094" cy="3466423"/>
            </a:xfrm>
            <a:prstGeom prst="rect">
              <a:avLst/>
            </a:prstGeom>
          </p:spPr>
        </p:pic>
        <p:sp>
          <p:nvSpPr>
            <p:cNvPr id="11" name="Freeform 11"/>
            <p:cNvSpPr/>
            <p:nvPr/>
          </p:nvSpPr>
          <p:spPr>
            <a:xfrm>
              <a:off x="12626738" y="5827432"/>
              <a:ext cx="4892347" cy="4384766"/>
            </a:xfrm>
            <a:custGeom>
              <a:avLst/>
              <a:gdLst/>
              <a:ahLst/>
              <a:cxnLst/>
              <a:rect l="l" t="t" r="r" b="b"/>
              <a:pathLst>
                <a:path w="4892347" h="4384766">
                  <a:moveTo>
                    <a:pt x="0" y="0"/>
                  </a:moveTo>
                  <a:lnTo>
                    <a:pt x="4892347" y="0"/>
                  </a:lnTo>
                  <a:lnTo>
                    <a:pt x="4892347" y="4384766"/>
                  </a:lnTo>
                  <a:lnTo>
                    <a:pt x="0" y="4384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62600" y="716280"/>
            <a:ext cx="7543723" cy="9563100"/>
            <a:chOff x="6039667" y="1181100"/>
            <a:chExt cx="6990456" cy="9105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9000" y="1181100"/>
              <a:ext cx="5791123" cy="4698979"/>
            </a:xfrm>
            <a:prstGeom prst="rect">
              <a:avLst/>
            </a:prstGeom>
          </p:spPr>
        </p:pic>
        <p:sp>
          <p:nvSpPr>
            <p:cNvPr id="3" name="Freeform 3"/>
            <p:cNvSpPr/>
            <p:nvPr/>
          </p:nvSpPr>
          <p:spPr>
            <a:xfrm>
              <a:off x="6039667" y="4722483"/>
              <a:ext cx="6208666" cy="5564517"/>
            </a:xfrm>
            <a:custGeom>
              <a:avLst/>
              <a:gdLst/>
              <a:ahLst/>
              <a:cxnLst/>
              <a:rect l="l" t="t" r="r" b="b"/>
              <a:pathLst>
                <a:path w="6208666" h="5564517">
                  <a:moveTo>
                    <a:pt x="0" y="0"/>
                  </a:moveTo>
                  <a:lnTo>
                    <a:pt x="6208666" y="0"/>
                  </a:lnTo>
                  <a:lnTo>
                    <a:pt x="6208666" y="5564517"/>
                  </a:lnTo>
                  <a:lnTo>
                    <a:pt x="0" y="5564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57300"/>
            <a:ext cx="15765622" cy="6389162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1600200" y="5817641"/>
            <a:ext cx="14188440" cy="446935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28733" y="2930044"/>
            <a:ext cx="14409056" cy="6998711"/>
            <a:chOff x="0" y="0"/>
            <a:chExt cx="3794978" cy="1843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94978" cy="1843282"/>
            </a:xfrm>
            <a:custGeom>
              <a:avLst/>
              <a:gdLst/>
              <a:ahLst/>
              <a:cxnLst/>
              <a:rect l="l" t="t" r="r" b="b"/>
              <a:pathLst>
                <a:path w="3794978" h="1843282">
                  <a:moveTo>
                    <a:pt x="27402" y="0"/>
                  </a:moveTo>
                  <a:lnTo>
                    <a:pt x="3767575" y="0"/>
                  </a:lnTo>
                  <a:cubicBezTo>
                    <a:pt x="3782709" y="0"/>
                    <a:pt x="3794978" y="12268"/>
                    <a:pt x="3794978" y="27402"/>
                  </a:cubicBezTo>
                  <a:lnTo>
                    <a:pt x="3794978" y="1815880"/>
                  </a:lnTo>
                  <a:cubicBezTo>
                    <a:pt x="3794978" y="1831014"/>
                    <a:pt x="3782709" y="1843282"/>
                    <a:pt x="3767575" y="1843282"/>
                  </a:cubicBezTo>
                  <a:lnTo>
                    <a:pt x="27402" y="1843282"/>
                  </a:lnTo>
                  <a:cubicBezTo>
                    <a:pt x="20135" y="1843282"/>
                    <a:pt x="13165" y="1840395"/>
                    <a:pt x="8026" y="1835256"/>
                  </a:cubicBezTo>
                  <a:cubicBezTo>
                    <a:pt x="2887" y="1830117"/>
                    <a:pt x="0" y="1823147"/>
                    <a:pt x="0" y="1815880"/>
                  </a:cubicBezTo>
                  <a:lnTo>
                    <a:pt x="0" y="27402"/>
                  </a:lnTo>
                  <a:cubicBezTo>
                    <a:pt x="0" y="20135"/>
                    <a:pt x="2887" y="13165"/>
                    <a:pt x="8026" y="8026"/>
                  </a:cubicBezTo>
                  <a:cubicBezTo>
                    <a:pt x="13165" y="2887"/>
                    <a:pt x="20135" y="0"/>
                    <a:pt x="2740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94978" cy="1881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65747" y="3340100"/>
            <a:ext cx="13935028" cy="351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Hướng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dẫn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endParaRPr lang="en-US" sz="5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đọc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câu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chuyện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hoặc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báo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môn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thao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hoặc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vận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yêu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thích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qua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sách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báo</a:t>
            </a:r>
            <a:r>
              <a:rPr lang="en-US" sz="50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internet,…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54137" y="581813"/>
            <a:ext cx="16725235" cy="2203861"/>
            <a:chOff x="0" y="0"/>
            <a:chExt cx="22300313" cy="293848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2300313" cy="2938481"/>
              <a:chOff x="0" y="0"/>
              <a:chExt cx="891677" cy="11749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91677" cy="117495"/>
              </a:xfrm>
              <a:custGeom>
                <a:avLst/>
                <a:gdLst/>
                <a:ahLst/>
                <a:cxnLst/>
                <a:rect l="l" t="t" r="r" b="b"/>
                <a:pathLst>
                  <a:path w="891677" h="117495">
                    <a:moveTo>
                      <a:pt x="0" y="0"/>
                    </a:moveTo>
                    <a:lnTo>
                      <a:pt x="891677" y="0"/>
                    </a:lnTo>
                    <a:lnTo>
                      <a:pt x="891677" y="117495"/>
                    </a:lnTo>
                    <a:lnTo>
                      <a:pt x="0" y="117495"/>
                    </a:lnTo>
                    <a:close/>
                  </a:path>
                </a:pathLst>
              </a:custGeom>
              <a:solidFill>
                <a:srgbClr val="A54928"/>
              </a:solidFill>
              <a:ln w="66675" cap="sq">
                <a:solidFill>
                  <a:srgbClr val="FDFFE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91677" cy="1555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9756" y="257661"/>
              <a:ext cx="21970556" cy="2423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39"/>
                </a:lnSpc>
              </a:pP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Tìm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đọc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câu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chuyện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hoặc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báo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môn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thể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thao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hoặc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vận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động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viên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mà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em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yêu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thích</a:t>
              </a:r>
              <a:r>
                <a:rPr lang="en-US" sz="6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54137" y="2930044"/>
            <a:ext cx="2811610" cy="7178579"/>
          </a:xfrm>
          <a:custGeom>
            <a:avLst/>
            <a:gdLst/>
            <a:ahLst/>
            <a:cxnLst/>
            <a:rect l="l" t="t" r="r" b="b"/>
            <a:pathLst>
              <a:path w="2811610" h="7178579">
                <a:moveTo>
                  <a:pt x="0" y="0"/>
                </a:moveTo>
                <a:lnTo>
                  <a:pt x="2811610" y="0"/>
                </a:lnTo>
                <a:lnTo>
                  <a:pt x="2811610" y="7178580"/>
                </a:lnTo>
                <a:lnTo>
                  <a:pt x="0" y="7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016491" y="7172412"/>
            <a:ext cx="3616299" cy="2360457"/>
          </a:xfrm>
          <a:custGeom>
            <a:avLst/>
            <a:gdLst/>
            <a:ahLst/>
            <a:cxnLst/>
            <a:rect l="l" t="t" r="r" b="b"/>
            <a:pathLst>
              <a:path w="3616299" h="2360457">
                <a:moveTo>
                  <a:pt x="0" y="0"/>
                </a:moveTo>
                <a:lnTo>
                  <a:pt x="3616300" y="0"/>
                </a:lnTo>
                <a:lnTo>
                  <a:pt x="3616300" y="2360457"/>
                </a:lnTo>
                <a:lnTo>
                  <a:pt x="0" y="2360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916066" y="7136983"/>
            <a:ext cx="3648833" cy="2431314"/>
          </a:xfrm>
          <a:custGeom>
            <a:avLst/>
            <a:gdLst/>
            <a:ahLst/>
            <a:cxnLst/>
            <a:rect l="l" t="t" r="r" b="b"/>
            <a:pathLst>
              <a:path w="3648833" h="2431314">
                <a:moveTo>
                  <a:pt x="0" y="0"/>
                </a:moveTo>
                <a:lnTo>
                  <a:pt x="3648833" y="0"/>
                </a:lnTo>
                <a:lnTo>
                  <a:pt x="3648833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260018"/>
            <a:ext cx="17187578" cy="9530035"/>
            <a:chOff x="0" y="0"/>
            <a:chExt cx="4526770" cy="2509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2509968"/>
            </a:xfrm>
            <a:custGeom>
              <a:avLst/>
              <a:gdLst/>
              <a:ahLst/>
              <a:cxnLst/>
              <a:rect l="l" t="t" r="r" b="b"/>
              <a:pathLst>
                <a:path w="4526769" h="2509968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2486996"/>
                  </a:lnTo>
                  <a:cubicBezTo>
                    <a:pt x="4526769" y="2493089"/>
                    <a:pt x="4524349" y="2498932"/>
                    <a:pt x="4520041" y="2503240"/>
                  </a:cubicBezTo>
                  <a:cubicBezTo>
                    <a:pt x="4515733" y="2507548"/>
                    <a:pt x="4509890" y="2509968"/>
                    <a:pt x="4503797" y="2509968"/>
                  </a:cubicBezTo>
                  <a:lnTo>
                    <a:pt x="22972" y="2509968"/>
                  </a:lnTo>
                  <a:cubicBezTo>
                    <a:pt x="16880" y="2509968"/>
                    <a:pt x="11037" y="2507548"/>
                    <a:pt x="6728" y="2503240"/>
                  </a:cubicBezTo>
                  <a:cubicBezTo>
                    <a:pt x="2420" y="2498932"/>
                    <a:pt x="0" y="2493089"/>
                    <a:pt x="0" y="2486996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548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4687" y="308890"/>
            <a:ext cx="16334613" cy="95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CÔ GÁI NHỎ HOÁ "KÌNH NGƯ"</a:t>
            </a:r>
          </a:p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Tại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kỳ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Đại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hội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thao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Nam Á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lần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30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Phi-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líp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-pin,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đoàn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thao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Việt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Nam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xuất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sắc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giành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vị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trí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hai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98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Huy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chương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85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Huy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chương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Bạc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105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Huy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chương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Đồng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góp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lớn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kì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tích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đoàn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thao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Việt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Nam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chính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“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siêu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kình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ngư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Thị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Ánh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"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Tiểu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tiên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cá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"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người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Thơ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đoạt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6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Huy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chương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2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Huy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chương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Bạc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đường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đua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xanh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Ánh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trở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thành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nữ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giành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Huy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chương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nhất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kỳ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Đại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hội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lễ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bế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Thị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Ánh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danh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giải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thưởng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dành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cho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nữ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xuất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sắc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nhất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kỳ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Đại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hội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thao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lớn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nhất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Đông</a:t>
            </a:r>
            <a:r>
              <a:rPr lang="en-US" sz="43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Nam Á.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57300"/>
            <a:ext cx="15630773" cy="6888583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1600200" y="5817641"/>
            <a:ext cx="14188440" cy="446935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85900"/>
            <a:ext cx="18460288" cy="6389162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1600200" y="5817641"/>
            <a:ext cx="14188440" cy="446935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1600200" y="5817641"/>
            <a:ext cx="14188440" cy="446935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81100"/>
            <a:ext cx="16155800" cy="6389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514307"/>
            <a:ext cx="17187578" cy="9258386"/>
            <a:chOff x="0" y="0"/>
            <a:chExt cx="4526770" cy="24384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2438423"/>
            </a:xfrm>
            <a:custGeom>
              <a:avLst/>
              <a:gdLst/>
              <a:ahLst/>
              <a:cxnLst/>
              <a:rect l="l" t="t" r="r" b="b"/>
              <a:pathLst>
                <a:path w="4526769" h="2438423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2415450"/>
                  </a:lnTo>
                  <a:cubicBezTo>
                    <a:pt x="4526769" y="2421543"/>
                    <a:pt x="4524349" y="2427386"/>
                    <a:pt x="4520041" y="2431694"/>
                  </a:cubicBezTo>
                  <a:cubicBezTo>
                    <a:pt x="4515733" y="2436002"/>
                    <a:pt x="4509890" y="2438423"/>
                    <a:pt x="4503797" y="2438423"/>
                  </a:cubicBezTo>
                  <a:lnTo>
                    <a:pt x="22972" y="2438423"/>
                  </a:lnTo>
                  <a:cubicBezTo>
                    <a:pt x="16880" y="2438423"/>
                    <a:pt x="11037" y="2436002"/>
                    <a:pt x="6728" y="2431694"/>
                  </a:cubicBezTo>
                  <a:cubicBezTo>
                    <a:pt x="2420" y="2427386"/>
                    <a:pt x="0" y="2421543"/>
                    <a:pt x="0" y="2415450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476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90183" y="2717435"/>
            <a:ext cx="5677398" cy="656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Đôi bàn tay bé xíu</a:t>
            </a: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Lại siêng năng nhất nhà</a:t>
            </a: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Hết xâu kim cho bà</a:t>
            </a: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Lại nhặt rau giúp mẹ.</a:t>
            </a:r>
          </a:p>
          <a:p>
            <a:pPr algn="l">
              <a:lnSpc>
                <a:spcPts val="2861"/>
              </a:lnSpc>
            </a:pPr>
            <a:endParaRPr lang="en-US" sz="39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Đôi bàn tay be bé</a:t>
            </a: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Nhanh nhẹn ai biết không?</a:t>
            </a: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Chiều tưới cây cho ông</a:t>
            </a:r>
          </a:p>
          <a:p>
            <a:pPr algn="l">
              <a:lnSpc>
                <a:spcPts val="6201"/>
              </a:lnSpc>
            </a:pPr>
            <a:r>
              <a:rPr lang="en-US" sz="39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Tối chép thơ tặng bố.</a:t>
            </a:r>
          </a:p>
        </p:txBody>
      </p:sp>
      <p:sp>
        <p:nvSpPr>
          <p:cNvPr id="7" name="Freeform 7"/>
          <p:cNvSpPr/>
          <p:nvPr/>
        </p:nvSpPr>
        <p:spPr>
          <a:xfrm>
            <a:off x="5138985" y="4400136"/>
            <a:ext cx="895332" cy="716265"/>
          </a:xfrm>
          <a:custGeom>
            <a:avLst/>
            <a:gdLst/>
            <a:ahLst/>
            <a:cxnLst/>
            <a:rect l="l" t="t" r="r" b="b"/>
            <a:pathLst>
              <a:path w="895332" h="716265">
                <a:moveTo>
                  <a:pt x="0" y="0"/>
                </a:moveTo>
                <a:lnTo>
                  <a:pt x="895332" y="0"/>
                </a:lnTo>
                <a:lnTo>
                  <a:pt x="895332" y="716266"/>
                </a:lnTo>
                <a:lnTo>
                  <a:pt x="0" y="71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785320" y="793385"/>
            <a:ext cx="5694636" cy="849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bàn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tay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nhỏ</a:t>
            </a: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Bế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em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mẹ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vắng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nhà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tay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biết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nhường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Dỗ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dành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em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khóc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2862"/>
              </a:lnSpc>
            </a:pP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bàn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tay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nhóc</a:t>
            </a: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Điểm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mười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giành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lấy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ngay</a:t>
            </a: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Phát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biểu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xây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dựng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nổi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danh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múa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dẻo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2861"/>
              </a:lnSpc>
            </a:pP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bàn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tay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khéo</a:t>
            </a:r>
            <a:endParaRPr lang="en-US" sz="39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201"/>
              </a:lnSpc>
            </a:pP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Mười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ngón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mười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bông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hoa</a:t>
            </a:r>
            <a:r>
              <a:rPr lang="en-US" sz="39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9136" y="869585"/>
            <a:ext cx="6093508" cy="14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4"/>
              </a:lnSpc>
              <a:spcBef>
                <a:spcPct val="0"/>
              </a:spcBef>
            </a:pPr>
            <a:r>
              <a:rPr lang="en-US" sz="5400" dirty="0">
                <a:solidFill>
                  <a:srgbClr val="C00000"/>
                </a:solidFill>
                <a:latin typeface="Cabin Bold"/>
                <a:ea typeface="Cabin Bold"/>
                <a:cs typeface="Cabin Bold"/>
                <a:sym typeface="Cabin Bold"/>
              </a:rPr>
              <a:t>ĐÔI BÀN TAY BÉ</a:t>
            </a:r>
          </a:p>
          <a:p>
            <a:pPr algn="ctr">
              <a:lnSpc>
                <a:spcPts val="5714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Lam </a:t>
            </a:r>
            <a:r>
              <a:rPr lang="en-US" sz="32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Thắng</a:t>
            </a:r>
            <a:endParaRPr lang="en-US" sz="32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77085" y="5191125"/>
            <a:ext cx="895332" cy="716265"/>
          </a:xfrm>
          <a:custGeom>
            <a:avLst/>
            <a:gdLst/>
            <a:ahLst/>
            <a:cxnLst/>
            <a:rect l="l" t="t" r="r" b="b"/>
            <a:pathLst>
              <a:path w="895332" h="716265">
                <a:moveTo>
                  <a:pt x="0" y="0"/>
                </a:moveTo>
                <a:lnTo>
                  <a:pt x="895332" y="0"/>
                </a:lnTo>
                <a:lnTo>
                  <a:pt x="895332" y="716265"/>
                </a:lnTo>
                <a:lnTo>
                  <a:pt x="0" y="71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624751" y="7886415"/>
            <a:ext cx="988364" cy="790691"/>
          </a:xfrm>
          <a:custGeom>
            <a:avLst/>
            <a:gdLst/>
            <a:ahLst/>
            <a:cxnLst/>
            <a:rect l="l" t="t" r="r" b="b"/>
            <a:pathLst>
              <a:path w="988364" h="790691">
                <a:moveTo>
                  <a:pt x="0" y="0"/>
                </a:moveTo>
                <a:lnTo>
                  <a:pt x="988364" y="0"/>
                </a:lnTo>
                <a:lnTo>
                  <a:pt x="988364" y="790691"/>
                </a:lnTo>
                <a:lnTo>
                  <a:pt x="0" y="79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84159" y="8677106"/>
            <a:ext cx="886874" cy="709499"/>
          </a:xfrm>
          <a:custGeom>
            <a:avLst/>
            <a:gdLst/>
            <a:ahLst/>
            <a:cxnLst/>
            <a:rect l="l" t="t" r="r" b="b"/>
            <a:pathLst>
              <a:path w="886874" h="709499">
                <a:moveTo>
                  <a:pt x="0" y="0"/>
                </a:moveTo>
                <a:lnTo>
                  <a:pt x="886874" y="0"/>
                </a:lnTo>
                <a:lnTo>
                  <a:pt x="886874" y="709499"/>
                </a:lnTo>
                <a:lnTo>
                  <a:pt x="0" y="709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03500" y="3188914"/>
            <a:ext cx="886874" cy="709499"/>
          </a:xfrm>
          <a:custGeom>
            <a:avLst/>
            <a:gdLst/>
            <a:ahLst/>
            <a:cxnLst/>
            <a:rect l="l" t="t" r="r" b="b"/>
            <a:pathLst>
              <a:path w="886874" h="709499">
                <a:moveTo>
                  <a:pt x="0" y="0"/>
                </a:moveTo>
                <a:lnTo>
                  <a:pt x="886874" y="0"/>
                </a:lnTo>
                <a:lnTo>
                  <a:pt x="886874" y="709500"/>
                </a:lnTo>
                <a:lnTo>
                  <a:pt x="0" y="70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55538"/>
            <a:ext cx="15375445" cy="6389162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1600200" y="5817641"/>
            <a:ext cx="14188440" cy="446935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2016923"/>
            <a:ext cx="17187578" cy="7755770"/>
            <a:chOff x="0" y="0"/>
            <a:chExt cx="4526770" cy="2042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2042672"/>
            </a:xfrm>
            <a:custGeom>
              <a:avLst/>
              <a:gdLst/>
              <a:ahLst/>
              <a:cxnLst/>
              <a:rect l="l" t="t" r="r" b="b"/>
              <a:pathLst>
                <a:path w="4526769" h="2042672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2019700"/>
                  </a:lnTo>
                  <a:cubicBezTo>
                    <a:pt x="4526769" y="2025792"/>
                    <a:pt x="4524349" y="2031635"/>
                    <a:pt x="4520041" y="2035943"/>
                  </a:cubicBezTo>
                  <a:cubicBezTo>
                    <a:pt x="4515733" y="2040252"/>
                    <a:pt x="4509890" y="2042672"/>
                    <a:pt x="4503797" y="2042672"/>
                  </a:cubicBezTo>
                  <a:lnTo>
                    <a:pt x="22972" y="2042672"/>
                  </a:lnTo>
                  <a:cubicBezTo>
                    <a:pt x="16880" y="2042672"/>
                    <a:pt x="11037" y="2040252"/>
                    <a:pt x="6728" y="2035943"/>
                  </a:cubicBezTo>
                  <a:cubicBezTo>
                    <a:pt x="2420" y="2031635"/>
                    <a:pt x="0" y="2025792"/>
                    <a:pt x="0" y="2019700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080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50046" y="2755306"/>
            <a:ext cx="11866922" cy="667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9"/>
              </a:lnSpc>
            </a:pP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...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trẻ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tập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endParaRPr lang="en-US" sz="4999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just">
              <a:lnSpc>
                <a:spcPts val="7949"/>
              </a:lnSpc>
            </a:pP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Đường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endParaRPr lang="en-US" sz="4999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just">
              <a:lnSpc>
                <a:spcPts val="7949"/>
              </a:lnSpc>
            </a:pP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còn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cho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trẻ</a:t>
            </a:r>
            <a:endParaRPr lang="en-US" sz="4999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just">
              <a:lnSpc>
                <a:spcPts val="7949"/>
              </a:lnSpc>
            </a:pP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Tình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yêu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lời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ru</a:t>
            </a:r>
            <a:endParaRPr lang="en-US" sz="4999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just">
              <a:lnSpc>
                <a:spcPts val="7949"/>
              </a:lnSpc>
            </a:pP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Cho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nên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mẹ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sinh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ra</a:t>
            </a:r>
            <a:endParaRPr lang="en-US" sz="4999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just">
              <a:lnSpc>
                <a:spcPts val="7949"/>
              </a:lnSpc>
            </a:pP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bế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sóc</a:t>
            </a:r>
            <a:r>
              <a:rPr lang="en-US" sz="49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algn="r">
              <a:lnSpc>
                <a:spcPts val="5565"/>
              </a:lnSpc>
            </a:pP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 (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Xuân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Quỳnh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cổ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tích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về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loài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grpSp>
        <p:nvGrpSpPr>
          <p:cNvPr id="7" name="Group 7"/>
          <p:cNvGrpSpPr/>
          <p:nvPr/>
        </p:nvGrpSpPr>
        <p:grpSpPr>
          <a:xfrm rot="603659">
            <a:off x="11466567" y="2156122"/>
            <a:ext cx="6261029" cy="6966873"/>
            <a:chOff x="0" y="0"/>
            <a:chExt cx="812800" cy="9044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904432"/>
            </a:xfrm>
            <a:custGeom>
              <a:avLst/>
              <a:gdLst/>
              <a:ahLst/>
              <a:cxnLst/>
              <a:rect l="l" t="t" r="r" b="b"/>
              <a:pathLst>
                <a:path w="812800" h="904432">
                  <a:moveTo>
                    <a:pt x="0" y="0"/>
                  </a:moveTo>
                  <a:lnTo>
                    <a:pt x="812800" y="0"/>
                  </a:lnTo>
                  <a:lnTo>
                    <a:pt x="812800" y="904432"/>
                  </a:lnTo>
                  <a:lnTo>
                    <a:pt x="0" y="904432"/>
                  </a:lnTo>
                  <a:close/>
                </a:path>
              </a:pathLst>
            </a:custGeom>
            <a:blipFill>
              <a:blip r:embed="rId3"/>
              <a:stretch>
                <a:fillRect l="-2050" r="-20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599681">
            <a:off x="7830209" y="2510271"/>
            <a:ext cx="3552270" cy="4745832"/>
          </a:xfrm>
          <a:custGeom>
            <a:avLst/>
            <a:gdLst/>
            <a:ahLst/>
            <a:cxnLst/>
            <a:rect l="l" t="t" r="r" b="b"/>
            <a:pathLst>
              <a:path w="3552270" h="4745832">
                <a:moveTo>
                  <a:pt x="0" y="0"/>
                </a:moveTo>
                <a:lnTo>
                  <a:pt x="3552269" y="0"/>
                </a:lnTo>
                <a:lnTo>
                  <a:pt x="3552269" y="4745832"/>
                </a:lnTo>
                <a:lnTo>
                  <a:pt x="0" y="4745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0"/>
            <a:ext cx="1454715" cy="2238022"/>
          </a:xfrm>
          <a:custGeom>
            <a:avLst/>
            <a:gdLst/>
            <a:ahLst/>
            <a:cxnLst/>
            <a:rect l="l" t="t" r="r" b="b"/>
            <a:pathLst>
              <a:path w="1454715" h="2238022">
                <a:moveTo>
                  <a:pt x="0" y="0"/>
                </a:moveTo>
                <a:lnTo>
                  <a:pt x="1454715" y="0"/>
                </a:lnTo>
                <a:lnTo>
                  <a:pt x="1454715" y="2238022"/>
                </a:lnTo>
                <a:lnTo>
                  <a:pt x="0" y="223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769460" y="-88874"/>
            <a:ext cx="14136111" cy="2415770"/>
            <a:chOff x="2769460" y="-88874"/>
            <a:chExt cx="14136111" cy="2415770"/>
          </a:xfrm>
        </p:grpSpPr>
        <p:grpSp>
          <p:nvGrpSpPr>
            <p:cNvPr id="11" name="Group 11"/>
            <p:cNvGrpSpPr/>
            <p:nvPr/>
          </p:nvGrpSpPr>
          <p:grpSpPr>
            <a:xfrm>
              <a:off x="2769460" y="225400"/>
              <a:ext cx="14136111" cy="1593775"/>
              <a:chOff x="0" y="0"/>
              <a:chExt cx="812800" cy="916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916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163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91639"/>
                    </a:lnTo>
                    <a:lnTo>
                      <a:pt x="0" y="91639"/>
                    </a:lnTo>
                    <a:close/>
                  </a:path>
                </a:pathLst>
              </a:custGeom>
              <a:solidFill>
                <a:srgbClr val="FDFFE5"/>
              </a:solidFill>
              <a:ln w="66675" cap="sq">
                <a:solidFill>
                  <a:srgbClr val="A5492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129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631471" y="447675"/>
              <a:ext cx="9776961" cy="103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Đọc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thơ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viết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trẻ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em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597082" y="-88874"/>
              <a:ext cx="2198351" cy="2415770"/>
            </a:xfrm>
            <a:custGeom>
              <a:avLst/>
              <a:gdLst/>
              <a:ahLst/>
              <a:cxnLst/>
              <a:rect l="l" t="t" r="r" b="b"/>
              <a:pathLst>
                <a:path w="2198351" h="2415770">
                  <a:moveTo>
                    <a:pt x="0" y="0"/>
                  </a:moveTo>
                  <a:lnTo>
                    <a:pt x="2198351" y="0"/>
                  </a:lnTo>
                  <a:lnTo>
                    <a:pt x="2198351" y="2415770"/>
                  </a:lnTo>
                  <a:lnTo>
                    <a:pt x="0" y="241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514307"/>
            <a:ext cx="17187578" cy="9258386"/>
            <a:chOff x="0" y="0"/>
            <a:chExt cx="4526770" cy="24384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2438423"/>
            </a:xfrm>
            <a:custGeom>
              <a:avLst/>
              <a:gdLst/>
              <a:ahLst/>
              <a:cxnLst/>
              <a:rect l="l" t="t" r="r" b="b"/>
              <a:pathLst>
                <a:path w="4526769" h="2438423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2415450"/>
                  </a:lnTo>
                  <a:cubicBezTo>
                    <a:pt x="4526769" y="2421543"/>
                    <a:pt x="4524349" y="2427386"/>
                    <a:pt x="4520041" y="2431694"/>
                  </a:cubicBezTo>
                  <a:cubicBezTo>
                    <a:pt x="4515733" y="2436002"/>
                    <a:pt x="4509890" y="2438423"/>
                    <a:pt x="4503797" y="2438423"/>
                  </a:cubicBezTo>
                  <a:lnTo>
                    <a:pt x="22972" y="2438423"/>
                  </a:lnTo>
                  <a:cubicBezTo>
                    <a:pt x="16880" y="2438423"/>
                    <a:pt x="11037" y="2436002"/>
                    <a:pt x="6728" y="2431694"/>
                  </a:cubicBezTo>
                  <a:cubicBezTo>
                    <a:pt x="2420" y="2427386"/>
                    <a:pt x="0" y="2421543"/>
                    <a:pt x="0" y="2415450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476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445305" y="866880"/>
            <a:ext cx="9813995" cy="6550842"/>
          </a:xfrm>
          <a:custGeom>
            <a:avLst/>
            <a:gdLst/>
            <a:ahLst/>
            <a:cxnLst/>
            <a:rect l="l" t="t" r="r" b="b"/>
            <a:pathLst>
              <a:path w="9813995" h="6550842">
                <a:moveTo>
                  <a:pt x="0" y="0"/>
                </a:moveTo>
                <a:lnTo>
                  <a:pt x="9813995" y="0"/>
                </a:lnTo>
                <a:lnTo>
                  <a:pt x="9813995" y="6550842"/>
                </a:lnTo>
                <a:lnTo>
                  <a:pt x="0" y="6550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54064" y="3763271"/>
            <a:ext cx="9776961" cy="5685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hạt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nắng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con</a:t>
            </a:r>
          </a:p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Lăng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xăng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đùa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quanh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</a:t>
            </a:r>
            <a:endParaRPr lang="en-US" sz="48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Rì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rào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gió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thở</a:t>
            </a:r>
            <a:endParaRPr lang="en-US" sz="48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Như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bà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kể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chuyện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xưa</a:t>
            </a:r>
            <a:endParaRPr lang="en-US" sz="48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giấc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mơ</a:t>
            </a:r>
            <a:endParaRPr lang="en-US" sz="48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Dưới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nắng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êm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dịu</a:t>
            </a:r>
            <a:r>
              <a:rPr lang="en-US" sz="48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algn="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(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Nguyễn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Quỳnh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Mai,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Dưới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bóng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cây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dã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hương</a:t>
            </a:r>
            <a:r>
              <a:rPr lang="en-US" sz="3500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sp>
        <p:nvSpPr>
          <p:cNvPr id="8" name="Freeform 8"/>
          <p:cNvSpPr/>
          <p:nvPr/>
        </p:nvSpPr>
        <p:spPr>
          <a:xfrm>
            <a:off x="1191475" y="0"/>
            <a:ext cx="3531343" cy="3880597"/>
          </a:xfrm>
          <a:custGeom>
            <a:avLst/>
            <a:gdLst/>
            <a:ahLst/>
            <a:cxnLst/>
            <a:rect l="l" t="t" r="r" b="b"/>
            <a:pathLst>
              <a:path w="3531343" h="3880597">
                <a:moveTo>
                  <a:pt x="0" y="0"/>
                </a:moveTo>
                <a:lnTo>
                  <a:pt x="3531343" y="0"/>
                </a:lnTo>
                <a:lnTo>
                  <a:pt x="3531343" y="3880597"/>
                </a:lnTo>
                <a:lnTo>
                  <a:pt x="0" y="3880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514307"/>
            <a:ext cx="17187578" cy="9258386"/>
            <a:chOff x="0" y="0"/>
            <a:chExt cx="4526770" cy="24384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2438423"/>
            </a:xfrm>
            <a:custGeom>
              <a:avLst/>
              <a:gdLst/>
              <a:ahLst/>
              <a:cxnLst/>
              <a:rect l="l" t="t" r="r" b="b"/>
              <a:pathLst>
                <a:path w="4526769" h="2438423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2415450"/>
                  </a:lnTo>
                  <a:cubicBezTo>
                    <a:pt x="4526769" y="2421543"/>
                    <a:pt x="4524349" y="2427386"/>
                    <a:pt x="4520041" y="2431694"/>
                  </a:cubicBezTo>
                  <a:cubicBezTo>
                    <a:pt x="4515733" y="2436002"/>
                    <a:pt x="4509890" y="2438423"/>
                    <a:pt x="4503797" y="2438423"/>
                  </a:cubicBezTo>
                  <a:lnTo>
                    <a:pt x="22972" y="2438423"/>
                  </a:lnTo>
                  <a:cubicBezTo>
                    <a:pt x="16880" y="2438423"/>
                    <a:pt x="11037" y="2436002"/>
                    <a:pt x="6728" y="2431694"/>
                  </a:cubicBezTo>
                  <a:cubicBezTo>
                    <a:pt x="2420" y="2427386"/>
                    <a:pt x="0" y="2421543"/>
                    <a:pt x="0" y="2415450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476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82186">
            <a:off x="3535674" y="4284357"/>
            <a:ext cx="5255810" cy="5412239"/>
          </a:xfrm>
          <a:custGeom>
            <a:avLst/>
            <a:gdLst/>
            <a:ahLst/>
            <a:cxnLst/>
            <a:rect l="l" t="t" r="r" b="b"/>
            <a:pathLst>
              <a:path w="5255810" h="5412239">
                <a:moveTo>
                  <a:pt x="0" y="0"/>
                </a:moveTo>
                <a:lnTo>
                  <a:pt x="5255811" y="0"/>
                </a:lnTo>
                <a:lnTo>
                  <a:pt x="5255811" y="5412239"/>
                </a:lnTo>
                <a:lnTo>
                  <a:pt x="0" y="5412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4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15469">
            <a:off x="908478" y="442004"/>
            <a:ext cx="4031394" cy="5099451"/>
          </a:xfrm>
          <a:custGeom>
            <a:avLst/>
            <a:gdLst/>
            <a:ahLst/>
            <a:cxnLst/>
            <a:rect l="l" t="t" r="r" b="b"/>
            <a:pathLst>
              <a:path w="4031394" h="5099451">
                <a:moveTo>
                  <a:pt x="0" y="0"/>
                </a:moveTo>
                <a:lnTo>
                  <a:pt x="4031394" y="0"/>
                </a:lnTo>
                <a:lnTo>
                  <a:pt x="4031394" y="5099451"/>
                </a:lnTo>
                <a:lnTo>
                  <a:pt x="0" y="509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79243" y="5143500"/>
            <a:ext cx="4680585" cy="5143500"/>
          </a:xfrm>
          <a:custGeom>
            <a:avLst/>
            <a:gdLst/>
            <a:ahLst/>
            <a:cxnLst/>
            <a:rect l="l" t="t" r="r" b="b"/>
            <a:pathLst>
              <a:path w="4680585" h="5143500">
                <a:moveTo>
                  <a:pt x="0" y="0"/>
                </a:moveTo>
                <a:lnTo>
                  <a:pt x="4680585" y="0"/>
                </a:lnTo>
                <a:lnTo>
                  <a:pt x="468058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298140" y="804272"/>
            <a:ext cx="11961160" cy="395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Con đường tới lớp cùng em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Đã thành người bạn thân quen lâu rồi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Mà sao chân bước bởi hồi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Nghe trong thầm lặng bao lời thân yêu.</a:t>
            </a:r>
          </a:p>
          <a:p>
            <a:pPr algn="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(Nguyễn Trọng Hoàn, Con đường tới lớp)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33500"/>
            <a:ext cx="16088738" cy="6383065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1600200" y="5817641"/>
            <a:ext cx="14188440" cy="446935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10" r="-92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0211" y="2248095"/>
            <a:ext cx="17187578" cy="7709536"/>
            <a:chOff x="0" y="0"/>
            <a:chExt cx="4526770" cy="20304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6769" cy="2030495"/>
            </a:xfrm>
            <a:custGeom>
              <a:avLst/>
              <a:gdLst/>
              <a:ahLst/>
              <a:cxnLst/>
              <a:rect l="l" t="t" r="r" b="b"/>
              <a:pathLst>
                <a:path w="4526769" h="2030495">
                  <a:moveTo>
                    <a:pt x="22972" y="0"/>
                  </a:moveTo>
                  <a:lnTo>
                    <a:pt x="4503797" y="0"/>
                  </a:lnTo>
                  <a:cubicBezTo>
                    <a:pt x="4509890" y="0"/>
                    <a:pt x="4515733" y="2420"/>
                    <a:pt x="4520041" y="6728"/>
                  </a:cubicBezTo>
                  <a:cubicBezTo>
                    <a:pt x="4524349" y="11037"/>
                    <a:pt x="4526769" y="16880"/>
                    <a:pt x="4526769" y="22972"/>
                  </a:cubicBezTo>
                  <a:lnTo>
                    <a:pt x="4526769" y="2007523"/>
                  </a:lnTo>
                  <a:cubicBezTo>
                    <a:pt x="4526769" y="2013615"/>
                    <a:pt x="4524349" y="2019459"/>
                    <a:pt x="4520041" y="2023767"/>
                  </a:cubicBezTo>
                  <a:cubicBezTo>
                    <a:pt x="4515733" y="2028075"/>
                    <a:pt x="4509890" y="2030495"/>
                    <a:pt x="4503797" y="2030495"/>
                  </a:cubicBezTo>
                  <a:lnTo>
                    <a:pt x="22972" y="2030495"/>
                  </a:lnTo>
                  <a:cubicBezTo>
                    <a:pt x="16880" y="2030495"/>
                    <a:pt x="11037" y="2028075"/>
                    <a:pt x="6728" y="2023767"/>
                  </a:cubicBezTo>
                  <a:cubicBezTo>
                    <a:pt x="2420" y="2019459"/>
                    <a:pt x="0" y="2013615"/>
                    <a:pt x="0" y="2007523"/>
                  </a:cubicBezTo>
                  <a:lnTo>
                    <a:pt x="0" y="22972"/>
                  </a:lnTo>
                  <a:cubicBezTo>
                    <a:pt x="0" y="16880"/>
                    <a:pt x="2420" y="11037"/>
                    <a:pt x="6728" y="6728"/>
                  </a:cubicBezTo>
                  <a:cubicBezTo>
                    <a:pt x="11037" y="2420"/>
                    <a:pt x="16880" y="0"/>
                    <a:pt x="22972" y="0"/>
                  </a:cubicBezTo>
                  <a:close/>
                </a:path>
              </a:pathLst>
            </a:custGeom>
            <a:solidFill>
              <a:srgbClr val="FDFFE5"/>
            </a:solidFill>
            <a:ln w="66675" cap="rnd">
              <a:solidFill>
                <a:srgbClr val="A5492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26770" cy="2068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77091" y="205654"/>
            <a:ext cx="1514963" cy="2338207"/>
          </a:xfrm>
          <a:custGeom>
            <a:avLst/>
            <a:gdLst/>
            <a:ahLst/>
            <a:cxnLst/>
            <a:rect l="l" t="t" r="r" b="b"/>
            <a:pathLst>
              <a:path w="1514963" h="2338207">
                <a:moveTo>
                  <a:pt x="0" y="0"/>
                </a:moveTo>
                <a:lnTo>
                  <a:pt x="1514963" y="0"/>
                </a:lnTo>
                <a:lnTo>
                  <a:pt x="1514963" y="2338207"/>
                </a:lnTo>
                <a:lnTo>
                  <a:pt x="0" y="2338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492054" y="367474"/>
            <a:ext cx="15245735" cy="1675952"/>
            <a:chOff x="2492054" y="367474"/>
            <a:chExt cx="15245735" cy="1675952"/>
          </a:xfrm>
        </p:grpSpPr>
        <p:grpSp>
          <p:nvGrpSpPr>
            <p:cNvPr id="6" name="Group 6"/>
            <p:cNvGrpSpPr/>
            <p:nvPr/>
          </p:nvGrpSpPr>
          <p:grpSpPr>
            <a:xfrm>
              <a:off x="2492054" y="367474"/>
              <a:ext cx="15245735" cy="1675952"/>
              <a:chOff x="0" y="0"/>
              <a:chExt cx="812800" cy="893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935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9350"/>
                    </a:lnTo>
                    <a:lnTo>
                      <a:pt x="0" y="89350"/>
                    </a:lnTo>
                    <a:close/>
                  </a:path>
                </a:pathLst>
              </a:custGeom>
              <a:solidFill>
                <a:srgbClr val="FDFFE5"/>
              </a:solidFill>
              <a:ln w="66675" cap="sq">
                <a:solidFill>
                  <a:srgbClr val="A5492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127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350719" y="624425"/>
              <a:ext cx="11117757" cy="103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Viết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phiếu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đọc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sách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theo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6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910660"/>
              </p:ext>
            </p:extLst>
          </p:nvPr>
        </p:nvGraphicFramePr>
        <p:xfrm>
          <a:off x="1371600" y="2813510"/>
          <a:ext cx="14332116" cy="621486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77372">
                  <a:extLst>
                    <a:ext uri="{9D8B030D-6E8A-4147-A177-3AD203B41FA5}">
                      <a16:colId xmlns:a16="http://schemas.microsoft.com/office/drawing/2014/main" val="1211447871"/>
                    </a:ext>
                  </a:extLst>
                </a:gridCol>
                <a:gridCol w="2388686">
                  <a:extLst>
                    <a:ext uri="{9D8B030D-6E8A-4147-A177-3AD203B41FA5}">
                      <a16:colId xmlns:a16="http://schemas.microsoft.com/office/drawing/2014/main" val="3325409459"/>
                    </a:ext>
                  </a:extLst>
                </a:gridCol>
                <a:gridCol w="2388686">
                  <a:extLst>
                    <a:ext uri="{9D8B030D-6E8A-4147-A177-3AD203B41FA5}">
                      <a16:colId xmlns:a16="http://schemas.microsoft.com/office/drawing/2014/main" val="2070930723"/>
                    </a:ext>
                  </a:extLst>
                </a:gridCol>
                <a:gridCol w="4777372">
                  <a:extLst>
                    <a:ext uri="{9D8B030D-6E8A-4147-A177-3AD203B41FA5}">
                      <a16:colId xmlns:a16="http://schemas.microsoft.com/office/drawing/2014/main" val="2745800684"/>
                    </a:ext>
                  </a:extLst>
                </a:gridCol>
              </a:tblGrid>
              <a:tr h="1116497">
                <a:tc gridSpan="4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bin" panose="020B0604020202020204" charset="0"/>
                        </a:rPr>
                        <a:t>PHIẾU ĐỌC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SÁCH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135571"/>
                  </a:ext>
                </a:extLst>
              </a:tr>
              <a:tr h="169945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Tên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bài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thơ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Tác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giả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Ngày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đọc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612396"/>
                  </a:ext>
                </a:extLst>
              </a:tr>
              <a:tr h="169945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Nội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dung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bài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thơ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Những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câu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thơ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hay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hoặc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những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hình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ảnh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thơ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đẹp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35711"/>
                  </a:ext>
                </a:extLst>
              </a:tr>
              <a:tr h="1699456">
                <a:tc gridSpan="2"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Suy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nghĩ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,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cảm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xúc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của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em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sau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khi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đọc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bài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thơ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 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4000" dirty="0" err="1">
                          <a:latin typeface="Cabin" panose="020B0604020202020204" charset="0"/>
                        </a:rPr>
                        <a:t>Mức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độ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yêu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thích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: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892347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13917039" y="5533638"/>
            <a:ext cx="4474102" cy="4753362"/>
          </a:xfrm>
          <a:custGeom>
            <a:avLst/>
            <a:gdLst/>
            <a:ahLst/>
            <a:cxnLst/>
            <a:rect l="l" t="t" r="r" b="b"/>
            <a:pathLst>
              <a:path w="4474102" h="4753362">
                <a:moveTo>
                  <a:pt x="0" y="0"/>
                </a:moveTo>
                <a:lnTo>
                  <a:pt x="4474102" y="0"/>
                </a:lnTo>
                <a:lnTo>
                  <a:pt x="4474102" y="4753362"/>
                </a:lnTo>
                <a:lnTo>
                  <a:pt x="0" y="4753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946626" y="8037775"/>
            <a:ext cx="4617358" cy="793623"/>
            <a:chOff x="8534400" y="8115300"/>
            <a:chExt cx="4617358" cy="793623"/>
          </a:xfrm>
        </p:grpSpPr>
        <p:sp>
          <p:nvSpPr>
            <p:cNvPr id="11" name="Freeform 11"/>
            <p:cNvSpPr/>
            <p:nvPr/>
          </p:nvSpPr>
          <p:spPr>
            <a:xfrm>
              <a:off x="8534400" y="8115300"/>
              <a:ext cx="838202" cy="774289"/>
            </a:xfrm>
            <a:custGeom>
              <a:avLst/>
              <a:gdLst/>
              <a:ahLst/>
              <a:cxnLst/>
              <a:rect l="l" t="t" r="r" b="b"/>
              <a:pathLst>
                <a:path w="1070941" h="989282">
                  <a:moveTo>
                    <a:pt x="0" y="0"/>
                  </a:moveTo>
                  <a:lnTo>
                    <a:pt x="1070941" y="0"/>
                  </a:lnTo>
                  <a:lnTo>
                    <a:pt x="1070941" y="989282"/>
                  </a:lnTo>
                  <a:lnTo>
                    <a:pt x="0" y="989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/>
            <p:nvPr/>
          </p:nvSpPr>
          <p:spPr>
            <a:xfrm>
              <a:off x="9480337" y="8124967"/>
              <a:ext cx="838202" cy="774289"/>
            </a:xfrm>
            <a:custGeom>
              <a:avLst/>
              <a:gdLst/>
              <a:ahLst/>
              <a:cxnLst/>
              <a:rect l="l" t="t" r="r" b="b"/>
              <a:pathLst>
                <a:path w="1070941" h="989282">
                  <a:moveTo>
                    <a:pt x="0" y="0"/>
                  </a:moveTo>
                  <a:lnTo>
                    <a:pt x="1070941" y="0"/>
                  </a:lnTo>
                  <a:lnTo>
                    <a:pt x="1070941" y="989282"/>
                  </a:lnTo>
                  <a:lnTo>
                    <a:pt x="0" y="989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/>
            <p:cNvSpPr/>
            <p:nvPr/>
          </p:nvSpPr>
          <p:spPr>
            <a:xfrm>
              <a:off x="10426275" y="8115300"/>
              <a:ext cx="838202" cy="774289"/>
            </a:xfrm>
            <a:custGeom>
              <a:avLst/>
              <a:gdLst/>
              <a:ahLst/>
              <a:cxnLst/>
              <a:rect l="l" t="t" r="r" b="b"/>
              <a:pathLst>
                <a:path w="1070941" h="989282">
                  <a:moveTo>
                    <a:pt x="0" y="0"/>
                  </a:moveTo>
                  <a:lnTo>
                    <a:pt x="1070941" y="0"/>
                  </a:lnTo>
                  <a:lnTo>
                    <a:pt x="1070941" y="989282"/>
                  </a:lnTo>
                  <a:lnTo>
                    <a:pt x="0" y="989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>
            <a:xfrm>
              <a:off x="11367618" y="8134634"/>
              <a:ext cx="838202" cy="774289"/>
            </a:xfrm>
            <a:custGeom>
              <a:avLst/>
              <a:gdLst/>
              <a:ahLst/>
              <a:cxnLst/>
              <a:rect l="l" t="t" r="r" b="b"/>
              <a:pathLst>
                <a:path w="1070941" h="989282">
                  <a:moveTo>
                    <a:pt x="0" y="0"/>
                  </a:moveTo>
                  <a:lnTo>
                    <a:pt x="1070941" y="0"/>
                  </a:lnTo>
                  <a:lnTo>
                    <a:pt x="1070941" y="989282"/>
                  </a:lnTo>
                  <a:lnTo>
                    <a:pt x="0" y="989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/>
            <p:cNvSpPr/>
            <p:nvPr/>
          </p:nvSpPr>
          <p:spPr>
            <a:xfrm>
              <a:off x="12313556" y="8124967"/>
              <a:ext cx="838202" cy="774289"/>
            </a:xfrm>
            <a:custGeom>
              <a:avLst/>
              <a:gdLst/>
              <a:ahLst/>
              <a:cxnLst/>
              <a:rect l="l" t="t" r="r" b="b"/>
              <a:pathLst>
                <a:path w="1070941" h="989282">
                  <a:moveTo>
                    <a:pt x="0" y="0"/>
                  </a:moveTo>
                  <a:lnTo>
                    <a:pt x="1070941" y="0"/>
                  </a:lnTo>
                  <a:lnTo>
                    <a:pt x="1070941" y="989282"/>
                  </a:lnTo>
                  <a:lnTo>
                    <a:pt x="0" y="989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3941206"/>
            <a:ext cx="1165555" cy="830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1155" y="3941206"/>
            <a:ext cx="1165555" cy="830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3945" y="3881946"/>
            <a:ext cx="1165555" cy="830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5701327"/>
            <a:ext cx="1165555" cy="830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6270" y="6254485"/>
            <a:ext cx="1165555" cy="830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9266" y="7980520"/>
            <a:ext cx="1165555" cy="830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75C718A-FC8A-4A86-BAB2-C7140F9DEB8E}"/>
</file>

<file path=customXml/itemProps2.xml><?xml version="1.0" encoding="utf-8"?>
<ds:datastoreItem xmlns:ds="http://schemas.openxmlformats.org/officeDocument/2006/customXml" ds:itemID="{0F29E835-473D-44A0-8745-72CF9C922FE8}"/>
</file>

<file path=customXml/itemProps3.xml><?xml version="1.0" encoding="utf-8"?>
<ds:datastoreItem xmlns:ds="http://schemas.openxmlformats.org/officeDocument/2006/customXml" ds:itemID="{A7F4AA7A-209B-4B01-981F-327DB48DE0F8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587</Words>
  <Application>Microsoft Office PowerPoint</Application>
  <PresentationFormat>Custom</PresentationFormat>
  <Paragraphs>67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Cabin Italics</vt:lpstr>
      <vt:lpstr>Arial</vt:lpstr>
      <vt:lpstr>Cabin Bold</vt:lpstr>
      <vt:lpstr>Calibri</vt:lpstr>
      <vt:lpstr>Cabin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T3_DocMoRong_MNT</dc:title>
  <dc:creator>PHUOC TRANG</dc:creator>
  <cp:lastModifiedBy>Mai Linh Trần</cp:lastModifiedBy>
  <cp:revision>42</cp:revision>
  <dcterms:created xsi:type="dcterms:W3CDTF">2006-08-16T00:00:00Z</dcterms:created>
  <dcterms:modified xsi:type="dcterms:W3CDTF">2024-09-23T09:01:23Z</dcterms:modified>
  <dc:identifier>DAGM_sEfJYk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