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39"/>
  </p:notesMasterIdLst>
  <p:sldIdLst>
    <p:sldId id="257" r:id="rId3"/>
    <p:sldId id="260" r:id="rId4"/>
    <p:sldId id="262" r:id="rId5"/>
    <p:sldId id="264" r:id="rId6"/>
    <p:sldId id="263" r:id="rId7"/>
    <p:sldId id="265" r:id="rId8"/>
    <p:sldId id="266" r:id="rId9"/>
    <p:sldId id="267" r:id="rId10"/>
    <p:sldId id="268" r:id="rId11"/>
    <p:sldId id="269" r:id="rId12"/>
    <p:sldId id="270" r:id="rId13"/>
    <p:sldId id="272" r:id="rId14"/>
    <p:sldId id="273" r:id="rId15"/>
    <p:sldId id="274" r:id="rId16"/>
    <p:sldId id="276" r:id="rId17"/>
    <p:sldId id="277" r:id="rId18"/>
    <p:sldId id="278" r:id="rId19"/>
    <p:sldId id="280" r:id="rId20"/>
    <p:sldId id="279" r:id="rId21"/>
    <p:sldId id="281" r:id="rId22"/>
    <p:sldId id="275" r:id="rId23"/>
    <p:sldId id="282" r:id="rId24"/>
    <p:sldId id="271" r:id="rId25"/>
    <p:sldId id="283" r:id="rId26"/>
    <p:sldId id="293" r:id="rId27"/>
    <p:sldId id="289" r:id="rId28"/>
    <p:sldId id="290" r:id="rId29"/>
    <p:sldId id="291" r:id="rId30"/>
    <p:sldId id="292" r:id="rId31"/>
    <p:sldId id="288" r:id="rId32"/>
    <p:sldId id="284" r:id="rId33"/>
    <p:sldId id="294" r:id="rId34"/>
    <p:sldId id="295" r:id="rId35"/>
    <p:sldId id="296" r:id="rId36"/>
    <p:sldId id="297" r:id="rId37"/>
    <p:sldId id="2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90000"/>
    <a:srgbClr val="35857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E6B3F-977E-488F-A965-19D262AA4802}" v="1" dt="2024-09-23T04:01:45.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1730" autoAdjust="0"/>
  </p:normalViewPr>
  <p:slideViewPr>
    <p:cSldViewPr snapToGrid="0">
      <p:cViewPr>
        <p:scale>
          <a:sx n="25" d="100"/>
          <a:sy n="25" d="100"/>
        </p:scale>
        <p:origin x="1704" y="6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 Linh Trần" userId="1ca7ee839224ba6e" providerId="LiveId" clId="{AF3E6B3F-977E-488F-A965-19D262AA4802}"/>
    <pc:docChg chg="custSel modMainMaster">
      <pc:chgData name="Mai Linh Trần" userId="1ca7ee839224ba6e" providerId="LiveId" clId="{AF3E6B3F-977E-488F-A965-19D262AA4802}" dt="2024-09-23T03:59:31.991" v="0" actId="478"/>
      <pc:docMkLst>
        <pc:docMk/>
      </pc:docMkLst>
      <pc:sldMasterChg chg="delSp mod">
        <pc:chgData name="Mai Linh Trần" userId="1ca7ee839224ba6e" providerId="LiveId" clId="{AF3E6B3F-977E-488F-A965-19D262AA4802}" dt="2024-09-23T03:59:31.991" v="0" actId="478"/>
        <pc:sldMasterMkLst>
          <pc:docMk/>
          <pc:sldMasterMk cId="1187810204" sldId="2147483648"/>
        </pc:sldMasterMkLst>
        <pc:spChg chg="del">
          <ac:chgData name="Mai Linh Trần" userId="1ca7ee839224ba6e" providerId="LiveId" clId="{AF3E6B3F-977E-488F-A965-19D262AA4802}" dt="2024-09-23T03:59:31.991" v="0" actId="478"/>
          <ac:spMkLst>
            <pc:docMk/>
            <pc:sldMasterMk cId="1187810204" sldId="2147483648"/>
            <ac:spMk id="9" creationId="{4F53523B-8235-2EDD-F386-5A226F86E8B4}"/>
          </ac:spMkLst>
        </pc:spChg>
        <pc:picChg chg="del">
          <ac:chgData name="Mai Linh Trần" userId="1ca7ee839224ba6e" providerId="LiveId" clId="{AF3E6B3F-977E-488F-A965-19D262AA4802}" dt="2024-09-23T03:59:31.991" v="0" actId="478"/>
          <ac:picMkLst>
            <pc:docMk/>
            <pc:sldMasterMk cId="1187810204" sldId="2147483648"/>
            <ac:picMk id="11" creationId="{C922F0AE-9705-A767-63F0-CEADB90BBD18}"/>
          </ac:picMkLst>
        </pc:picChg>
        <pc:picChg chg="del">
          <ac:chgData name="Mai Linh Trần" userId="1ca7ee839224ba6e" providerId="LiveId" clId="{AF3E6B3F-977E-488F-A965-19D262AA4802}" dt="2024-09-23T03:59:31.991" v="0" actId="478"/>
          <ac:picMkLst>
            <pc:docMk/>
            <pc:sldMasterMk cId="1187810204" sldId="2147483648"/>
            <ac:picMk id="12" creationId="{FFC6B9A2-AC6D-E3E8-5C65-05A55B203177}"/>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C9B45-214A-4449-A2B5-C66357005A1E}" type="datetimeFigureOut">
              <a:rPr lang="en-SG" smtClean="0"/>
              <a:t>23/9/2024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21246-1F3A-4034-A409-12AEED92BAAE}" type="slidenum">
              <a:rPr lang="en-SG" smtClean="0"/>
              <a:t>‹#›</a:t>
            </a:fld>
            <a:endParaRPr lang="en-SG"/>
          </a:p>
        </p:txBody>
      </p:sp>
    </p:spTree>
    <p:extLst>
      <p:ext uri="{BB962C8B-B14F-4D97-AF65-F5344CB8AC3E}">
        <p14:creationId xmlns:p14="http://schemas.microsoft.com/office/powerpoint/2010/main" val="67359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B821246-1F3A-4034-A409-12AEED92BAAE}" type="slidenum">
              <a:rPr lang="en-SG" smtClean="0"/>
              <a:t>32</a:t>
            </a:fld>
            <a:endParaRPr lang="en-SG"/>
          </a:p>
        </p:txBody>
      </p:sp>
    </p:spTree>
    <p:extLst>
      <p:ext uri="{BB962C8B-B14F-4D97-AF65-F5344CB8AC3E}">
        <p14:creationId xmlns:p14="http://schemas.microsoft.com/office/powerpoint/2010/main" val="161242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EE6F-A7D9-3361-A681-44C607FB56E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E5091406-8BA9-8C46-C20C-72F281D8D8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933B3-B486-3384-8038-71EA153E5F58}"/>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5" name="Footer Placeholder 4">
            <a:extLst>
              <a:ext uri="{FF2B5EF4-FFF2-40B4-BE49-F238E27FC236}">
                <a16:creationId xmlns:a16="http://schemas.microsoft.com/office/drawing/2014/main" id="{BC2FAFDF-6BDB-642F-6418-39B32951544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592EB6-F2B8-A86D-9109-8445EDB6C2A0}"/>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363152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1933-40D1-47E7-80E4-E9394C326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B3ACF452-49F1-1D35-047A-C2672CC5EC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38D83-EBDD-F134-F8F3-6403E5516516}"/>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5" name="Footer Placeholder 4">
            <a:extLst>
              <a:ext uri="{FF2B5EF4-FFF2-40B4-BE49-F238E27FC236}">
                <a16:creationId xmlns:a16="http://schemas.microsoft.com/office/drawing/2014/main" id="{355AD374-5687-C3B5-35DC-8C0DDCEB069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174F678-96D0-7265-5E86-6792D498CC58}"/>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12957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40EB-86C5-4F32-986A-91636101D9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A667686-470F-D01B-C61B-F2766CEFF3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36B480EC-EE8B-333B-92D6-4D7C7199D8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955F26E-1F4A-1D91-F0FF-00867731F884}"/>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6" name="Footer Placeholder 5">
            <a:extLst>
              <a:ext uri="{FF2B5EF4-FFF2-40B4-BE49-F238E27FC236}">
                <a16:creationId xmlns:a16="http://schemas.microsoft.com/office/drawing/2014/main" id="{254C1D5B-3586-3D89-800A-0A41A49FEB4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565BA77-C7F7-471D-1C23-58007EA0C637}"/>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1567831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80B9-7EBE-0931-C4AE-087DD11D4D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EC24B43-BF8B-A03B-E268-04F64111B9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A5E7E-6D14-A796-56A5-D88AAB310F5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7EE87D9-F0A0-6256-2456-E06C3366A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A3C4A-1AD2-2965-B740-014F4EC6E3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76009E8A-6EE2-B776-E33A-631E07793A3B}"/>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8" name="Footer Placeholder 7">
            <a:extLst>
              <a:ext uri="{FF2B5EF4-FFF2-40B4-BE49-F238E27FC236}">
                <a16:creationId xmlns:a16="http://schemas.microsoft.com/office/drawing/2014/main" id="{D0DF2C84-8929-9D16-BADB-A4768CD8417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ED970D0-F334-6628-1254-20E18E342FDB}"/>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66730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1F7E-59DE-378B-D72A-3B1159392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275D5F97-B96F-6AD2-7BFC-DAF7C85B4BA2}"/>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4" name="Footer Placeholder 3">
            <a:extLst>
              <a:ext uri="{FF2B5EF4-FFF2-40B4-BE49-F238E27FC236}">
                <a16:creationId xmlns:a16="http://schemas.microsoft.com/office/drawing/2014/main" id="{F487C42A-E304-42B5-67C1-4D612D0972A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EA28880-7B38-250B-DEC5-2EB235FE5070}"/>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39680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5A89-08A1-8B32-B806-BF9D2F5575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C23B165-29C3-9C33-C699-2BF7F3578E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38971D1-CCC2-CEB3-D207-408F245165AF}"/>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5" name="Footer Placeholder 4">
            <a:extLst>
              <a:ext uri="{FF2B5EF4-FFF2-40B4-BE49-F238E27FC236}">
                <a16:creationId xmlns:a16="http://schemas.microsoft.com/office/drawing/2014/main" id="{3F8E1BF5-257F-E6EA-AD14-3497B9E4C01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2376D61-64EB-5B98-5901-030D82141A1A}"/>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27866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1933-40D1-47E7-80E4-E9394C326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B3ACF452-49F1-1D35-047A-C2672CC5EC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38D83-EBDD-F134-F8F3-6403E5516516}"/>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5" name="Footer Placeholder 4">
            <a:extLst>
              <a:ext uri="{FF2B5EF4-FFF2-40B4-BE49-F238E27FC236}">
                <a16:creationId xmlns:a16="http://schemas.microsoft.com/office/drawing/2014/main" id="{355AD374-5687-C3B5-35DC-8C0DDCEB069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174F678-96D0-7265-5E86-6792D498CC58}"/>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128177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40EB-86C5-4F32-986A-91636101D9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A667686-470F-D01B-C61B-F2766CEFF3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36B480EC-EE8B-333B-92D6-4D7C7199D8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955F26E-1F4A-1D91-F0FF-00867731F884}"/>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6" name="Footer Placeholder 5">
            <a:extLst>
              <a:ext uri="{FF2B5EF4-FFF2-40B4-BE49-F238E27FC236}">
                <a16:creationId xmlns:a16="http://schemas.microsoft.com/office/drawing/2014/main" id="{254C1D5B-3586-3D89-800A-0A41A49FEB4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565BA77-C7F7-471D-1C23-58007EA0C637}"/>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103001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80B9-7EBE-0931-C4AE-087DD11D4D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EC24B43-BF8B-A03B-E268-04F64111B9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A5E7E-6D14-A796-56A5-D88AAB310F5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7EE87D9-F0A0-6256-2456-E06C3366A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A3C4A-1AD2-2965-B740-014F4EC6E3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76009E8A-6EE2-B776-E33A-631E07793A3B}"/>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8" name="Footer Placeholder 7">
            <a:extLst>
              <a:ext uri="{FF2B5EF4-FFF2-40B4-BE49-F238E27FC236}">
                <a16:creationId xmlns:a16="http://schemas.microsoft.com/office/drawing/2014/main" id="{D0DF2C84-8929-9D16-BADB-A4768CD8417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ED970D0-F334-6628-1254-20E18E342FDB}"/>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3352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1F7E-59DE-378B-D72A-3B1159392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275D5F97-B96F-6AD2-7BFC-DAF7C85B4BA2}"/>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4" name="Footer Placeholder 3">
            <a:extLst>
              <a:ext uri="{FF2B5EF4-FFF2-40B4-BE49-F238E27FC236}">
                <a16:creationId xmlns:a16="http://schemas.microsoft.com/office/drawing/2014/main" id="{F487C42A-E304-42B5-67C1-4D612D0972A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EA28880-7B38-250B-DEC5-2EB235FE5070}"/>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35931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71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EE6F-A7D9-3361-A681-44C607FB56E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E5091406-8BA9-8C46-C20C-72F281D8D8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933B3-B486-3384-8038-71EA153E5F58}"/>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5" name="Footer Placeholder 4">
            <a:extLst>
              <a:ext uri="{FF2B5EF4-FFF2-40B4-BE49-F238E27FC236}">
                <a16:creationId xmlns:a16="http://schemas.microsoft.com/office/drawing/2014/main" id="{BC2FAFDF-6BDB-642F-6418-39B32951544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592EB6-F2B8-A86D-9109-8445EDB6C2A0}"/>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46943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5A89-08A1-8B32-B806-BF9D2F5575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C23B165-29C3-9C33-C699-2BF7F3578E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38971D1-CCC2-CEB3-D207-408F245165AF}"/>
              </a:ext>
            </a:extLst>
          </p:cNvPr>
          <p:cNvSpPr>
            <a:spLocks noGrp="1"/>
          </p:cNvSpPr>
          <p:nvPr>
            <p:ph type="dt" sz="half" idx="10"/>
          </p:nvPr>
        </p:nvSpPr>
        <p:spPr/>
        <p:txBody>
          <a:bodyPr/>
          <a:lstStyle/>
          <a:p>
            <a:fld id="{9F1EE51A-2AA5-4C01-8A16-21A4DF379868}" type="datetimeFigureOut">
              <a:rPr lang="en-SG" smtClean="0"/>
              <a:t>23/9/2024</a:t>
            </a:fld>
            <a:endParaRPr lang="en-SG"/>
          </a:p>
        </p:txBody>
      </p:sp>
      <p:sp>
        <p:nvSpPr>
          <p:cNvPr id="5" name="Footer Placeholder 4">
            <a:extLst>
              <a:ext uri="{FF2B5EF4-FFF2-40B4-BE49-F238E27FC236}">
                <a16:creationId xmlns:a16="http://schemas.microsoft.com/office/drawing/2014/main" id="{3F8E1BF5-257F-E6EA-AD14-3497B9E4C01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2376D61-64EB-5B98-5901-030D82141A1A}"/>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327448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7F5003-2EEF-D5EA-DC8D-19ADC7987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1EE51A-2AA5-4C01-8A16-21A4DF379868}" type="datetimeFigureOut">
              <a:rPr lang="en-SG" smtClean="0"/>
              <a:t>23/9/2024</a:t>
            </a:fld>
            <a:endParaRPr lang="en-SG"/>
          </a:p>
        </p:txBody>
      </p:sp>
      <p:sp>
        <p:nvSpPr>
          <p:cNvPr id="5" name="Footer Placeholder 4">
            <a:extLst>
              <a:ext uri="{FF2B5EF4-FFF2-40B4-BE49-F238E27FC236}">
                <a16:creationId xmlns:a16="http://schemas.microsoft.com/office/drawing/2014/main" id="{D1A62AC0-3DB6-9F8B-3FF3-16DD1BB9F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240FC1D3-9D2F-C1A0-40D5-BEC874E7D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8431B9-C291-42CA-82E7-3DE6FB666C38}" type="slidenum">
              <a:rPr lang="en-SG" smtClean="0"/>
              <a:t>‹#›</a:t>
            </a:fld>
            <a:endParaRPr lang="en-SG"/>
          </a:p>
        </p:txBody>
      </p:sp>
      <p:pic>
        <p:nvPicPr>
          <p:cNvPr id="14" name="Picture 13" descr="A group of boys playing football&#10;&#10;Description automatically generated">
            <a:extLst>
              <a:ext uri="{FF2B5EF4-FFF2-40B4-BE49-F238E27FC236}">
                <a16:creationId xmlns:a16="http://schemas.microsoft.com/office/drawing/2014/main" id="{4053C63C-7904-4276-CBFD-06D89EF0B52D}"/>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saturation sat="200000"/>
                    </a14:imgEffect>
                  </a14:imgLayer>
                </a14:imgProps>
              </a:ext>
            </a:extLst>
          </a:blip>
          <a:srcRect l="53424" r="25894" b="76297"/>
          <a:stretch/>
        </p:blipFill>
        <p:spPr>
          <a:xfrm>
            <a:off x="8488981" y="3066237"/>
            <a:ext cx="3756492" cy="1477047"/>
          </a:xfrm>
          <a:prstGeom prst="rect">
            <a:avLst/>
          </a:prstGeom>
        </p:spPr>
      </p:pic>
      <p:pic>
        <p:nvPicPr>
          <p:cNvPr id="15" name="图片 1" descr="24">
            <a:extLst>
              <a:ext uri="{FF2B5EF4-FFF2-40B4-BE49-F238E27FC236}">
                <a16:creationId xmlns:a16="http://schemas.microsoft.com/office/drawing/2014/main" id="{40AB2510-1782-1249-4095-DBFF4A7B4842}"/>
              </a:ext>
            </a:extLst>
          </p:cNvPr>
          <p:cNvPicPr>
            <a:picLocks noChangeAspect="1"/>
          </p:cNvPicPr>
          <p:nvPr userDrawn="1"/>
        </p:nvPicPr>
        <p:blipFill>
          <a:blip r:embed="rId11"/>
          <a:stretch>
            <a:fillRect/>
          </a:stretch>
        </p:blipFill>
        <p:spPr>
          <a:xfrm>
            <a:off x="-2159" y="-73479"/>
            <a:ext cx="12192635" cy="2400300"/>
          </a:xfrm>
          <a:prstGeom prst="rect">
            <a:avLst/>
          </a:prstGeom>
        </p:spPr>
      </p:pic>
      <p:pic>
        <p:nvPicPr>
          <p:cNvPr id="16" name="Picture 15" descr="A group of boys playing football&#10;&#10;Description automatically generated">
            <a:extLst>
              <a:ext uri="{FF2B5EF4-FFF2-40B4-BE49-F238E27FC236}">
                <a16:creationId xmlns:a16="http://schemas.microsoft.com/office/drawing/2014/main" id="{57F0FA26-3D68-5582-B326-CAC0D20532F0}"/>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saturation sat="200000"/>
                    </a14:imgEffect>
                  </a14:imgLayer>
                </a14:imgProps>
              </a:ext>
            </a:extLst>
          </a:blip>
          <a:srcRect l="53424" t="3021" r="25894" b="76297"/>
          <a:stretch/>
        </p:blipFill>
        <p:spPr>
          <a:xfrm>
            <a:off x="8433983" y="2082691"/>
            <a:ext cx="3756492" cy="1388908"/>
          </a:xfrm>
          <a:prstGeom prst="rect">
            <a:avLst/>
          </a:prstGeom>
        </p:spPr>
      </p:pic>
      <p:pic>
        <p:nvPicPr>
          <p:cNvPr id="17" name="Picture 16" descr="A group of boys playing football&#10;&#10;Description automatically generated">
            <a:extLst>
              <a:ext uri="{FF2B5EF4-FFF2-40B4-BE49-F238E27FC236}">
                <a16:creationId xmlns:a16="http://schemas.microsoft.com/office/drawing/2014/main" id="{35D52FB3-B8D9-DED8-77C6-502FBA7CC832}"/>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saturation sat="200000"/>
                    </a14:imgEffect>
                  </a14:imgLayer>
                </a14:imgProps>
              </a:ext>
            </a:extLst>
          </a:blip>
          <a:srcRect l="49592" t="69370" r="25894" b="2"/>
          <a:stretch/>
        </p:blipFill>
        <p:spPr>
          <a:xfrm>
            <a:off x="7789772" y="4604658"/>
            <a:ext cx="4402228" cy="2253342"/>
          </a:xfrm>
          <a:prstGeom prst="rect">
            <a:avLst/>
          </a:prstGeom>
        </p:spPr>
      </p:pic>
      <p:sp>
        <p:nvSpPr>
          <p:cNvPr id="18" name="Rectangle 17">
            <a:extLst>
              <a:ext uri="{FF2B5EF4-FFF2-40B4-BE49-F238E27FC236}">
                <a16:creationId xmlns:a16="http://schemas.microsoft.com/office/drawing/2014/main" id="{15D5BBD0-6C49-A22C-7D2D-F1C7F4301BA1}"/>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9" name="Picture 18" descr="A group of boys playing football&#10;&#10;Description automatically generated">
            <a:extLst>
              <a:ext uri="{FF2B5EF4-FFF2-40B4-BE49-F238E27FC236}">
                <a16:creationId xmlns:a16="http://schemas.microsoft.com/office/drawing/2014/main" id="{3EB479C7-34EA-6591-E3BD-94469DEB195A}"/>
              </a:ext>
            </a:extLst>
          </p:cNvPr>
          <p:cNvPicPr>
            <a:picLocks noChangeAspect="1"/>
          </p:cNvPicPr>
          <p:nvPr userDrawn="1"/>
        </p:nvPicPr>
        <p:blipFill rotWithShape="1">
          <a:blip r:embed="rId12">
            <a:extLst>
              <a:ext uri="{BEBA8EAE-BF5A-486C-A8C5-ECC9F3942E4B}">
                <a14:imgProps xmlns:a14="http://schemas.microsoft.com/office/drawing/2010/main">
                  <a14:imgLayer r:embed="rId10">
                    <a14:imgEffect>
                      <a14:saturation sat="200000"/>
                    </a14:imgEffect>
                  </a14:imgLayer>
                </a14:imgProps>
              </a:ext>
            </a:extLst>
          </a:blip>
          <a:srcRect l="315" t="2028" r="25894"/>
          <a:stretch/>
        </p:blipFill>
        <p:spPr>
          <a:xfrm>
            <a:off x="21" y="2138892"/>
            <a:ext cx="8433962" cy="4719107"/>
          </a:xfrm>
          <a:prstGeom prst="rect">
            <a:avLst/>
          </a:prstGeom>
        </p:spPr>
      </p:pic>
      <p:sp>
        <p:nvSpPr>
          <p:cNvPr id="7" name="Date Placeholder 3">
            <a:extLst>
              <a:ext uri="{FF2B5EF4-FFF2-40B4-BE49-F238E27FC236}">
                <a16:creationId xmlns:a16="http://schemas.microsoft.com/office/drawing/2014/main" id="{4174AD84-6412-F38D-687D-1F450B7BC2AF}"/>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9/23/2024</a:t>
            </a:fld>
            <a:endParaRPr lang="en-US"/>
          </a:p>
        </p:txBody>
      </p:sp>
      <p:sp>
        <p:nvSpPr>
          <p:cNvPr id="8" name="Slide Number Placeholder 5">
            <a:extLst>
              <a:ext uri="{FF2B5EF4-FFF2-40B4-BE49-F238E27FC236}">
                <a16:creationId xmlns:a16="http://schemas.microsoft.com/office/drawing/2014/main" id="{D01D7D06-1536-1B41-182E-214713C9F714}"/>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3" name="Date Placeholder 3">
            <a:extLst>
              <a:ext uri="{FF2B5EF4-FFF2-40B4-BE49-F238E27FC236}">
                <a16:creationId xmlns:a16="http://schemas.microsoft.com/office/drawing/2014/main" id="{5D21AB13-E63E-8B2B-2ACD-70D139434BD1}"/>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9/23/2024</a:t>
            </a:fld>
            <a:endParaRPr lang="en-US" sz="800"/>
          </a:p>
        </p:txBody>
      </p:sp>
      <p:sp>
        <p:nvSpPr>
          <p:cNvPr id="20" name="Slide Number Placeholder 5">
            <a:extLst>
              <a:ext uri="{FF2B5EF4-FFF2-40B4-BE49-F238E27FC236}">
                <a16:creationId xmlns:a16="http://schemas.microsoft.com/office/drawing/2014/main" id="{E33D4BAC-E254-345A-A029-AFEDE4DC4FCD}"/>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21" name="Picture 6">
            <a:extLst>
              <a:ext uri="{FF2B5EF4-FFF2-40B4-BE49-F238E27FC236}">
                <a16:creationId xmlns:a16="http://schemas.microsoft.com/office/drawing/2014/main" id="{96EF784C-7C0F-E442-361A-BBD10E16159A}"/>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22" name="Picture 6">
            <a:extLst>
              <a:ext uri="{FF2B5EF4-FFF2-40B4-BE49-F238E27FC236}">
                <a16:creationId xmlns:a16="http://schemas.microsoft.com/office/drawing/2014/main" id="{BC8D5478-E9D7-135C-A3FC-667A472E3209}"/>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3" name="Picture 6">
            <a:extLst>
              <a:ext uri="{FF2B5EF4-FFF2-40B4-BE49-F238E27FC236}">
                <a16:creationId xmlns:a16="http://schemas.microsoft.com/office/drawing/2014/main" id="{559267B0-A621-0EED-173D-689AD37E3E66}"/>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4" name="Picture 6">
            <a:extLst>
              <a:ext uri="{FF2B5EF4-FFF2-40B4-BE49-F238E27FC236}">
                <a16:creationId xmlns:a16="http://schemas.microsoft.com/office/drawing/2014/main" id="{43833F6E-5B2C-4E07-99FF-88F9CEF83294}"/>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5" name="Picture 6">
            <a:extLst>
              <a:ext uri="{FF2B5EF4-FFF2-40B4-BE49-F238E27FC236}">
                <a16:creationId xmlns:a16="http://schemas.microsoft.com/office/drawing/2014/main" id="{604359BC-E5C5-D166-F87B-4DFB3D1034A7}"/>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6" name="Picture 6">
            <a:extLst>
              <a:ext uri="{FF2B5EF4-FFF2-40B4-BE49-F238E27FC236}">
                <a16:creationId xmlns:a16="http://schemas.microsoft.com/office/drawing/2014/main" id="{342E00D2-2DD0-6C61-8DE4-23BC6B331812}"/>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7" name="Picture 6">
            <a:extLst>
              <a:ext uri="{FF2B5EF4-FFF2-40B4-BE49-F238E27FC236}">
                <a16:creationId xmlns:a16="http://schemas.microsoft.com/office/drawing/2014/main" id="{D1EE2B0D-C746-B8D8-466C-DD825B75D941}"/>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8" name="Picture 6">
            <a:extLst>
              <a:ext uri="{FF2B5EF4-FFF2-40B4-BE49-F238E27FC236}">
                <a16:creationId xmlns:a16="http://schemas.microsoft.com/office/drawing/2014/main" id="{ACB6C6B3-8759-2402-8BDF-833EC0544D63}"/>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18781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7F5003-2EEF-D5EA-DC8D-19ADC7987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1EE51A-2AA5-4C01-8A16-21A4DF379868}" type="datetimeFigureOut">
              <a:rPr lang="en-SG" smtClean="0"/>
              <a:t>23/9/2024</a:t>
            </a:fld>
            <a:endParaRPr lang="en-SG"/>
          </a:p>
        </p:txBody>
      </p:sp>
      <p:sp>
        <p:nvSpPr>
          <p:cNvPr id="5" name="Footer Placeholder 4">
            <a:extLst>
              <a:ext uri="{FF2B5EF4-FFF2-40B4-BE49-F238E27FC236}">
                <a16:creationId xmlns:a16="http://schemas.microsoft.com/office/drawing/2014/main" id="{D1A62AC0-3DB6-9F8B-3FF3-16DD1BB9F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240FC1D3-9D2F-C1A0-40D5-BEC874E7D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8431B9-C291-42CA-82E7-3DE6FB666C38}" type="slidenum">
              <a:rPr lang="en-SG" smtClean="0"/>
              <a:t>‹#›</a:t>
            </a:fld>
            <a:endParaRPr lang="en-SG"/>
          </a:p>
        </p:txBody>
      </p:sp>
      <p:pic>
        <p:nvPicPr>
          <p:cNvPr id="14" name="Picture 13" descr="A group of boys playing football&#10;&#10;Description automatically generated">
            <a:extLst>
              <a:ext uri="{FF2B5EF4-FFF2-40B4-BE49-F238E27FC236}">
                <a16:creationId xmlns:a16="http://schemas.microsoft.com/office/drawing/2014/main" id="{4053C63C-7904-4276-CBFD-06D89EF0B52D}"/>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53424" r="25894" b="76297"/>
          <a:stretch/>
        </p:blipFill>
        <p:spPr>
          <a:xfrm>
            <a:off x="8488981" y="3066237"/>
            <a:ext cx="3756492" cy="1477047"/>
          </a:xfrm>
          <a:prstGeom prst="rect">
            <a:avLst/>
          </a:prstGeom>
        </p:spPr>
      </p:pic>
      <p:pic>
        <p:nvPicPr>
          <p:cNvPr id="15" name="图片 1" descr="24">
            <a:extLst>
              <a:ext uri="{FF2B5EF4-FFF2-40B4-BE49-F238E27FC236}">
                <a16:creationId xmlns:a16="http://schemas.microsoft.com/office/drawing/2014/main" id="{40AB2510-1782-1249-4095-DBFF4A7B4842}"/>
              </a:ext>
            </a:extLst>
          </p:cNvPr>
          <p:cNvPicPr>
            <a:picLocks noChangeAspect="1"/>
          </p:cNvPicPr>
          <p:nvPr userDrawn="1"/>
        </p:nvPicPr>
        <p:blipFill>
          <a:blip r:embed="rId10"/>
          <a:stretch>
            <a:fillRect/>
          </a:stretch>
        </p:blipFill>
        <p:spPr>
          <a:xfrm>
            <a:off x="-2159" y="-73479"/>
            <a:ext cx="12192635" cy="2400300"/>
          </a:xfrm>
          <a:prstGeom prst="rect">
            <a:avLst/>
          </a:prstGeom>
        </p:spPr>
      </p:pic>
      <p:pic>
        <p:nvPicPr>
          <p:cNvPr id="16" name="Picture 15" descr="A group of boys playing football&#10;&#10;Description automatically generated">
            <a:extLst>
              <a:ext uri="{FF2B5EF4-FFF2-40B4-BE49-F238E27FC236}">
                <a16:creationId xmlns:a16="http://schemas.microsoft.com/office/drawing/2014/main" id="{57F0FA26-3D68-5582-B326-CAC0D20532F0}"/>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53424" t="3021" r="25894" b="76297"/>
          <a:stretch/>
        </p:blipFill>
        <p:spPr>
          <a:xfrm>
            <a:off x="8433983" y="2082691"/>
            <a:ext cx="3756492" cy="1388908"/>
          </a:xfrm>
          <a:prstGeom prst="rect">
            <a:avLst/>
          </a:prstGeom>
        </p:spPr>
      </p:pic>
      <p:pic>
        <p:nvPicPr>
          <p:cNvPr id="17" name="Picture 16" descr="A group of boys playing football&#10;&#10;Description automatically generated">
            <a:extLst>
              <a:ext uri="{FF2B5EF4-FFF2-40B4-BE49-F238E27FC236}">
                <a16:creationId xmlns:a16="http://schemas.microsoft.com/office/drawing/2014/main" id="{35D52FB3-B8D9-DED8-77C6-502FBA7CC832}"/>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49592" t="69370" r="25894" b="2"/>
          <a:stretch/>
        </p:blipFill>
        <p:spPr>
          <a:xfrm>
            <a:off x="7789772" y="4604658"/>
            <a:ext cx="4402228" cy="2253342"/>
          </a:xfrm>
          <a:prstGeom prst="rect">
            <a:avLst/>
          </a:prstGeom>
        </p:spPr>
      </p:pic>
      <p:sp>
        <p:nvSpPr>
          <p:cNvPr id="18" name="Rectangle 17">
            <a:extLst>
              <a:ext uri="{FF2B5EF4-FFF2-40B4-BE49-F238E27FC236}">
                <a16:creationId xmlns:a16="http://schemas.microsoft.com/office/drawing/2014/main" id="{15D5BBD0-6C49-A22C-7D2D-F1C7F4301BA1}"/>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9" name="Picture 18" descr="A group of boys playing football&#10;&#10;Description automatically generated">
            <a:extLst>
              <a:ext uri="{FF2B5EF4-FFF2-40B4-BE49-F238E27FC236}">
                <a16:creationId xmlns:a16="http://schemas.microsoft.com/office/drawing/2014/main" id="{3EB479C7-34EA-6591-E3BD-94469DEB195A}"/>
              </a:ext>
            </a:extLst>
          </p:cNvPr>
          <p:cNvPicPr>
            <a:picLocks noChangeAspect="1"/>
          </p:cNvPicPr>
          <p:nvPr userDrawn="1"/>
        </p:nvPicPr>
        <p:blipFill rotWithShape="1">
          <a:blip r:embed="rId11">
            <a:extLst>
              <a:ext uri="{BEBA8EAE-BF5A-486C-A8C5-ECC9F3942E4B}">
                <a14:imgProps xmlns:a14="http://schemas.microsoft.com/office/drawing/2010/main">
                  <a14:imgLayer r:embed="rId9">
                    <a14:imgEffect>
                      <a14:saturation sat="200000"/>
                    </a14:imgEffect>
                  </a14:imgLayer>
                </a14:imgProps>
              </a:ext>
            </a:extLst>
          </a:blip>
          <a:srcRect l="315" t="2028" r="25894"/>
          <a:stretch/>
        </p:blipFill>
        <p:spPr>
          <a:xfrm>
            <a:off x="21" y="2138892"/>
            <a:ext cx="8433962" cy="4719107"/>
          </a:xfrm>
          <a:prstGeom prst="rect">
            <a:avLst/>
          </a:prstGeom>
        </p:spPr>
      </p:pic>
    </p:spTree>
    <p:extLst>
      <p:ext uri="{BB962C8B-B14F-4D97-AF65-F5344CB8AC3E}">
        <p14:creationId xmlns:p14="http://schemas.microsoft.com/office/powerpoint/2010/main" val="57318423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boys playing football&#10;&#10;Description automatically generated">
            <a:extLst>
              <a:ext uri="{FF2B5EF4-FFF2-40B4-BE49-F238E27FC236}">
                <a16:creationId xmlns:a16="http://schemas.microsoft.com/office/drawing/2014/main" id="{24BBD5C3-9176-7A69-6168-F58B21DE223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3424" r="25894" b="76297"/>
          <a:stretch/>
        </p:blipFill>
        <p:spPr>
          <a:xfrm>
            <a:off x="8488981" y="3066237"/>
            <a:ext cx="3756492" cy="1477047"/>
          </a:xfrm>
          <a:prstGeom prst="rect">
            <a:avLst/>
          </a:prstGeom>
        </p:spPr>
      </p:pic>
      <p:pic>
        <p:nvPicPr>
          <p:cNvPr id="33" name="图片 1" descr="24">
            <a:extLst>
              <a:ext uri="{FF2B5EF4-FFF2-40B4-BE49-F238E27FC236}">
                <a16:creationId xmlns:a16="http://schemas.microsoft.com/office/drawing/2014/main" id="{BE5CBC7E-D455-CE19-D6BA-E8862056687E}"/>
              </a:ext>
            </a:extLst>
          </p:cNvPr>
          <p:cNvPicPr>
            <a:picLocks noChangeAspect="1"/>
          </p:cNvPicPr>
          <p:nvPr/>
        </p:nvPicPr>
        <p:blipFill>
          <a:blip r:embed="rId4"/>
          <a:stretch>
            <a:fillRect/>
          </a:stretch>
        </p:blipFill>
        <p:spPr>
          <a:xfrm>
            <a:off x="-2159" y="-73479"/>
            <a:ext cx="12192635" cy="2400300"/>
          </a:xfrm>
          <a:prstGeom prst="rect">
            <a:avLst/>
          </a:prstGeom>
        </p:spPr>
      </p:pic>
      <p:pic>
        <p:nvPicPr>
          <p:cNvPr id="8" name="Picture 7" descr="A group of boys playing football&#10;&#10;Description automatically generated">
            <a:extLst>
              <a:ext uri="{FF2B5EF4-FFF2-40B4-BE49-F238E27FC236}">
                <a16:creationId xmlns:a16="http://schemas.microsoft.com/office/drawing/2014/main" id="{5DAAC997-D089-A39C-00AD-4ADB8EEC176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3424" t="3021" r="25894" b="76297"/>
          <a:stretch/>
        </p:blipFill>
        <p:spPr>
          <a:xfrm>
            <a:off x="8433983" y="2082691"/>
            <a:ext cx="3756492" cy="1388908"/>
          </a:xfrm>
          <a:prstGeom prst="rect">
            <a:avLst/>
          </a:prstGeom>
        </p:spPr>
      </p:pic>
      <p:pic>
        <p:nvPicPr>
          <p:cNvPr id="6" name="Picture 5" descr="A group of boys playing football&#10;&#10;Description automatically generated">
            <a:extLst>
              <a:ext uri="{FF2B5EF4-FFF2-40B4-BE49-F238E27FC236}">
                <a16:creationId xmlns:a16="http://schemas.microsoft.com/office/drawing/2014/main" id="{0CDEAA63-2B6A-40A5-3DBB-D6B76E64F2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49592" t="69370" r="25894" b="2"/>
          <a:stretch/>
        </p:blipFill>
        <p:spPr>
          <a:xfrm>
            <a:off x="7789772" y="4604658"/>
            <a:ext cx="4402228" cy="2253342"/>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boys playing football&#10;&#10;Description automatically generated">
            <a:extLst>
              <a:ext uri="{FF2B5EF4-FFF2-40B4-BE49-F238E27FC236}">
                <a16:creationId xmlns:a16="http://schemas.microsoft.com/office/drawing/2014/main" id="{0A6E8F6E-7C96-129C-98A4-29401DAF3C50}"/>
              </a:ext>
            </a:extLst>
          </p:cNvPr>
          <p:cNvPicPr>
            <a:picLocks noChangeAspect="1"/>
          </p:cNvPicPr>
          <p:nvPr/>
        </p:nvPicPr>
        <p:blipFill rotWithShape="1">
          <a:blip r:embed="rId5">
            <a:extLst>
              <a:ext uri="{BEBA8EAE-BF5A-486C-A8C5-ECC9F3942E4B}">
                <a14:imgProps xmlns:a14="http://schemas.microsoft.com/office/drawing/2010/main">
                  <a14:imgLayer r:embed="rId3">
                    <a14:imgEffect>
                      <a14:saturation sat="200000"/>
                    </a14:imgEffect>
                  </a14:imgLayer>
                </a14:imgProps>
              </a:ext>
            </a:extLst>
          </a:blip>
          <a:srcRect l="315" t="2028" r="25894"/>
          <a:stretch/>
        </p:blipFill>
        <p:spPr>
          <a:xfrm>
            <a:off x="21" y="2138892"/>
            <a:ext cx="8433962" cy="4719107"/>
          </a:xfrm>
          <a:prstGeom prst="rect">
            <a:avLst/>
          </a:prstGeom>
        </p:spPr>
      </p:pic>
      <p:pic>
        <p:nvPicPr>
          <p:cNvPr id="7" name="Picture 6">
            <a:extLst>
              <a:ext uri="{FF2B5EF4-FFF2-40B4-BE49-F238E27FC236}">
                <a16:creationId xmlns:a16="http://schemas.microsoft.com/office/drawing/2014/main" id="{8DD500F8-FDF3-9D64-40C2-0311B4B08B7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10000" r="100000">
                        <a14:foregroundMark x1="64429" y1="60616" x2="83571" y2="75041"/>
                        <a14:backgroundMark x1="49429" y1="19935" x2="50000" y2="36467"/>
                      </a14:backgroundRemoval>
                    </a14:imgEffect>
                  </a14:imgLayer>
                </a14:imgProps>
              </a:ext>
              <a:ext uri="{28A0092B-C50C-407E-A947-70E740481C1C}">
                <a14:useLocalDpi xmlns:a14="http://schemas.microsoft.com/office/drawing/2010/main" val="0"/>
              </a:ext>
            </a:extLst>
          </a:blip>
          <a:srcRect l="42767" t="2338"/>
          <a:stretch/>
        </p:blipFill>
        <p:spPr>
          <a:xfrm>
            <a:off x="9044504" y="3029690"/>
            <a:ext cx="2535450" cy="3813466"/>
          </a:xfrm>
          <a:prstGeom prst="rect">
            <a:avLst/>
          </a:prstGeom>
        </p:spPr>
      </p:pic>
      <p:pic>
        <p:nvPicPr>
          <p:cNvPr id="31" name="Picture 30">
            <a:extLst>
              <a:ext uri="{FF2B5EF4-FFF2-40B4-BE49-F238E27FC236}">
                <a16:creationId xmlns:a16="http://schemas.microsoft.com/office/drawing/2014/main" id="{F2EA2603-3E58-0552-0DBC-1634A1565E3D}"/>
              </a:ext>
            </a:extLst>
          </p:cNvPr>
          <p:cNvPicPr>
            <a:picLocks noChangeAspect="1"/>
          </p:cNvPicPr>
          <p:nvPr/>
        </p:nvPicPr>
        <p:blipFill>
          <a:blip r:embed="rId8"/>
          <a:stretch>
            <a:fillRect/>
          </a:stretch>
        </p:blipFill>
        <p:spPr>
          <a:xfrm>
            <a:off x="6263393" y="714101"/>
            <a:ext cx="6675699" cy="3743268"/>
          </a:xfrm>
          <a:prstGeom prst="rect">
            <a:avLst/>
          </a:prstGeom>
        </p:spPr>
      </p:pic>
      <p:pic>
        <p:nvPicPr>
          <p:cNvPr id="32" name="Picture 31">
            <a:extLst>
              <a:ext uri="{FF2B5EF4-FFF2-40B4-BE49-F238E27FC236}">
                <a16:creationId xmlns:a16="http://schemas.microsoft.com/office/drawing/2014/main" id="{8967832E-F993-678D-BFD7-3647A5D2CC36}"/>
              </a:ext>
            </a:extLst>
          </p:cNvPr>
          <p:cNvPicPr>
            <a:picLocks noChangeAspect="1"/>
          </p:cNvPicPr>
          <p:nvPr/>
        </p:nvPicPr>
        <p:blipFill>
          <a:blip r:embed="rId9"/>
          <a:stretch>
            <a:fillRect/>
          </a:stretch>
        </p:blipFill>
        <p:spPr>
          <a:xfrm>
            <a:off x="1605376" y="485170"/>
            <a:ext cx="14405831" cy="2609752"/>
          </a:xfrm>
          <a:prstGeom prst="rect">
            <a:avLst/>
          </a:prstGeom>
        </p:spPr>
      </p:pic>
      <p:sp>
        <p:nvSpPr>
          <p:cNvPr id="35" name="Rectangle: Rounded Corners 34">
            <a:extLst>
              <a:ext uri="{FF2B5EF4-FFF2-40B4-BE49-F238E27FC236}">
                <a16:creationId xmlns:a16="http://schemas.microsoft.com/office/drawing/2014/main" id="{C321D2CE-7C4E-54AA-932A-26EE1A382BA1}"/>
              </a:ext>
            </a:extLst>
          </p:cNvPr>
          <p:cNvSpPr/>
          <p:nvPr/>
        </p:nvSpPr>
        <p:spPr>
          <a:xfrm>
            <a:off x="4416867" y="86915"/>
            <a:ext cx="1660977" cy="796510"/>
          </a:xfrm>
          <a:prstGeom prst="roundRect">
            <a:avLst>
              <a:gd name="adj" fmla="val 50000"/>
            </a:avLst>
          </a:prstGeom>
          <a:solidFill>
            <a:schemeClr val="bg1"/>
          </a:solidFill>
          <a:ln w="28575">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500" b="1" spc="300" dirty="0">
                <a:solidFill>
                  <a:srgbClr val="D13F3C"/>
                </a:solidFill>
                <a:latin typeface="#9Slide07 SVNMelissa" panose="00000500000000000000" pitchFamily="2" charset="0"/>
                <a:ea typeface="Cambria" panose="02040503050406030204" pitchFamily="18" charset="0"/>
              </a:rPr>
              <a:t>Đọc</a:t>
            </a:r>
            <a:endParaRPr lang="en-US" sz="5500" b="1" spc="300" dirty="0">
              <a:solidFill>
                <a:srgbClr val="D13F3C"/>
              </a:solidFill>
              <a:latin typeface="#9Slide07 SVNMelissa" panose="00000500000000000000" pitchFamily="2" charset="0"/>
              <a:ea typeface="Cambria" panose="02040503050406030204" pitchFamily="18" charset="0"/>
            </a:endParaRPr>
          </a:p>
        </p:txBody>
      </p:sp>
      <p:pic>
        <p:nvPicPr>
          <p:cNvPr id="37" name="Picture 36" descr="A green and white logo&#10;&#10;Description automatically generated">
            <a:extLst>
              <a:ext uri="{FF2B5EF4-FFF2-40B4-BE49-F238E27FC236}">
                <a16:creationId xmlns:a16="http://schemas.microsoft.com/office/drawing/2014/main" id="{58AF3793-974D-0233-C5BA-B90824201F1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26182" y="-321197"/>
            <a:ext cx="1660977" cy="1660977"/>
          </a:xfrm>
          <a:prstGeom prst="rect">
            <a:avLst/>
          </a:prstGeom>
        </p:spPr>
      </p:pic>
      <p:pic>
        <p:nvPicPr>
          <p:cNvPr id="41" name="Picture 40" descr="A logo with bamboo stems and a cartoon face&#10;&#10;Description automatically generated">
            <a:extLst>
              <a:ext uri="{FF2B5EF4-FFF2-40B4-BE49-F238E27FC236}">
                <a16:creationId xmlns:a16="http://schemas.microsoft.com/office/drawing/2014/main" id="{40E50CAA-49FA-4C77-B670-017C41C26DC0}"/>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649055" y="5295571"/>
            <a:ext cx="1569856" cy="1618629"/>
          </a:xfrm>
          <a:prstGeom prst="rect">
            <a:avLst/>
          </a:prstGeom>
        </p:spPr>
      </p:pic>
      <p:pic>
        <p:nvPicPr>
          <p:cNvPr id="45" name="Picture 44">
            <a:extLst>
              <a:ext uri="{FF2B5EF4-FFF2-40B4-BE49-F238E27FC236}">
                <a16:creationId xmlns:a16="http://schemas.microsoft.com/office/drawing/2014/main" id="{A43DC4C0-94A6-2D12-1F33-D4F45E6820CF}"/>
              </a:ext>
            </a:extLst>
          </p:cNvPr>
          <p:cNvPicPr>
            <a:picLocks noChangeAspect="1"/>
          </p:cNvPicPr>
          <p:nvPr/>
        </p:nvPicPr>
        <p:blipFill>
          <a:blip r:embed="rId12"/>
          <a:stretch>
            <a:fillRect/>
          </a:stretch>
        </p:blipFill>
        <p:spPr>
          <a:xfrm>
            <a:off x="6128641" y="2698591"/>
            <a:ext cx="2206943" cy="920576"/>
          </a:xfrm>
          <a:prstGeom prst="rect">
            <a:avLst/>
          </a:prstGeom>
        </p:spPr>
      </p:pic>
    </p:spTree>
    <p:extLst>
      <p:ext uri="{BB962C8B-B14F-4D97-AF65-F5344CB8AC3E}">
        <p14:creationId xmlns:p14="http://schemas.microsoft.com/office/powerpoint/2010/main" val="630329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FA1F80-CEFF-04DE-0CA0-31D2FCCC924B}"/>
              </a:ext>
            </a:extLst>
          </p:cNvPr>
          <p:cNvPicPr>
            <a:picLocks noChangeAspect="1"/>
          </p:cNvPicPr>
          <p:nvPr/>
        </p:nvPicPr>
        <p:blipFill>
          <a:blip r:embed="rId2"/>
          <a:stretch>
            <a:fillRect/>
          </a:stretch>
        </p:blipFill>
        <p:spPr>
          <a:xfrm>
            <a:off x="2009501" y="-894671"/>
            <a:ext cx="4974767" cy="4974767"/>
          </a:xfrm>
          <a:prstGeom prst="rect">
            <a:avLst/>
          </a:prstGeom>
        </p:spPr>
      </p:pic>
      <p:sp>
        <p:nvSpPr>
          <p:cNvPr id="5" name="Speech Bubble: Oval 9">
            <a:extLst>
              <a:ext uri="{FF2B5EF4-FFF2-40B4-BE49-F238E27FC236}">
                <a16:creationId xmlns:a16="http://schemas.microsoft.com/office/drawing/2014/main" id="{F8EF93E3-BC04-1E86-700B-364A929E0DAD}"/>
              </a:ext>
            </a:extLst>
          </p:cNvPr>
          <p:cNvSpPr/>
          <p:nvPr/>
        </p:nvSpPr>
        <p:spPr>
          <a:xfrm flipH="1">
            <a:off x="6096000" y="2280075"/>
            <a:ext cx="4433539" cy="3131861"/>
          </a:xfrm>
          <a:custGeom>
            <a:avLst/>
            <a:gdLst>
              <a:gd name="connsiteX0" fmla="*/ -286229 w 4433539"/>
              <a:gd name="connsiteY0" fmla="*/ 1855189 h 3131861"/>
              <a:gd name="connsiteX1" fmla="*/ 986 w 4433539"/>
              <a:gd name="connsiteY1" fmla="*/ 1519232 h 3131861"/>
              <a:gd name="connsiteX2" fmla="*/ 2141491 w 4433539"/>
              <a:gd name="connsiteY2" fmla="*/ 903 h 3131861"/>
              <a:gd name="connsiteX3" fmla="*/ 4403376 w 4433539"/>
              <a:gd name="connsiteY3" fmla="*/ 1308479 h 3131861"/>
              <a:gd name="connsiteX4" fmla="*/ 2509403 w 4433539"/>
              <a:gd name="connsiteY4" fmla="*/ 3118157 h 3131861"/>
              <a:gd name="connsiteX5" fmla="*/ 137566 w 4433539"/>
              <a:gd name="connsiteY5" fmla="*/ 2108979 h 3131861"/>
              <a:gd name="connsiteX6" fmla="*/ -286229 w 4433539"/>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3539" h="3131861" fill="none" extrusionOk="0">
                <a:moveTo>
                  <a:pt x="-286229" y="1855189"/>
                </a:moveTo>
                <a:cubicBezTo>
                  <a:pt x="-221307" y="1798871"/>
                  <a:pt x="-83307" y="1578769"/>
                  <a:pt x="986" y="1519232"/>
                </a:cubicBezTo>
                <a:cubicBezTo>
                  <a:pt x="-87837" y="571968"/>
                  <a:pt x="1069159" y="140332"/>
                  <a:pt x="2141491" y="903"/>
                </a:cubicBezTo>
                <a:cubicBezTo>
                  <a:pt x="3345329" y="-140583"/>
                  <a:pt x="4075113" y="522609"/>
                  <a:pt x="4403376" y="1308479"/>
                </a:cubicBezTo>
                <a:cubicBezTo>
                  <a:pt x="4605944" y="1986068"/>
                  <a:pt x="3527219" y="2931085"/>
                  <a:pt x="2509403" y="3118157"/>
                </a:cubicBezTo>
                <a:cubicBezTo>
                  <a:pt x="1414575" y="3178734"/>
                  <a:pt x="604902" y="2734949"/>
                  <a:pt x="137566" y="2108979"/>
                </a:cubicBezTo>
                <a:cubicBezTo>
                  <a:pt x="-40914" y="2015143"/>
                  <a:pt x="-199916" y="1953792"/>
                  <a:pt x="-286229" y="1855189"/>
                </a:cubicBezTo>
                <a:close/>
              </a:path>
              <a:path w="4433539" h="3131861" stroke="0" extrusionOk="0">
                <a:moveTo>
                  <a:pt x="-286229" y="1855189"/>
                </a:moveTo>
                <a:cubicBezTo>
                  <a:pt x="-192119" y="1785875"/>
                  <a:pt x="-117938" y="1597546"/>
                  <a:pt x="986" y="1519232"/>
                </a:cubicBezTo>
                <a:cubicBezTo>
                  <a:pt x="-89011" y="706653"/>
                  <a:pt x="962278" y="68135"/>
                  <a:pt x="2141491" y="903"/>
                </a:cubicBezTo>
                <a:cubicBezTo>
                  <a:pt x="3202856" y="119701"/>
                  <a:pt x="4311379" y="595227"/>
                  <a:pt x="4403376" y="1308479"/>
                </a:cubicBezTo>
                <a:cubicBezTo>
                  <a:pt x="4566563" y="2372752"/>
                  <a:pt x="3568255" y="3031833"/>
                  <a:pt x="2509403" y="3118157"/>
                </a:cubicBezTo>
                <a:cubicBezTo>
                  <a:pt x="1360385" y="3165841"/>
                  <a:pt x="556504" y="2809284"/>
                  <a:pt x="137566" y="2108979"/>
                </a:cubicBezTo>
                <a:cubicBezTo>
                  <a:pt x="36782" y="2084420"/>
                  <a:pt x="-176437" y="1934292"/>
                  <a:pt x="-286229"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000" b="1" dirty="0" err="1">
                <a:solidFill>
                  <a:schemeClr val="accent1">
                    <a:lumMod val="50000"/>
                  </a:schemeClr>
                </a:solidFill>
                <a:latin typeface="Cambria" panose="02040503050406030204" pitchFamily="18" charset="0"/>
                <a:ea typeface="Cambria" panose="02040503050406030204" pitchFamily="18" charset="0"/>
              </a:rPr>
              <a:t>Bài</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en-US" sz="5000" b="1" dirty="0" err="1">
                <a:solidFill>
                  <a:schemeClr val="accent1">
                    <a:lumMod val="50000"/>
                  </a:schemeClr>
                </a:solidFill>
                <a:latin typeface="Cambria" panose="02040503050406030204" pitchFamily="18" charset="0"/>
                <a:ea typeface="Cambria" panose="02040503050406030204" pitchFamily="18" charset="0"/>
              </a:rPr>
              <a:t>được</a:t>
            </a:r>
            <a:r>
              <a:rPr lang="en-US" sz="5000" b="1" dirty="0">
                <a:solidFill>
                  <a:schemeClr val="accent1">
                    <a:lumMod val="50000"/>
                  </a:schemeClr>
                </a:solidFill>
                <a:latin typeface="Cambria" panose="02040503050406030204" pitchFamily="18" charset="0"/>
                <a:ea typeface="Cambria" panose="02040503050406030204" pitchFamily="18" charset="0"/>
              </a:rPr>
              <a:t> chia </a:t>
            </a:r>
            <a:r>
              <a:rPr lang="en-US" sz="5000" b="1" dirty="0" err="1">
                <a:solidFill>
                  <a:schemeClr val="accent1">
                    <a:lumMod val="50000"/>
                  </a:schemeClr>
                </a:solidFill>
                <a:latin typeface="Cambria" panose="02040503050406030204" pitchFamily="18" charset="0"/>
                <a:ea typeface="Cambria" panose="02040503050406030204" pitchFamily="18" charset="0"/>
              </a:rPr>
              <a:t>làm</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vi-VN" sz="5000" b="1" dirty="0">
                <a:solidFill>
                  <a:srgbClr val="FF0000"/>
                </a:solidFill>
                <a:latin typeface="Cambria" panose="02040503050406030204" pitchFamily="18" charset="0"/>
                <a:ea typeface="Cambria" panose="02040503050406030204" pitchFamily="18" charset="0"/>
              </a:rPr>
              <a:t>3</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vi-VN" sz="5000" b="1" dirty="0">
                <a:solidFill>
                  <a:schemeClr val="accent1">
                    <a:lumMod val="50000"/>
                  </a:schemeClr>
                </a:solidFill>
                <a:latin typeface="Cambria" panose="02040503050406030204" pitchFamily="18" charset="0"/>
                <a:ea typeface="Cambria" panose="02040503050406030204" pitchFamily="18" charset="0"/>
              </a:rPr>
              <a:t>đoạn</a:t>
            </a:r>
            <a:r>
              <a:rPr lang="en-US" sz="5000" b="1" dirty="0">
                <a:solidFill>
                  <a:schemeClr val="accent1">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32704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7">
            <a:extLst>
              <a:ext uri="{FF2B5EF4-FFF2-40B4-BE49-F238E27FC236}">
                <a16:creationId xmlns:a16="http://schemas.microsoft.com/office/drawing/2014/main" id="{CF9F11D4-0317-DE74-A133-9525B9D3B7A6}"/>
              </a:ext>
            </a:extLst>
          </p:cNvPr>
          <p:cNvSpPr/>
          <p:nvPr/>
        </p:nvSpPr>
        <p:spPr>
          <a:xfrm>
            <a:off x="620486" y="1097959"/>
            <a:ext cx="10898715" cy="556409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4" name="Picture 3">
            <a:extLst>
              <a:ext uri="{FF2B5EF4-FFF2-40B4-BE49-F238E27FC236}">
                <a16:creationId xmlns:a16="http://schemas.microsoft.com/office/drawing/2014/main" id="{C46DAF23-96D0-D312-5B20-54415CC759EA}"/>
              </a:ext>
            </a:extLst>
          </p:cNvPr>
          <p:cNvPicPr>
            <a:picLocks noChangeAspect="1"/>
          </p:cNvPicPr>
          <p:nvPr/>
        </p:nvPicPr>
        <p:blipFill>
          <a:blip r:embed="rId2"/>
          <a:stretch>
            <a:fillRect/>
          </a:stretch>
        </p:blipFill>
        <p:spPr>
          <a:xfrm>
            <a:off x="-348787" y="-348910"/>
            <a:ext cx="5236918" cy="2853175"/>
          </a:xfrm>
          <a:prstGeom prst="rect">
            <a:avLst/>
          </a:prstGeom>
        </p:spPr>
      </p:pic>
      <p:grpSp>
        <p:nvGrpSpPr>
          <p:cNvPr id="5" name="Group 4">
            <a:extLst>
              <a:ext uri="{FF2B5EF4-FFF2-40B4-BE49-F238E27FC236}">
                <a16:creationId xmlns:a16="http://schemas.microsoft.com/office/drawing/2014/main" id="{C456CDDC-C112-6B32-CC6F-FC77171322ED}"/>
              </a:ext>
            </a:extLst>
          </p:cNvPr>
          <p:cNvGrpSpPr/>
          <p:nvPr/>
        </p:nvGrpSpPr>
        <p:grpSpPr>
          <a:xfrm>
            <a:off x="3947134" y="2428887"/>
            <a:ext cx="7401655" cy="858129"/>
            <a:chOff x="2686930" y="3080825"/>
            <a:chExt cx="8430572" cy="858129"/>
          </a:xfrm>
          <a:solidFill>
            <a:schemeClr val="accent2"/>
          </a:solidFill>
        </p:grpSpPr>
        <p:sp>
          <p:nvSpPr>
            <p:cNvPr id="6" name="Rounded Rectangle 10">
              <a:extLst>
                <a:ext uri="{FF2B5EF4-FFF2-40B4-BE49-F238E27FC236}">
                  <a16:creationId xmlns:a16="http://schemas.microsoft.com/office/drawing/2014/main" id="{C6634D2B-1419-9480-08E8-C5C240C900D3}"/>
                </a:ext>
              </a:extLst>
            </p:cNvPr>
            <p:cNvSpPr/>
            <p:nvPr/>
          </p:nvSpPr>
          <p:spPr>
            <a:xfrm>
              <a:off x="2686930" y="3080825"/>
              <a:ext cx="8342141"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3BB689-9CF5-1FCE-6FC0-18D5B3EE1B37}"/>
                </a:ext>
              </a:extLst>
            </p:cNvPr>
            <p:cNvSpPr txBox="1"/>
            <p:nvPr/>
          </p:nvSpPr>
          <p:spPr>
            <a:xfrm>
              <a:off x="2775362" y="3161883"/>
              <a:ext cx="8342140" cy="707886"/>
            </a:xfrm>
            <a:prstGeom prst="rect">
              <a:avLst/>
            </a:prstGeom>
            <a:grpFill/>
          </p:spPr>
          <p:txBody>
            <a:bodyPr wrap="square" rtlCol="0">
              <a:spAutoFit/>
            </a:bodyPr>
            <a:lstStyle/>
            <a:p>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vi-VN" sz="4000" b="1" dirty="0">
                  <a:latin typeface="Cambria" panose="02040503050406030204" pitchFamily="18" charset="0"/>
                  <a:ea typeface="Cambria" panose="02040503050406030204" pitchFamily="18" charset="0"/>
                  <a:cs typeface="Arial" panose="020B0604020202020204" pitchFamily="34" charset="0"/>
                </a:rPr>
                <a:t>ghi liền hai bàn</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8" name="Group 7">
            <a:extLst>
              <a:ext uri="{FF2B5EF4-FFF2-40B4-BE49-F238E27FC236}">
                <a16:creationId xmlns:a16="http://schemas.microsoft.com/office/drawing/2014/main" id="{E115EDFE-A5C6-9697-480D-B5CA73389724}"/>
              </a:ext>
            </a:extLst>
          </p:cNvPr>
          <p:cNvGrpSpPr/>
          <p:nvPr/>
        </p:nvGrpSpPr>
        <p:grpSpPr>
          <a:xfrm>
            <a:off x="3947134" y="3783386"/>
            <a:ext cx="7572067" cy="858129"/>
            <a:chOff x="2323017" y="3662418"/>
            <a:chExt cx="8624673" cy="858129"/>
          </a:xfrm>
          <a:solidFill>
            <a:schemeClr val="accent2"/>
          </a:solidFill>
        </p:grpSpPr>
        <p:sp>
          <p:nvSpPr>
            <p:cNvPr id="9" name="Rounded Rectangle 13">
              <a:extLst>
                <a:ext uri="{FF2B5EF4-FFF2-40B4-BE49-F238E27FC236}">
                  <a16:creationId xmlns:a16="http://schemas.microsoft.com/office/drawing/2014/main" id="{F3E2FE40-FADE-1CFA-030F-15DB8FBDCE45}"/>
                </a:ext>
              </a:extLst>
            </p:cNvPr>
            <p:cNvSpPr/>
            <p:nvPr/>
          </p:nvSpPr>
          <p:spPr>
            <a:xfrm>
              <a:off x="2323017" y="3662418"/>
              <a:ext cx="8624673"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FF1C81-8E80-43D8-69B0-AB1A615E9F52}"/>
                </a:ext>
              </a:extLst>
            </p:cNvPr>
            <p:cNvSpPr txBox="1"/>
            <p:nvPr/>
          </p:nvSpPr>
          <p:spPr>
            <a:xfrm>
              <a:off x="2364281" y="3737283"/>
              <a:ext cx="8583409" cy="707886"/>
            </a:xfrm>
            <a:prstGeom prst="rect">
              <a:avLst/>
            </a:prstGeom>
            <a:grp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Tiếp theo đến...</a:t>
              </a:r>
              <a:r>
                <a:rPr lang="vi-VN" sz="4000" b="1" dirty="0">
                  <a:latin typeface="Cambria" panose="02040503050406030204" pitchFamily="18" charset="0"/>
                  <a:ea typeface="Cambria" panose="02040503050406030204" pitchFamily="18" charset="0"/>
                  <a:cs typeface="Arial" panose="020B0604020202020204" pitchFamily="34" charset="0"/>
                </a:rPr>
                <a:t>nóng bừng mặt</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
        <p:nvSpPr>
          <p:cNvPr id="11" name="Google Shape;276;p7">
            <a:extLst>
              <a:ext uri="{FF2B5EF4-FFF2-40B4-BE49-F238E27FC236}">
                <a16:creationId xmlns:a16="http://schemas.microsoft.com/office/drawing/2014/main" id="{C5106D25-E751-1055-1CB4-EA95E97FFE68}"/>
              </a:ext>
            </a:extLst>
          </p:cNvPr>
          <p:cNvSpPr/>
          <p:nvPr/>
        </p:nvSpPr>
        <p:spPr>
          <a:xfrm>
            <a:off x="843211" y="3635766"/>
            <a:ext cx="2682270" cy="85813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2</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sp>
        <p:nvSpPr>
          <p:cNvPr id="12" name="Google Shape;276;p7">
            <a:extLst>
              <a:ext uri="{FF2B5EF4-FFF2-40B4-BE49-F238E27FC236}">
                <a16:creationId xmlns:a16="http://schemas.microsoft.com/office/drawing/2014/main" id="{34818F8A-B1CB-FDB5-F76E-7547194A08D6}"/>
              </a:ext>
            </a:extLst>
          </p:cNvPr>
          <p:cNvSpPr/>
          <p:nvPr/>
        </p:nvSpPr>
        <p:spPr>
          <a:xfrm>
            <a:off x="843211" y="2460070"/>
            <a:ext cx="2784424" cy="751568"/>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1</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A8EADBF2-5D02-C538-6C61-0C3028B6CE69}"/>
              </a:ext>
            </a:extLst>
          </p:cNvPr>
          <p:cNvGrpSpPr/>
          <p:nvPr/>
        </p:nvGrpSpPr>
        <p:grpSpPr>
          <a:xfrm>
            <a:off x="4024773" y="4852997"/>
            <a:ext cx="5464629" cy="858129"/>
            <a:chOff x="3074832" y="4166604"/>
            <a:chExt cx="6486994" cy="858129"/>
          </a:xfrm>
          <a:solidFill>
            <a:schemeClr val="accent2"/>
          </a:solidFill>
        </p:grpSpPr>
        <p:sp>
          <p:nvSpPr>
            <p:cNvPr id="14" name="Rounded Rectangle 13">
              <a:extLst>
                <a:ext uri="{FF2B5EF4-FFF2-40B4-BE49-F238E27FC236}">
                  <a16:creationId xmlns:a16="http://schemas.microsoft.com/office/drawing/2014/main" id="{B8EB46DA-730E-5221-8A90-C4971DC1DCB4}"/>
                </a:ext>
              </a:extLst>
            </p:cNvPr>
            <p:cNvSpPr/>
            <p:nvPr/>
          </p:nvSpPr>
          <p:spPr>
            <a:xfrm>
              <a:off x="3074832" y="4166604"/>
              <a:ext cx="6486994"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4F85BE7-E733-7E37-6EE3-A9B600649B4E}"/>
                </a:ext>
              </a:extLst>
            </p:cNvPr>
            <p:cNvSpPr txBox="1"/>
            <p:nvPr/>
          </p:nvSpPr>
          <p:spPr>
            <a:xfrm>
              <a:off x="4554421" y="4215089"/>
              <a:ext cx="3879212" cy="707886"/>
            </a:xfrm>
            <a:prstGeom prst="rect">
              <a:avLst/>
            </a:prstGeom>
            <a:grp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
        <p:nvSpPr>
          <p:cNvPr id="16" name="Google Shape;276;p7">
            <a:extLst>
              <a:ext uri="{FF2B5EF4-FFF2-40B4-BE49-F238E27FC236}">
                <a16:creationId xmlns:a16="http://schemas.microsoft.com/office/drawing/2014/main" id="{EF78BA55-4740-3D76-8FC4-F930C443F961}"/>
              </a:ext>
            </a:extLst>
          </p:cNvPr>
          <p:cNvSpPr/>
          <p:nvPr/>
        </p:nvSpPr>
        <p:spPr>
          <a:xfrm>
            <a:off x="843211" y="4918024"/>
            <a:ext cx="2682270" cy="84201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3</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35120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216549" y="482039"/>
            <a:ext cx="11833937"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439540" y="1089349"/>
            <a:ext cx="11535910" cy="5447645"/>
          </a:xfrm>
          <a:prstGeom prst="rect">
            <a:avLst/>
          </a:prstGeom>
          <a:noFill/>
        </p:spPr>
        <p:txBody>
          <a:bodyPr wrap="square" rtlCol="0">
            <a:spAutoFit/>
          </a:bodyPr>
          <a:lstStyle/>
          <a:p>
            <a:pPr algn="just"/>
            <a:r>
              <a:rPr lang="vi-VN" sz="2900" b="1" dirty="0">
                <a:solidFill>
                  <a:schemeClr val="accent6">
                    <a:lumMod val="50000"/>
                  </a:schemeClr>
                </a:solidFill>
                <a:latin typeface="Cambria" panose="02040503050406030204" pitchFamily="18" charset="0"/>
                <a:ea typeface="Cambria" panose="02040503050406030204" pitchFamily="18" charset="0"/>
              </a:rPr>
              <a:t>    Tôi được bạn bè khu phố công nhận là cầu thủ xuất sắc. Thế mà đợi mãi tôi mới có dịp ra mắt "giới hâm mộ bóng đá trường nhà" trong trận đấu với lớp 5C sáng nay.</a:t>
            </a:r>
          </a:p>
          <a:p>
            <a:pPr algn="just"/>
            <a:r>
              <a:rPr lang="vi-VN" sz="2900" b="1" dirty="0">
                <a:solidFill>
                  <a:schemeClr val="accent6">
                    <a:lumMod val="50000"/>
                  </a:schemeClr>
                </a:solidFill>
                <a:latin typeface="Cambria" panose="02040503050406030204" pitchFamily="18" charset="0"/>
                <a:ea typeface="Cambria" panose="02040503050406030204" pitchFamily="18" charset="0"/>
              </a:rPr>
              <a:t>    Trận đấu gay cấn từ những phút đầu. Mạnh lăn xả cướp bóng rồi chuyền cho tôi dẫn xuống vòng cấm địa. Hậu vệ lớp C xô lên chặn. Mạnh và Chiến đã lên kịp. Nhưng tôi vẫn cố hất bóng qua hậu vệ lớp C vì không muốn nhường ai cơ hội ghi bàn. Chậm rồi, thủ môn đã lao lên bắt bóng. Cả sân vỡ oà vì tiếc.</a:t>
            </a:r>
          </a:p>
          <a:p>
            <a:pPr algn="just"/>
            <a:r>
              <a:rPr lang="vi-VN" sz="2900" b="1" dirty="0">
                <a:solidFill>
                  <a:schemeClr val="accent6">
                    <a:lumMod val="50000"/>
                  </a:schemeClr>
                </a:solidFill>
                <a:latin typeface="Cambria" panose="02040503050406030204" pitchFamily="18" charset="0"/>
                <a:ea typeface="Cambria" panose="02040503050406030204" pitchFamily="18" charset="0"/>
              </a:rPr>
              <a:t>   Sốt ruột lắm nhưng đến giữa hiệp tôi mới ghi bàn. Tiếng vỗ tay dội lên, tôi sung sướng chạy như một ngôi sao sân cỏ. Từ lúc đó, lớp C kèm tôi như hình với bóng. Tôi dắt bóng một quãng là mất, lại chẳng chuyển cho ai. Lớp C được thể tấn công và ghi liền hai bàn.</a:t>
            </a:r>
            <a:endParaRPr lang="en-SG" sz="2900" b="1" dirty="0">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E2F8A70-1F4C-399E-C5A2-6C948579434D}"/>
              </a:ext>
            </a:extLst>
          </p:cNvPr>
          <p:cNvPicPr>
            <a:picLocks noChangeAspect="1"/>
          </p:cNvPicPr>
          <p:nvPr/>
        </p:nvPicPr>
        <p:blipFill>
          <a:blip r:embed="rId2"/>
          <a:stretch>
            <a:fillRect/>
          </a:stretch>
        </p:blipFill>
        <p:spPr>
          <a:xfrm>
            <a:off x="364504" y="-125272"/>
            <a:ext cx="6704715" cy="1214621"/>
          </a:xfrm>
          <a:prstGeom prst="rect">
            <a:avLst/>
          </a:prstGeom>
        </p:spPr>
      </p:pic>
      <p:pic>
        <p:nvPicPr>
          <p:cNvPr id="7" name="Picture 6">
            <a:extLst>
              <a:ext uri="{FF2B5EF4-FFF2-40B4-BE49-F238E27FC236}">
                <a16:creationId xmlns:a16="http://schemas.microsoft.com/office/drawing/2014/main" id="{1397DBA3-8A15-8D95-0C15-6386859863BD}"/>
              </a:ext>
            </a:extLst>
          </p:cNvPr>
          <p:cNvPicPr>
            <a:picLocks noChangeAspect="1"/>
          </p:cNvPicPr>
          <p:nvPr/>
        </p:nvPicPr>
        <p:blipFill>
          <a:blip r:embed="rId3"/>
          <a:stretch>
            <a:fillRect/>
          </a:stretch>
        </p:blipFill>
        <p:spPr>
          <a:xfrm>
            <a:off x="1802168" y="66190"/>
            <a:ext cx="3649375" cy="2046317"/>
          </a:xfrm>
          <a:prstGeom prst="rect">
            <a:avLst/>
          </a:prstGeom>
        </p:spPr>
      </p:pic>
      <p:sp>
        <p:nvSpPr>
          <p:cNvPr id="2" name="Google Shape;276;p7">
            <a:extLst>
              <a:ext uri="{FF2B5EF4-FFF2-40B4-BE49-F238E27FC236}">
                <a16:creationId xmlns:a16="http://schemas.microsoft.com/office/drawing/2014/main" id="{0ED39C36-D995-2BC3-8E34-EDA2F55B9E75}"/>
              </a:ext>
            </a:extLst>
          </p:cNvPr>
          <p:cNvSpPr/>
          <p:nvPr/>
        </p:nvSpPr>
        <p:spPr>
          <a:xfrm>
            <a:off x="8311606" y="257653"/>
            <a:ext cx="2784424" cy="751568"/>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Đoạn 1</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748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751840" y="1054596"/>
            <a:ext cx="11120119" cy="5478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Giữa hai hiệp, chúng tôi hội ý. Mạnh thở hồng hộc: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Tại Việt cứ một mình ôm bóng, tụi nó phá mất. </a:t>
            </a:r>
            <a:endParaRPr kumimoji="0" lang="en-US"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Vĩnh đanh mặt:</a:t>
            </a:r>
          </a:p>
          <a:p>
            <a:pPr marR="0" lvl="0" algn="just" defTabSz="9144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Hiệp sau đừng ích kỉ thế. Tôi hầm hầm:</a:t>
            </a:r>
          </a:p>
          <a:p>
            <a:pPr marR="0" lvl="0" algn="just" defTabSz="9144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Tớ không đá nữa, xem các cậu làm được gì. </a:t>
            </a:r>
          </a:p>
          <a:p>
            <a:pPr marR="0" lvl="0" algn="just" defTabSz="9144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Không ai đáp lại, chỉ lặng lẽ dãn ra cho tôi đi.</a:t>
            </a:r>
          </a:p>
          <a:p>
            <a:pPr marR="0" lvl="0" algn="just" defTabSz="914400" rtl="0" eaLnBrk="1" fontAlgn="auto" latinLnBrk="0" hangingPunct="1">
              <a:lnSpc>
                <a:spcPct val="100000"/>
              </a:lnSpc>
              <a:spcBef>
                <a:spcPts val="0"/>
              </a:spcBef>
              <a:spcAft>
                <a:spcPts val="0"/>
              </a:spcAft>
              <a:buClrTx/>
              <a:buSzTx/>
              <a:tabL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Tôi ngồi khuất một góc xem hiệp hai. Có một tích tắc Vĩnh chậm nhịp, không kịp chuyền cho Chiến làm lỡ cơ hội ghi bàn. Tôi làu bàu: “Giữ bo bo thế làm gì chẳng lỡ.” Nói xong, bất giác tôi nóng bừng mặt. </a:t>
            </a:r>
            <a:endParaRPr kumimoji="0" lang="en-SG"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endParaRPr>
          </a:p>
        </p:txBody>
      </p:sp>
      <p:sp>
        <p:nvSpPr>
          <p:cNvPr id="2" name="Google Shape;276;p7">
            <a:extLst>
              <a:ext uri="{FF2B5EF4-FFF2-40B4-BE49-F238E27FC236}">
                <a16:creationId xmlns:a16="http://schemas.microsoft.com/office/drawing/2014/main" id="{B3DC00D3-85FD-148D-C8AD-6C6D01E544F8}"/>
              </a:ext>
            </a:extLst>
          </p:cNvPr>
          <p:cNvSpPr/>
          <p:nvPr/>
        </p:nvSpPr>
        <p:spPr>
          <a:xfrm>
            <a:off x="166854" y="203564"/>
            <a:ext cx="2430215" cy="741951"/>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Đoạn 2</a:t>
            </a:r>
            <a:endParaRPr kumimoji="0" sz="45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265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857573" y="582067"/>
            <a:ext cx="10637741" cy="5478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500" b="1" dirty="0">
                <a:solidFill>
                  <a:schemeClr val="accent6">
                    <a:lumMod val="50000"/>
                  </a:schemeClr>
                </a:solidFill>
                <a:latin typeface="Cambria" panose="02040503050406030204" pitchFamily="18" charset="0"/>
                <a:ea typeface="Cambria" panose="02040503050406030204" pitchFamily="18" charset="0"/>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Lớp tôi càng đá càng hay. Bộ ba Long, Chiến, Mạnh chuyền bóng rất ăn ý. Hậu vệ lớp C không sao chặn nổi đường bóng ấy. Rồi Mạnh ung dung đội đầu, tạt bóng gọn vào lưới.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500" b="1" dirty="0">
                <a:solidFill>
                  <a:schemeClr val="accent6">
                    <a:lumMod val="50000"/>
                  </a:schemeClr>
                </a:solidFill>
                <a:latin typeface="Cambria" panose="02040503050406030204" pitchFamily="18" charset="0"/>
                <a:ea typeface="Cambria" panose="02040503050406030204" pitchFamily="18" charset="0"/>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Cả sân vỗ tay vang dội. Bàn thắng đẹp quá! Nếu tôi là một trong ba đứa, bàn thắng có đẹp thế không? Tôi bần thần nghĩ, không biết Vĩnh chạy đến: “Vào đi Việt, Chiến đau chân.". Tôi ngẩn ra giây lát rồi tức tốc chạy theo Vĩnh, cứ như vừa đón được một đường bóng đồng đội chuyền đến cho tôi.</a:t>
            </a:r>
            <a:endParaRPr kumimoji="0" lang="en-SG"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527B838-744A-0464-0BFC-0110A10F142B}"/>
              </a:ext>
            </a:extLst>
          </p:cNvPr>
          <p:cNvSpPr txBox="1"/>
          <p:nvPr/>
        </p:nvSpPr>
        <p:spPr>
          <a:xfrm>
            <a:off x="6281057" y="5970042"/>
            <a:ext cx="6585857" cy="553998"/>
          </a:xfrm>
          <a:prstGeom prst="rect">
            <a:avLst/>
          </a:prstGeom>
          <a:noFill/>
        </p:spPr>
        <p:txBody>
          <a:bodyPr wrap="square" rtlCol="0">
            <a:spAutoFit/>
          </a:bodyPr>
          <a:lstStyle/>
          <a:p>
            <a:r>
              <a:rPr lang="vi-VN" sz="3000" b="1" i="1" dirty="0">
                <a:solidFill>
                  <a:srgbClr val="002060"/>
                </a:solidFill>
                <a:latin typeface="Cambria" panose="02040503050406030204" pitchFamily="18" charset="0"/>
                <a:ea typeface="Cambria" panose="02040503050406030204" pitchFamily="18" charset="0"/>
              </a:rPr>
              <a:t>(Theo Lê Khắc Hoan)</a:t>
            </a:r>
            <a:endParaRPr lang="en-SG" sz="3000" b="1" i="1" dirty="0">
              <a:solidFill>
                <a:srgbClr val="002060"/>
              </a:solidFill>
              <a:latin typeface="Cambria" panose="02040503050406030204" pitchFamily="18" charset="0"/>
              <a:ea typeface="Cambria" panose="02040503050406030204" pitchFamily="18" charset="0"/>
            </a:endParaRPr>
          </a:p>
        </p:txBody>
      </p:sp>
      <p:sp>
        <p:nvSpPr>
          <p:cNvPr id="3" name="Google Shape;276;p7">
            <a:extLst>
              <a:ext uri="{FF2B5EF4-FFF2-40B4-BE49-F238E27FC236}">
                <a16:creationId xmlns:a16="http://schemas.microsoft.com/office/drawing/2014/main" id="{9FFE9F80-80D8-23B6-DBD7-41DC1CF575F0}"/>
              </a:ext>
            </a:extLst>
          </p:cNvPr>
          <p:cNvSpPr/>
          <p:nvPr/>
        </p:nvSpPr>
        <p:spPr>
          <a:xfrm>
            <a:off x="8430260" y="0"/>
            <a:ext cx="2542540" cy="58206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Đoạn 3</a:t>
            </a:r>
            <a:endParaRPr kumimoji="0" sz="45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239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7">
            <a:extLst>
              <a:ext uri="{FF2B5EF4-FFF2-40B4-BE49-F238E27FC236}">
                <a16:creationId xmlns:a16="http://schemas.microsoft.com/office/drawing/2014/main" id="{CF9F11D4-0317-DE74-A133-9525B9D3B7A6}"/>
              </a:ext>
            </a:extLst>
          </p:cNvPr>
          <p:cNvSpPr/>
          <p:nvPr/>
        </p:nvSpPr>
        <p:spPr>
          <a:xfrm>
            <a:off x="646643" y="1097959"/>
            <a:ext cx="10898715" cy="556409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2" name="Google Shape;276;p7">
            <a:extLst>
              <a:ext uri="{FF2B5EF4-FFF2-40B4-BE49-F238E27FC236}">
                <a16:creationId xmlns:a16="http://schemas.microsoft.com/office/drawing/2014/main" id="{34818F8A-B1CB-FDB5-F76E-7547194A08D6}"/>
              </a:ext>
            </a:extLst>
          </p:cNvPr>
          <p:cNvSpPr/>
          <p:nvPr/>
        </p:nvSpPr>
        <p:spPr>
          <a:xfrm>
            <a:off x="2004875" y="2396265"/>
            <a:ext cx="2784424" cy="751568"/>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ăn xả</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6" name="Google Shape;276;p7">
            <a:extLst>
              <a:ext uri="{FF2B5EF4-FFF2-40B4-BE49-F238E27FC236}">
                <a16:creationId xmlns:a16="http://schemas.microsoft.com/office/drawing/2014/main" id="{EF78BA55-4740-3D76-8FC4-F930C443F961}"/>
              </a:ext>
            </a:extLst>
          </p:cNvPr>
          <p:cNvSpPr/>
          <p:nvPr/>
        </p:nvSpPr>
        <p:spPr>
          <a:xfrm>
            <a:off x="2004875" y="3519025"/>
            <a:ext cx="2682270" cy="84201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ặng lẽ</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8" name="Picture 17">
            <a:extLst>
              <a:ext uri="{FF2B5EF4-FFF2-40B4-BE49-F238E27FC236}">
                <a16:creationId xmlns:a16="http://schemas.microsoft.com/office/drawing/2014/main" id="{642D0ADE-E38E-BA7C-9BB6-7A89FC6E1907}"/>
              </a:ext>
            </a:extLst>
          </p:cNvPr>
          <p:cNvPicPr>
            <a:picLocks noChangeAspect="1"/>
          </p:cNvPicPr>
          <p:nvPr/>
        </p:nvPicPr>
        <p:blipFill>
          <a:blip r:embed="rId2"/>
          <a:stretch>
            <a:fillRect/>
          </a:stretch>
        </p:blipFill>
        <p:spPr>
          <a:xfrm>
            <a:off x="2937999" y="1173529"/>
            <a:ext cx="6316003" cy="1213209"/>
          </a:xfrm>
          <a:prstGeom prst="rect">
            <a:avLst/>
          </a:prstGeom>
        </p:spPr>
      </p:pic>
      <p:sp>
        <p:nvSpPr>
          <p:cNvPr id="19" name="Google Shape;276;p7">
            <a:extLst>
              <a:ext uri="{FF2B5EF4-FFF2-40B4-BE49-F238E27FC236}">
                <a16:creationId xmlns:a16="http://schemas.microsoft.com/office/drawing/2014/main" id="{FE950FC5-6EC9-A07C-2A73-753BE5EC2D79}"/>
              </a:ext>
            </a:extLst>
          </p:cNvPr>
          <p:cNvSpPr/>
          <p:nvPr/>
        </p:nvSpPr>
        <p:spPr>
          <a:xfrm>
            <a:off x="1786415" y="4883374"/>
            <a:ext cx="3119189" cy="751568"/>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àu bàu</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0" name="Google Shape;276;p7">
            <a:extLst>
              <a:ext uri="{FF2B5EF4-FFF2-40B4-BE49-F238E27FC236}">
                <a16:creationId xmlns:a16="http://schemas.microsoft.com/office/drawing/2014/main" id="{80793CEC-B679-AD48-A5B5-09490EF64641}"/>
              </a:ext>
            </a:extLst>
          </p:cNvPr>
          <p:cNvSpPr/>
          <p:nvPr/>
        </p:nvSpPr>
        <p:spPr>
          <a:xfrm>
            <a:off x="5940578" y="2352942"/>
            <a:ext cx="3843090" cy="85813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n</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óng bừng</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1" name="Google Shape;276;p7">
            <a:extLst>
              <a:ext uri="{FF2B5EF4-FFF2-40B4-BE49-F238E27FC236}">
                <a16:creationId xmlns:a16="http://schemas.microsoft.com/office/drawing/2014/main" id="{516BED78-FF3A-EF13-EC29-EE51351114C6}"/>
              </a:ext>
            </a:extLst>
          </p:cNvPr>
          <p:cNvSpPr/>
          <p:nvPr/>
        </p:nvSpPr>
        <p:spPr>
          <a:xfrm>
            <a:off x="5940578" y="3566151"/>
            <a:ext cx="3843090" cy="85813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t</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ức tốc</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2" name="Google Shape;276;p7">
            <a:extLst>
              <a:ext uri="{FF2B5EF4-FFF2-40B4-BE49-F238E27FC236}">
                <a16:creationId xmlns:a16="http://schemas.microsoft.com/office/drawing/2014/main" id="{C151F5D6-2F75-F6D1-6149-99AD1237CD4B}"/>
              </a:ext>
            </a:extLst>
          </p:cNvPr>
          <p:cNvSpPr/>
          <p:nvPr/>
        </p:nvSpPr>
        <p:spPr>
          <a:xfrm>
            <a:off x="6080278" y="4806430"/>
            <a:ext cx="3843090" cy="85813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h</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ồng hộc</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8831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7">
            <a:extLst>
              <a:ext uri="{FF2B5EF4-FFF2-40B4-BE49-F238E27FC236}">
                <a16:creationId xmlns:a16="http://schemas.microsoft.com/office/drawing/2014/main" id="{CF9F11D4-0317-DE74-A133-9525B9D3B7A6}"/>
              </a:ext>
            </a:extLst>
          </p:cNvPr>
          <p:cNvSpPr/>
          <p:nvPr/>
        </p:nvSpPr>
        <p:spPr>
          <a:xfrm>
            <a:off x="620486" y="1097959"/>
            <a:ext cx="11342914" cy="435034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3" name="Picture 2">
            <a:extLst>
              <a:ext uri="{FF2B5EF4-FFF2-40B4-BE49-F238E27FC236}">
                <a16:creationId xmlns:a16="http://schemas.microsoft.com/office/drawing/2014/main" id="{B35B79B4-C3A0-CC59-8ECD-20587CEDD8B7}"/>
              </a:ext>
            </a:extLst>
          </p:cNvPr>
          <p:cNvPicPr>
            <a:picLocks noChangeAspect="1"/>
          </p:cNvPicPr>
          <p:nvPr/>
        </p:nvPicPr>
        <p:blipFill>
          <a:blip r:embed="rId2"/>
          <a:stretch>
            <a:fillRect/>
          </a:stretch>
        </p:blipFill>
        <p:spPr>
          <a:xfrm>
            <a:off x="2256919" y="1097959"/>
            <a:ext cx="7097636" cy="1359286"/>
          </a:xfrm>
          <a:prstGeom prst="rect">
            <a:avLst/>
          </a:prstGeom>
        </p:spPr>
      </p:pic>
      <p:sp>
        <p:nvSpPr>
          <p:cNvPr id="4" name="TextBox 3">
            <a:extLst>
              <a:ext uri="{FF2B5EF4-FFF2-40B4-BE49-F238E27FC236}">
                <a16:creationId xmlns:a16="http://schemas.microsoft.com/office/drawing/2014/main" id="{1CBAD1FD-7CDA-62ED-B71A-64CB0A55D799}"/>
              </a:ext>
            </a:extLst>
          </p:cNvPr>
          <p:cNvSpPr txBox="1"/>
          <p:nvPr/>
        </p:nvSpPr>
        <p:spPr>
          <a:xfrm>
            <a:off x="722236" y="2344087"/>
            <a:ext cx="10999864" cy="2169825"/>
          </a:xfrm>
          <a:prstGeom prst="rect">
            <a:avLst/>
          </a:prstGeom>
          <a:noFill/>
        </p:spPr>
        <p:txBody>
          <a:bodyPr wrap="square" rtlCol="0">
            <a:spAutoFit/>
          </a:bodyPr>
          <a:lstStyle/>
          <a:p>
            <a:pPr algn="just"/>
            <a:r>
              <a:rPr kumimoji="0" lang="vi-VN" sz="4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rPr>
              <a:t>  Tôi ngẩn ra giây lát  rồi tức tốc chạy theo Vĩnh, cứ như vừa đón được một đường bóng  đồng đội chuyền đến cho tôi.</a:t>
            </a:r>
            <a:endParaRPr lang="en-SG" sz="4500" dirty="0">
              <a:solidFill>
                <a:schemeClr val="accent6">
                  <a:lumMod val="50000"/>
                </a:schemeClr>
              </a:solidFill>
            </a:endParaRPr>
          </a:p>
        </p:txBody>
      </p:sp>
      <p:sp>
        <p:nvSpPr>
          <p:cNvPr id="5" name="TextBox 4">
            <a:extLst>
              <a:ext uri="{FF2B5EF4-FFF2-40B4-BE49-F238E27FC236}">
                <a16:creationId xmlns:a16="http://schemas.microsoft.com/office/drawing/2014/main" id="{E8CC68B7-31B6-CDF0-44B3-1A1BEAF08A28}"/>
              </a:ext>
            </a:extLst>
          </p:cNvPr>
          <p:cNvSpPr txBox="1"/>
          <p:nvPr/>
        </p:nvSpPr>
        <p:spPr>
          <a:xfrm>
            <a:off x="5969000" y="2318687"/>
            <a:ext cx="1562100"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a:t>
            </a:r>
            <a:endParaRPr lang="en-SG" sz="40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727B475-8725-BC3C-D7A8-94B56964BA26}"/>
              </a:ext>
            </a:extLst>
          </p:cNvPr>
          <p:cNvSpPr txBox="1"/>
          <p:nvPr/>
        </p:nvSpPr>
        <p:spPr>
          <a:xfrm>
            <a:off x="2095500" y="3033587"/>
            <a:ext cx="1562100"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a:t>
            </a:r>
            <a:endParaRPr lang="en-SG" sz="40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2FE6C01-D027-50A8-16F3-11910C9DDC5E}"/>
              </a:ext>
            </a:extLst>
          </p:cNvPr>
          <p:cNvSpPr txBox="1"/>
          <p:nvPr/>
        </p:nvSpPr>
        <p:spPr>
          <a:xfrm>
            <a:off x="2070100" y="3697687"/>
            <a:ext cx="1562100"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a:t>
            </a:r>
            <a:endParaRPr lang="en-SG" sz="4000" b="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1EF7071-219D-7A4F-33F5-F58DE2D7DE57}"/>
              </a:ext>
            </a:extLst>
          </p:cNvPr>
          <p:cNvSpPr txBox="1"/>
          <p:nvPr/>
        </p:nvSpPr>
        <p:spPr>
          <a:xfrm>
            <a:off x="9632950" y="3697687"/>
            <a:ext cx="1562100"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a:t>
            </a:r>
            <a:endParaRPr lang="en-SG"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74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7">
            <a:extLst>
              <a:ext uri="{FF2B5EF4-FFF2-40B4-BE49-F238E27FC236}">
                <a16:creationId xmlns:a16="http://schemas.microsoft.com/office/drawing/2014/main" id="{075157E0-CC80-40EF-F904-2C813F48ACC0}"/>
              </a:ext>
            </a:extLst>
          </p:cNvPr>
          <p:cNvSpPr/>
          <p:nvPr/>
        </p:nvSpPr>
        <p:spPr>
          <a:xfrm>
            <a:off x="424543" y="342900"/>
            <a:ext cx="11342914" cy="612140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4" name="Picture 3">
            <a:extLst>
              <a:ext uri="{FF2B5EF4-FFF2-40B4-BE49-F238E27FC236}">
                <a16:creationId xmlns:a16="http://schemas.microsoft.com/office/drawing/2014/main" id="{251F1DB2-451C-E0C3-76C7-F1B97C3C9285}"/>
              </a:ext>
            </a:extLst>
          </p:cNvPr>
          <p:cNvPicPr>
            <a:picLocks noChangeAspect="1"/>
          </p:cNvPicPr>
          <p:nvPr/>
        </p:nvPicPr>
        <p:blipFill>
          <a:blip r:embed="rId2"/>
          <a:stretch>
            <a:fillRect/>
          </a:stretch>
        </p:blipFill>
        <p:spPr>
          <a:xfrm>
            <a:off x="1238912" y="597179"/>
            <a:ext cx="10286512" cy="5867122"/>
          </a:xfrm>
          <a:prstGeom prst="rect">
            <a:avLst/>
          </a:prstGeom>
        </p:spPr>
      </p:pic>
      <p:pic>
        <p:nvPicPr>
          <p:cNvPr id="7" name="Picture 6">
            <a:extLst>
              <a:ext uri="{FF2B5EF4-FFF2-40B4-BE49-F238E27FC236}">
                <a16:creationId xmlns:a16="http://schemas.microsoft.com/office/drawing/2014/main" id="{7F3B9815-6C3E-AF62-23FF-F2B3C66AB5E8}"/>
              </a:ext>
            </a:extLst>
          </p:cNvPr>
          <p:cNvPicPr>
            <a:picLocks noChangeAspect="1"/>
          </p:cNvPicPr>
          <p:nvPr/>
        </p:nvPicPr>
        <p:blipFill>
          <a:blip r:embed="rId3"/>
          <a:stretch>
            <a:fillRect/>
          </a:stretch>
        </p:blipFill>
        <p:spPr>
          <a:xfrm>
            <a:off x="247079" y="2317531"/>
            <a:ext cx="7303641" cy="1213209"/>
          </a:xfrm>
          <a:prstGeom prst="rect">
            <a:avLst/>
          </a:prstGeom>
        </p:spPr>
      </p:pic>
      <p:sp>
        <p:nvSpPr>
          <p:cNvPr id="8" name="TextBox 7">
            <a:extLst>
              <a:ext uri="{FF2B5EF4-FFF2-40B4-BE49-F238E27FC236}">
                <a16:creationId xmlns:a16="http://schemas.microsoft.com/office/drawing/2014/main" id="{BCA111D6-CDC8-EDCF-10DF-404B8B786136}"/>
              </a:ext>
            </a:extLst>
          </p:cNvPr>
          <p:cNvSpPr txBox="1"/>
          <p:nvPr/>
        </p:nvSpPr>
        <p:spPr>
          <a:xfrm>
            <a:off x="563998" y="3243194"/>
            <a:ext cx="8275201" cy="1754326"/>
          </a:xfrm>
          <a:prstGeom prst="rect">
            <a:avLst/>
          </a:prstGeom>
          <a:noFill/>
        </p:spPr>
        <p:txBody>
          <a:bodyPr wrap="square" rtlCol="0">
            <a:spAutoFit/>
          </a:bodyPr>
          <a:lstStyle/>
          <a:p>
            <a:r>
              <a:rPr lang="vi-VN" sz="3000" b="1" dirty="0">
                <a:solidFill>
                  <a:srgbClr val="002060"/>
                </a:solidFill>
                <a:latin typeface="Cambria" panose="02040503050406030204" pitchFamily="18" charset="0"/>
                <a:ea typeface="Cambria" panose="02040503050406030204" pitchFamily="18" charset="0"/>
              </a:rPr>
              <a:t>- Phân công đọc theo đoạn.</a:t>
            </a:r>
          </a:p>
          <a:p>
            <a:r>
              <a:rPr lang="vi-VN" sz="3000" b="1" dirty="0">
                <a:solidFill>
                  <a:srgbClr val="002060"/>
                </a:solidFill>
                <a:latin typeface="Cambria" panose="02040503050406030204" pitchFamily="18" charset="0"/>
                <a:ea typeface="Cambria" panose="02040503050406030204" pitchFamily="18" charset="0"/>
              </a:rPr>
              <a:t>- Tất cả thành viên đều đọc.</a:t>
            </a:r>
          </a:p>
          <a:p>
            <a:r>
              <a:rPr lang="vi-VN" sz="3000" b="1" dirty="0">
                <a:solidFill>
                  <a:srgbClr val="002060"/>
                </a:solidFill>
                <a:latin typeface="Cambria" panose="02040503050406030204" pitchFamily="18" charset="0"/>
                <a:ea typeface="Cambria" panose="02040503050406030204" pitchFamily="18" charset="0"/>
              </a:rPr>
              <a:t>- Đọc đúng từ ngữ, giọng điệu, cách ngắt nghỉ.</a:t>
            </a:r>
          </a:p>
          <a:p>
            <a:endParaRPr lang="en-SG" b="1" dirty="0"/>
          </a:p>
        </p:txBody>
      </p:sp>
    </p:spTree>
    <p:extLst>
      <p:ext uri="{BB962C8B-B14F-4D97-AF65-F5344CB8AC3E}">
        <p14:creationId xmlns:p14="http://schemas.microsoft.com/office/powerpoint/2010/main" val="1193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7">
            <a:extLst>
              <a:ext uri="{FF2B5EF4-FFF2-40B4-BE49-F238E27FC236}">
                <a16:creationId xmlns:a16="http://schemas.microsoft.com/office/drawing/2014/main" id="{E5C11ECE-9B20-13EA-A933-10BF76C5A41F}"/>
              </a:ext>
            </a:extLst>
          </p:cNvPr>
          <p:cNvSpPr/>
          <p:nvPr/>
        </p:nvSpPr>
        <p:spPr>
          <a:xfrm>
            <a:off x="142317" y="0"/>
            <a:ext cx="12049684" cy="673612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7" name="圆角矩形 17">
            <a:extLst>
              <a:ext uri="{FF2B5EF4-FFF2-40B4-BE49-F238E27FC236}">
                <a16:creationId xmlns:a16="http://schemas.microsoft.com/office/drawing/2014/main" id="{CF9F11D4-0317-DE74-A133-9525B9D3B7A6}"/>
              </a:ext>
            </a:extLst>
          </p:cNvPr>
          <p:cNvSpPr/>
          <p:nvPr/>
        </p:nvSpPr>
        <p:spPr>
          <a:xfrm>
            <a:off x="290104" y="3888010"/>
            <a:ext cx="7567175" cy="273715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2" name="Google Shape;276;p7">
            <a:extLst>
              <a:ext uri="{FF2B5EF4-FFF2-40B4-BE49-F238E27FC236}">
                <a16:creationId xmlns:a16="http://schemas.microsoft.com/office/drawing/2014/main" id="{34818F8A-B1CB-FDB5-F76E-7547194A08D6}"/>
              </a:ext>
            </a:extLst>
          </p:cNvPr>
          <p:cNvSpPr/>
          <p:nvPr/>
        </p:nvSpPr>
        <p:spPr>
          <a:xfrm>
            <a:off x="287292" y="2854784"/>
            <a:ext cx="5395360" cy="1237330"/>
          </a:xfrm>
          <a:prstGeom prst="roundRect">
            <a:avLst>
              <a:gd name="adj" fmla="val 50000"/>
            </a:avLst>
          </a:prstGeom>
          <a:solidFill>
            <a:srgbClr val="35857F"/>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Vòng cấm địa</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718A1C39-6B45-1C68-00C1-0C2A0E4AAA62}"/>
              </a:ext>
            </a:extLst>
          </p:cNvPr>
          <p:cNvPicPr>
            <a:picLocks noChangeAspect="1"/>
          </p:cNvPicPr>
          <p:nvPr/>
        </p:nvPicPr>
        <p:blipFill>
          <a:blip r:embed="rId2"/>
          <a:stretch>
            <a:fillRect/>
          </a:stretch>
        </p:blipFill>
        <p:spPr>
          <a:xfrm>
            <a:off x="709800" y="1267320"/>
            <a:ext cx="5817438" cy="1830127"/>
          </a:xfrm>
          <a:prstGeom prst="rect">
            <a:avLst/>
          </a:prstGeom>
        </p:spPr>
      </p:pic>
      <p:sp>
        <p:nvSpPr>
          <p:cNvPr id="9" name="TextBox 8">
            <a:extLst>
              <a:ext uri="{FF2B5EF4-FFF2-40B4-BE49-F238E27FC236}">
                <a16:creationId xmlns:a16="http://schemas.microsoft.com/office/drawing/2014/main" id="{BCA4276C-E529-EA96-0065-74ECE19693B8}"/>
              </a:ext>
            </a:extLst>
          </p:cNvPr>
          <p:cNvSpPr txBox="1"/>
          <p:nvPr/>
        </p:nvSpPr>
        <p:spPr>
          <a:xfrm>
            <a:off x="426948" y="4133204"/>
            <a:ext cx="7282542" cy="2246769"/>
          </a:xfrm>
          <a:prstGeom prst="rect">
            <a:avLst/>
          </a:prstGeom>
          <a:noFill/>
        </p:spPr>
        <p:txBody>
          <a:bodyPr wrap="square">
            <a:spAutoFit/>
          </a:bodyPr>
          <a:lstStyle/>
          <a:p>
            <a:pPr algn="just"/>
            <a:r>
              <a:rPr lang="vi-VN" sz="3500" b="1" i="1" dirty="0">
                <a:latin typeface="Cambria" panose="02040503050406030204" pitchFamily="18" charset="0"/>
                <a:ea typeface="Cambria" panose="02040503050406030204" pitchFamily="18" charset="0"/>
                <a:cs typeface="Arial" panose="020B0604020202020204" pitchFamily="34" charset="0"/>
              </a:rPr>
              <a:t>Là khu vực hình chữ nhật quanh khung thành. Trong vòng cấm địa, bất cứ lỗi nào của cầu thủ cũng sẽ bị phạt bằng 1 quả phạt đền.</a:t>
            </a:r>
            <a:endParaRPr lang="en-US" sz="3500" b="1" i="1" dirty="0">
              <a:latin typeface="Cambria" panose="02040503050406030204" pitchFamily="18" charset="0"/>
              <a:ea typeface="Cambria" panose="020405030504060302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CDF7EF6C-4ADB-A9E0-9F6B-C490292EFC9B}"/>
              </a:ext>
            </a:extLst>
          </p:cNvPr>
          <p:cNvPicPr>
            <a:picLocks noChangeAspect="1"/>
          </p:cNvPicPr>
          <p:nvPr/>
        </p:nvPicPr>
        <p:blipFill rotWithShape="1">
          <a:blip r:embed="rId3"/>
          <a:srcRect l="10285" t="13989"/>
          <a:stretch/>
        </p:blipFill>
        <p:spPr>
          <a:xfrm>
            <a:off x="6003709" y="156693"/>
            <a:ext cx="5934885" cy="3769549"/>
          </a:xfrm>
          <a:prstGeom prst="rect">
            <a:avLst/>
          </a:prstGeom>
        </p:spPr>
      </p:pic>
      <p:cxnSp>
        <p:nvCxnSpPr>
          <p:cNvPr id="27" name="Straight Connector 26">
            <a:extLst>
              <a:ext uri="{FF2B5EF4-FFF2-40B4-BE49-F238E27FC236}">
                <a16:creationId xmlns:a16="http://schemas.microsoft.com/office/drawing/2014/main" id="{38077B83-DE73-067A-092C-1F7D8EBF84DB}"/>
              </a:ext>
            </a:extLst>
          </p:cNvPr>
          <p:cNvCxnSpPr/>
          <p:nvPr/>
        </p:nvCxnSpPr>
        <p:spPr>
          <a:xfrm>
            <a:off x="6197613" y="1078730"/>
            <a:ext cx="8749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039C8618-CAAE-EE0A-65D8-674FEC6B86F3}"/>
              </a:ext>
            </a:extLst>
          </p:cNvPr>
          <p:cNvCxnSpPr/>
          <p:nvPr/>
        </p:nvCxnSpPr>
        <p:spPr>
          <a:xfrm>
            <a:off x="6175841" y="3058887"/>
            <a:ext cx="8749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D607FF72-95C8-4876-30D3-280E32EF0285}"/>
              </a:ext>
            </a:extLst>
          </p:cNvPr>
          <p:cNvCxnSpPr>
            <a:cxnSpLocks/>
          </p:cNvCxnSpPr>
          <p:nvPr/>
        </p:nvCxnSpPr>
        <p:spPr>
          <a:xfrm>
            <a:off x="7050767" y="1089616"/>
            <a:ext cx="0" cy="196927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7778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28"/>
                                        </p:tgtEl>
                                      </p:cBhvr>
                                    </p:animEffect>
                                    <p:animScale>
                                      <p:cBhvr>
                                        <p:cTn id="31" dur="250" autoRev="1" fill="hold"/>
                                        <p:tgtEl>
                                          <p:spTgt spid="28"/>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29"/>
                                        </p:tgtEl>
                                      </p:cBhvr>
                                    </p:animEffect>
                                    <p:animScale>
                                      <p:cBhvr>
                                        <p:cTn id="34" dur="250" autoRev="1" fill="hold"/>
                                        <p:tgtEl>
                                          <p:spTgt spid="29"/>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27"/>
                                        </p:tgtEl>
                                      </p:cBhvr>
                                    </p:animEffect>
                                    <p:animScale>
                                      <p:cBhvr>
                                        <p:cTn id="37"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EAC53146-FA40-4D28-6E9D-D09C6A0CE835}"/>
              </a:ext>
            </a:extLst>
          </p:cNvPr>
          <p:cNvSpPr/>
          <p:nvPr/>
        </p:nvSpPr>
        <p:spPr>
          <a:xfrm>
            <a:off x="3987130" y="1676400"/>
            <a:ext cx="7846735" cy="4966232"/>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8" name="Picture 7">
            <a:extLst>
              <a:ext uri="{FF2B5EF4-FFF2-40B4-BE49-F238E27FC236}">
                <a16:creationId xmlns:a16="http://schemas.microsoft.com/office/drawing/2014/main" id="{C3970B63-45BE-C6FB-7295-65B218635FE5}"/>
              </a:ext>
            </a:extLst>
          </p:cNvPr>
          <p:cNvPicPr>
            <a:picLocks noChangeAspect="1"/>
          </p:cNvPicPr>
          <p:nvPr/>
        </p:nvPicPr>
        <p:blipFill>
          <a:blip r:embed="rId2"/>
          <a:stretch>
            <a:fillRect/>
          </a:stretch>
        </p:blipFill>
        <p:spPr>
          <a:xfrm>
            <a:off x="-1960745" y="1981200"/>
            <a:ext cx="19711023" cy="4123782"/>
          </a:xfrm>
          <a:prstGeom prst="rect">
            <a:avLst/>
          </a:prstGeom>
        </p:spPr>
      </p:pic>
    </p:spTree>
    <p:extLst>
      <p:ext uri="{BB962C8B-B14F-4D97-AF65-F5344CB8AC3E}">
        <p14:creationId xmlns:p14="http://schemas.microsoft.com/office/powerpoint/2010/main" val="1146856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boys playing football&#10;&#10;Description automatically generated">
            <a:extLst>
              <a:ext uri="{FF2B5EF4-FFF2-40B4-BE49-F238E27FC236}">
                <a16:creationId xmlns:a16="http://schemas.microsoft.com/office/drawing/2014/main" id="{24BBD5C3-9176-7A69-6168-F58B21DE223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3424" r="25894" b="76297"/>
          <a:stretch/>
        </p:blipFill>
        <p:spPr>
          <a:xfrm>
            <a:off x="8488981" y="3066237"/>
            <a:ext cx="3756492" cy="1477047"/>
          </a:xfrm>
          <a:prstGeom prst="rect">
            <a:avLst/>
          </a:prstGeom>
        </p:spPr>
      </p:pic>
      <p:pic>
        <p:nvPicPr>
          <p:cNvPr id="33" name="图片 1" descr="24">
            <a:extLst>
              <a:ext uri="{FF2B5EF4-FFF2-40B4-BE49-F238E27FC236}">
                <a16:creationId xmlns:a16="http://schemas.microsoft.com/office/drawing/2014/main" id="{BE5CBC7E-D455-CE19-D6BA-E8862056687E}"/>
              </a:ext>
            </a:extLst>
          </p:cNvPr>
          <p:cNvPicPr>
            <a:picLocks noChangeAspect="1"/>
          </p:cNvPicPr>
          <p:nvPr/>
        </p:nvPicPr>
        <p:blipFill>
          <a:blip r:embed="rId4"/>
          <a:stretch>
            <a:fillRect/>
          </a:stretch>
        </p:blipFill>
        <p:spPr>
          <a:xfrm>
            <a:off x="-2159" y="-73479"/>
            <a:ext cx="12192635" cy="2400300"/>
          </a:xfrm>
          <a:prstGeom prst="rect">
            <a:avLst/>
          </a:prstGeom>
        </p:spPr>
      </p:pic>
      <p:pic>
        <p:nvPicPr>
          <p:cNvPr id="8" name="Picture 7" descr="A group of boys playing football&#10;&#10;Description automatically generated">
            <a:extLst>
              <a:ext uri="{FF2B5EF4-FFF2-40B4-BE49-F238E27FC236}">
                <a16:creationId xmlns:a16="http://schemas.microsoft.com/office/drawing/2014/main" id="{5DAAC997-D089-A39C-00AD-4ADB8EEC176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3424" t="3021" r="25894" b="76297"/>
          <a:stretch/>
        </p:blipFill>
        <p:spPr>
          <a:xfrm>
            <a:off x="8433983" y="2082691"/>
            <a:ext cx="3756492" cy="1388908"/>
          </a:xfrm>
          <a:prstGeom prst="rect">
            <a:avLst/>
          </a:prstGeom>
        </p:spPr>
      </p:pic>
      <p:pic>
        <p:nvPicPr>
          <p:cNvPr id="6" name="Picture 5" descr="A group of boys playing football&#10;&#10;Description automatically generated">
            <a:extLst>
              <a:ext uri="{FF2B5EF4-FFF2-40B4-BE49-F238E27FC236}">
                <a16:creationId xmlns:a16="http://schemas.microsoft.com/office/drawing/2014/main" id="{0CDEAA63-2B6A-40A5-3DBB-D6B76E64F2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49592" t="69370" r="25894" b="2"/>
          <a:stretch/>
        </p:blipFill>
        <p:spPr>
          <a:xfrm>
            <a:off x="7789772" y="4604658"/>
            <a:ext cx="4402228" cy="2253342"/>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group of boys playing football&#10;&#10;Description automatically generated">
            <a:extLst>
              <a:ext uri="{FF2B5EF4-FFF2-40B4-BE49-F238E27FC236}">
                <a16:creationId xmlns:a16="http://schemas.microsoft.com/office/drawing/2014/main" id="{0A6E8F6E-7C96-129C-98A4-29401DAF3C50}"/>
              </a:ext>
            </a:extLst>
          </p:cNvPr>
          <p:cNvPicPr>
            <a:picLocks noChangeAspect="1"/>
          </p:cNvPicPr>
          <p:nvPr/>
        </p:nvPicPr>
        <p:blipFill rotWithShape="1">
          <a:blip r:embed="rId5">
            <a:extLst>
              <a:ext uri="{BEBA8EAE-BF5A-486C-A8C5-ECC9F3942E4B}">
                <a14:imgProps xmlns:a14="http://schemas.microsoft.com/office/drawing/2010/main">
                  <a14:imgLayer r:embed="rId3">
                    <a14:imgEffect>
                      <a14:saturation sat="200000"/>
                    </a14:imgEffect>
                  </a14:imgLayer>
                </a14:imgProps>
              </a:ext>
            </a:extLst>
          </a:blip>
          <a:srcRect l="315" t="2028" r="25894"/>
          <a:stretch/>
        </p:blipFill>
        <p:spPr>
          <a:xfrm>
            <a:off x="21" y="2138892"/>
            <a:ext cx="8433962" cy="4719107"/>
          </a:xfrm>
          <a:prstGeom prst="rect">
            <a:avLst/>
          </a:prstGeom>
        </p:spPr>
      </p:pic>
      <p:sp>
        <p:nvSpPr>
          <p:cNvPr id="4" name="圆角矩形 17">
            <a:extLst>
              <a:ext uri="{FF2B5EF4-FFF2-40B4-BE49-F238E27FC236}">
                <a16:creationId xmlns:a16="http://schemas.microsoft.com/office/drawing/2014/main" id="{496B7257-CB99-3D4F-DD12-06CA2DDC06FD}"/>
              </a:ext>
            </a:extLst>
          </p:cNvPr>
          <p:cNvSpPr/>
          <p:nvPr/>
        </p:nvSpPr>
        <p:spPr>
          <a:xfrm>
            <a:off x="617663" y="1045029"/>
            <a:ext cx="10994931" cy="5812970"/>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13" name="Picture 12">
            <a:extLst>
              <a:ext uri="{FF2B5EF4-FFF2-40B4-BE49-F238E27FC236}">
                <a16:creationId xmlns:a16="http://schemas.microsoft.com/office/drawing/2014/main" id="{24F623A2-E30A-75E9-BA37-7F0DD95E9433}"/>
              </a:ext>
            </a:extLst>
          </p:cNvPr>
          <p:cNvPicPr>
            <a:picLocks noChangeAspect="1"/>
          </p:cNvPicPr>
          <p:nvPr/>
        </p:nvPicPr>
        <p:blipFill>
          <a:blip r:embed="rId6"/>
          <a:stretch>
            <a:fillRect/>
          </a:stretch>
        </p:blipFill>
        <p:spPr>
          <a:xfrm>
            <a:off x="1346017" y="0"/>
            <a:ext cx="10994931" cy="1264689"/>
          </a:xfrm>
          <a:prstGeom prst="rect">
            <a:avLst/>
          </a:prstGeom>
        </p:spPr>
      </p:pic>
      <p:sp>
        <p:nvSpPr>
          <p:cNvPr id="14" name="TextBox 13">
            <a:extLst>
              <a:ext uri="{FF2B5EF4-FFF2-40B4-BE49-F238E27FC236}">
                <a16:creationId xmlns:a16="http://schemas.microsoft.com/office/drawing/2014/main" id="{3349E00B-CABE-5379-078C-5BF9EA97E759}"/>
              </a:ext>
            </a:extLst>
          </p:cNvPr>
          <p:cNvSpPr txBox="1"/>
          <p:nvPr/>
        </p:nvSpPr>
        <p:spPr>
          <a:xfrm>
            <a:off x="904680" y="1264689"/>
            <a:ext cx="10157020" cy="5355312"/>
          </a:xfrm>
          <a:prstGeom prst="rect">
            <a:avLst/>
          </a:prstGeom>
          <a:noFill/>
        </p:spPr>
        <p:txBody>
          <a:bodyPr wrap="square" rtlCol="0">
            <a:spAutoFit/>
          </a:bodyPr>
          <a:lstStyle/>
          <a:p>
            <a:pPr algn="just"/>
            <a:r>
              <a:rPr lang="vi-VN" sz="3800" b="1" dirty="0">
                <a:solidFill>
                  <a:srgbClr val="002060"/>
                </a:solidFill>
                <a:latin typeface="Cambria" panose="02040503050406030204" pitchFamily="18" charset="0"/>
                <a:ea typeface="Cambria" panose="02040503050406030204" pitchFamily="18" charset="0"/>
              </a:rPr>
              <a:t>- Đọc đúng từ ngữ, câu đoạn và toàn bộ câu chuyện “Ngôi sao sân cỏ”. Biết đọc diễn cảm các đoạn hội thoại phù hợp với tâm lí, cảm xúc của nhân vật.</a:t>
            </a:r>
          </a:p>
          <a:p>
            <a:pPr algn="just"/>
            <a:r>
              <a:rPr lang="vi-VN" sz="3800" b="1" dirty="0">
                <a:solidFill>
                  <a:srgbClr val="002060"/>
                </a:solidFill>
                <a:latin typeface="Cambria" panose="02040503050406030204" pitchFamily="18" charset="0"/>
                <a:ea typeface="Cambria" panose="02040503050406030204" pitchFamily="18" charset="0"/>
              </a:rPr>
              <a:t>- Nhận biết được các sự việc xảy ra trong câu chuyện gắn với thời gian. Hiểu suy nghĩ, cảm xúc của nhân vật dựa vào hành động việc làm và lời nói của nhân vật.</a:t>
            </a:r>
          </a:p>
          <a:p>
            <a:pPr algn="just"/>
            <a:r>
              <a:rPr lang="vi-VN" sz="3800" b="1" dirty="0">
                <a:solidFill>
                  <a:srgbClr val="002060"/>
                </a:solidFill>
                <a:latin typeface="Cambria" panose="02040503050406030204" pitchFamily="18" charset="0"/>
                <a:ea typeface="Cambria" panose="02040503050406030204" pitchFamily="18" charset="0"/>
              </a:rPr>
              <a:t>- Hiểu điều tác giả muốn nói qua câu chuyện. </a:t>
            </a:r>
            <a:endParaRPr lang="en-SG" sz="3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245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7">
            <a:extLst>
              <a:ext uri="{FF2B5EF4-FFF2-40B4-BE49-F238E27FC236}">
                <a16:creationId xmlns:a16="http://schemas.microsoft.com/office/drawing/2014/main" id="{D777ADBA-A223-1CD2-5930-D9F42DF6485D}"/>
              </a:ext>
            </a:extLst>
          </p:cNvPr>
          <p:cNvSpPr/>
          <p:nvPr/>
        </p:nvSpPr>
        <p:spPr>
          <a:xfrm>
            <a:off x="71158" y="1352752"/>
            <a:ext cx="12049684" cy="535920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8" name="矩形: 圆角 1">
            <a:extLst>
              <a:ext uri="{FF2B5EF4-FFF2-40B4-BE49-F238E27FC236}">
                <a16:creationId xmlns:a16="http://schemas.microsoft.com/office/drawing/2014/main" id="{FF13EE97-1C59-CBFE-98A7-27DF50763064}"/>
              </a:ext>
            </a:extLst>
          </p:cNvPr>
          <p:cNvSpPr/>
          <p:nvPr/>
        </p:nvSpPr>
        <p:spPr>
          <a:xfrm>
            <a:off x="1560008" y="146043"/>
            <a:ext cx="10185678" cy="11240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圆角 9">
            <a:extLst>
              <a:ext uri="{FF2B5EF4-FFF2-40B4-BE49-F238E27FC236}">
                <a16:creationId xmlns:a16="http://schemas.microsoft.com/office/drawing/2014/main" id="{963F23D3-76AF-A37A-8368-FC55ED658922}"/>
              </a:ext>
            </a:extLst>
          </p:cNvPr>
          <p:cNvSpPr/>
          <p:nvPr/>
        </p:nvSpPr>
        <p:spPr>
          <a:xfrm>
            <a:off x="278444" y="146043"/>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TextBox 11">
            <a:extLst>
              <a:ext uri="{FF2B5EF4-FFF2-40B4-BE49-F238E27FC236}">
                <a16:creationId xmlns:a16="http://schemas.microsoft.com/office/drawing/2014/main" id="{42AFC208-B69F-41CC-7CB1-C7FD2C308EAF}"/>
              </a:ext>
            </a:extLst>
          </p:cNvPr>
          <p:cNvSpPr txBox="1"/>
          <p:nvPr/>
        </p:nvSpPr>
        <p:spPr>
          <a:xfrm>
            <a:off x="1560008" y="332235"/>
            <a:ext cx="10308650" cy="707886"/>
          </a:xfrm>
          <a:prstGeom prst="rect">
            <a:avLst/>
          </a:prstGeom>
          <a:noFill/>
        </p:spPr>
        <p:txBody>
          <a:bodyPr wrap="square">
            <a:spAutoFit/>
          </a:bodyPr>
          <a:lstStyle/>
          <a:p>
            <a:pPr algn="ctr"/>
            <a:r>
              <a:rPr lang="en-SG" sz="4000" b="1" dirty="0" err="1">
                <a:latin typeface="Cambria" panose="02040503050406030204" pitchFamily="18" charset="0"/>
                <a:ea typeface="Cambria" panose="02040503050406030204" pitchFamily="18" charset="0"/>
              </a:rPr>
              <a:t>Tìm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các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thông</a:t>
            </a:r>
            <a:r>
              <a:rPr lang="en-SG" sz="4000" b="1" dirty="0">
                <a:latin typeface="Cambria" panose="02040503050406030204" pitchFamily="18" charset="0"/>
                <a:ea typeface="Cambria" panose="02040503050406030204" pitchFamily="18" charset="0"/>
              </a:rPr>
              <a:t> tin </a:t>
            </a:r>
            <a:r>
              <a:rPr lang="en-SG" sz="4000" b="1" dirty="0" err="1">
                <a:latin typeface="Cambria" panose="02040503050406030204" pitchFamily="18" charset="0"/>
                <a:ea typeface="Cambria" panose="02040503050406030204" pitchFamily="18" charset="0"/>
              </a:rPr>
              <a:t>về</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câu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chuyện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theo</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gợi</a:t>
            </a:r>
            <a:r>
              <a:rPr lang="en-SG" sz="4000" b="1" dirty="0">
                <a:latin typeface="Cambria" panose="02040503050406030204" pitchFamily="18" charset="0"/>
                <a:ea typeface="Cambria" panose="02040503050406030204" pitchFamily="18" charset="0"/>
              </a:rPr>
              <a:t> ý.</a:t>
            </a:r>
          </a:p>
        </p:txBody>
      </p:sp>
      <p:graphicFrame>
        <p:nvGraphicFramePr>
          <p:cNvPr id="14" name="Table 13">
            <a:extLst>
              <a:ext uri="{FF2B5EF4-FFF2-40B4-BE49-F238E27FC236}">
                <a16:creationId xmlns:a16="http://schemas.microsoft.com/office/drawing/2014/main" id="{5A4107EB-A524-E280-A3FF-FA6089D8FFFB}"/>
              </a:ext>
            </a:extLst>
          </p:cNvPr>
          <p:cNvGraphicFramePr>
            <a:graphicFrameLocks noGrp="1"/>
          </p:cNvGraphicFramePr>
          <p:nvPr>
            <p:extLst>
              <p:ext uri="{D42A27DB-BD31-4B8C-83A1-F6EECF244321}">
                <p14:modId xmlns:p14="http://schemas.microsoft.com/office/powerpoint/2010/main" val="2752410063"/>
              </p:ext>
            </p:extLst>
          </p:nvPr>
        </p:nvGraphicFramePr>
        <p:xfrm>
          <a:off x="892771" y="1713468"/>
          <a:ext cx="10902060" cy="2225354"/>
        </p:xfrm>
        <a:graphic>
          <a:graphicData uri="http://schemas.openxmlformats.org/drawingml/2006/table">
            <a:tbl>
              <a:tblPr firstRow="1" bandRow="1">
                <a:tableStyleId>{5C22544A-7EE6-4342-B048-85BDC9FD1C3A}</a:tableStyleId>
              </a:tblPr>
              <a:tblGrid>
                <a:gridCol w="1985742">
                  <a:extLst>
                    <a:ext uri="{9D8B030D-6E8A-4147-A177-3AD203B41FA5}">
                      <a16:colId xmlns:a16="http://schemas.microsoft.com/office/drawing/2014/main" val="2778919848"/>
                    </a:ext>
                  </a:extLst>
                </a:gridCol>
                <a:gridCol w="2353733">
                  <a:extLst>
                    <a:ext uri="{9D8B030D-6E8A-4147-A177-3AD203B41FA5}">
                      <a16:colId xmlns:a16="http://schemas.microsoft.com/office/drawing/2014/main" val="4082601805"/>
                    </a:ext>
                  </a:extLst>
                </a:gridCol>
                <a:gridCol w="3581400">
                  <a:extLst>
                    <a:ext uri="{9D8B030D-6E8A-4147-A177-3AD203B41FA5}">
                      <a16:colId xmlns:a16="http://schemas.microsoft.com/office/drawing/2014/main" val="1715448346"/>
                    </a:ext>
                  </a:extLst>
                </a:gridCol>
                <a:gridCol w="2981185">
                  <a:extLst>
                    <a:ext uri="{9D8B030D-6E8A-4147-A177-3AD203B41FA5}">
                      <a16:colId xmlns:a16="http://schemas.microsoft.com/office/drawing/2014/main" val="389772461"/>
                    </a:ext>
                  </a:extLst>
                </a:gridCol>
              </a:tblGrid>
              <a:tr h="762314">
                <a:tc>
                  <a:txBody>
                    <a:bodyPr/>
                    <a:lstStyle/>
                    <a:p>
                      <a:pPr algn="ctr"/>
                      <a:r>
                        <a:rPr lang="vi-VN" sz="3000" dirty="0">
                          <a:latin typeface="Cambria" panose="02040503050406030204" pitchFamily="18" charset="0"/>
                          <a:ea typeface="Cambria" panose="02040503050406030204" pitchFamily="18" charset="0"/>
                        </a:rPr>
                        <a:t>Thời gian</a:t>
                      </a:r>
                      <a:endParaRPr lang="en-SG" sz="3000" dirty="0">
                        <a:latin typeface="Cambria" panose="02040503050406030204" pitchFamily="18" charset="0"/>
                        <a:ea typeface="Cambria" panose="02040503050406030204" pitchFamily="18" charset="0"/>
                      </a:endParaRPr>
                    </a:p>
                  </a:txBody>
                  <a:tcPr>
                    <a:solidFill>
                      <a:schemeClr val="accent6">
                        <a:lumMod val="50000"/>
                      </a:schemeClr>
                    </a:solidFill>
                  </a:tcPr>
                </a:tc>
                <a:tc>
                  <a:txBody>
                    <a:bodyPr/>
                    <a:lstStyle/>
                    <a:p>
                      <a:pPr algn="ctr"/>
                      <a:r>
                        <a:rPr lang="vi-VN" sz="3000" dirty="0">
                          <a:latin typeface="Cambria" panose="02040503050406030204" pitchFamily="18" charset="0"/>
                          <a:ea typeface="Cambria" panose="02040503050406030204" pitchFamily="18" charset="0"/>
                        </a:rPr>
                        <a:t>Địa điểm</a:t>
                      </a:r>
                      <a:endParaRPr lang="en-SG" sz="3000" dirty="0">
                        <a:latin typeface="Cambria" panose="02040503050406030204" pitchFamily="18" charset="0"/>
                        <a:ea typeface="Cambria" panose="02040503050406030204" pitchFamily="18" charset="0"/>
                      </a:endParaRPr>
                    </a:p>
                  </a:txBody>
                  <a:tcPr>
                    <a:solidFill>
                      <a:schemeClr val="accent6">
                        <a:lumMod val="50000"/>
                      </a:schemeClr>
                    </a:solidFill>
                  </a:tcPr>
                </a:tc>
                <a:tc>
                  <a:txBody>
                    <a:bodyPr/>
                    <a:lstStyle/>
                    <a:p>
                      <a:pPr algn="ctr"/>
                      <a:r>
                        <a:rPr lang="vi-VN" sz="3000" dirty="0">
                          <a:latin typeface="Cambria" panose="02040503050406030204" pitchFamily="18" charset="0"/>
                          <a:ea typeface="Cambria" panose="02040503050406030204" pitchFamily="18" charset="0"/>
                        </a:rPr>
                        <a:t>Các nhân vật</a:t>
                      </a:r>
                      <a:endParaRPr lang="en-SG" sz="3000" dirty="0">
                        <a:latin typeface="Cambria" panose="02040503050406030204" pitchFamily="18" charset="0"/>
                        <a:ea typeface="Cambria" panose="02040503050406030204" pitchFamily="18" charset="0"/>
                      </a:endParaRPr>
                    </a:p>
                  </a:txBody>
                  <a:tcPr>
                    <a:solidFill>
                      <a:schemeClr val="accent6">
                        <a:lumMod val="50000"/>
                      </a:schemeClr>
                    </a:solidFill>
                  </a:tcPr>
                </a:tc>
                <a:tc>
                  <a:txBody>
                    <a:bodyPr/>
                    <a:lstStyle/>
                    <a:p>
                      <a:pPr algn="ctr"/>
                      <a:r>
                        <a:rPr lang="vi-VN" sz="3000" dirty="0">
                          <a:latin typeface="Cambria" panose="02040503050406030204" pitchFamily="18" charset="0"/>
                          <a:ea typeface="Cambria" panose="02040503050406030204" pitchFamily="18" charset="0"/>
                        </a:rPr>
                        <a:t>Nhân vật chính</a:t>
                      </a:r>
                      <a:endParaRPr lang="en-SG" sz="3000" dirty="0">
                        <a:latin typeface="Cambria" panose="02040503050406030204" pitchFamily="18" charset="0"/>
                        <a:ea typeface="Cambria" panose="02040503050406030204" pitchFamily="18" charset="0"/>
                      </a:endParaRPr>
                    </a:p>
                  </a:txBody>
                  <a:tcPr>
                    <a:solidFill>
                      <a:schemeClr val="accent6">
                        <a:lumMod val="50000"/>
                      </a:schemeClr>
                    </a:solidFill>
                  </a:tcPr>
                </a:tc>
                <a:extLst>
                  <a:ext uri="{0D108BD9-81ED-4DB2-BD59-A6C34878D82A}">
                    <a16:rowId xmlns:a16="http://schemas.microsoft.com/office/drawing/2014/main" val="2143010163"/>
                  </a:ext>
                </a:extLst>
              </a:tr>
              <a:tr h="643043">
                <a:tc>
                  <a:txBody>
                    <a:bodyPr/>
                    <a:lstStyle/>
                    <a:p>
                      <a:endParaRPr lang="en-SG" dirty="0"/>
                    </a:p>
                  </a:txBody>
                  <a:tcPr>
                    <a:solidFill>
                      <a:schemeClr val="accent6">
                        <a:lumMod val="20000"/>
                        <a:lumOff val="80000"/>
                      </a:schemeClr>
                    </a:solidFill>
                  </a:tcPr>
                </a:tc>
                <a:tc>
                  <a:txBody>
                    <a:bodyPr/>
                    <a:lstStyle/>
                    <a:p>
                      <a:endParaRPr lang="en-SG" dirty="0"/>
                    </a:p>
                  </a:txBody>
                  <a:tcPr>
                    <a:solidFill>
                      <a:schemeClr val="accent6">
                        <a:lumMod val="20000"/>
                        <a:lumOff val="80000"/>
                      </a:schemeClr>
                    </a:solidFill>
                  </a:tcPr>
                </a:tc>
                <a:tc>
                  <a:txBody>
                    <a:bodyPr/>
                    <a:lstStyle/>
                    <a:p>
                      <a:endParaRPr lang="vi-VN" dirty="0"/>
                    </a:p>
                    <a:p>
                      <a:endParaRPr lang="vi-VN" dirty="0"/>
                    </a:p>
                    <a:p>
                      <a:endParaRPr lang="vi-VN" dirty="0"/>
                    </a:p>
                    <a:p>
                      <a:endParaRPr lang="vi-VN" dirty="0"/>
                    </a:p>
                  </a:txBody>
                  <a:tcPr>
                    <a:solidFill>
                      <a:schemeClr val="accent6">
                        <a:lumMod val="20000"/>
                        <a:lumOff val="80000"/>
                      </a:schemeClr>
                    </a:solidFill>
                  </a:tcPr>
                </a:tc>
                <a:tc>
                  <a:txBody>
                    <a:bodyPr/>
                    <a:lstStyle/>
                    <a:p>
                      <a:endParaRPr lang="vi-VN" dirty="0"/>
                    </a:p>
                    <a:p>
                      <a:endParaRPr lang="vi-VN" dirty="0"/>
                    </a:p>
                    <a:p>
                      <a:endParaRPr lang="vi-VN" dirty="0"/>
                    </a:p>
                    <a:p>
                      <a:endParaRPr lang="vi-VN" dirty="0"/>
                    </a:p>
                    <a:p>
                      <a:endParaRPr lang="en-SG" dirty="0"/>
                    </a:p>
                  </a:txBody>
                  <a:tcPr>
                    <a:solidFill>
                      <a:schemeClr val="accent6">
                        <a:lumMod val="20000"/>
                        <a:lumOff val="80000"/>
                      </a:schemeClr>
                    </a:solidFill>
                  </a:tcPr>
                </a:tc>
                <a:extLst>
                  <a:ext uri="{0D108BD9-81ED-4DB2-BD59-A6C34878D82A}">
                    <a16:rowId xmlns:a16="http://schemas.microsoft.com/office/drawing/2014/main" val="2790043966"/>
                  </a:ext>
                </a:extLst>
              </a:tr>
            </a:tbl>
          </a:graphicData>
        </a:graphic>
      </p:graphicFrame>
      <p:pic>
        <p:nvPicPr>
          <p:cNvPr id="16" name="Picture 15" descr="A couple of kids sitting at desks&#10;&#10;Description automatically generated">
            <a:extLst>
              <a:ext uri="{FF2B5EF4-FFF2-40B4-BE49-F238E27FC236}">
                <a16:creationId xmlns:a16="http://schemas.microsoft.com/office/drawing/2014/main" id="{314ADA86-46EA-1B85-0D96-57CE96D289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3365584"/>
            <a:ext cx="5551714" cy="3429000"/>
          </a:xfrm>
          <a:prstGeom prst="rect">
            <a:avLst/>
          </a:prstGeom>
        </p:spPr>
      </p:pic>
      <p:sp>
        <p:nvSpPr>
          <p:cNvPr id="18" name="TextBox 17">
            <a:extLst>
              <a:ext uri="{FF2B5EF4-FFF2-40B4-BE49-F238E27FC236}">
                <a16:creationId xmlns:a16="http://schemas.microsoft.com/office/drawing/2014/main" id="{65D7D974-4E71-C839-B821-D2640DD78550}"/>
              </a:ext>
            </a:extLst>
          </p:cNvPr>
          <p:cNvSpPr txBox="1"/>
          <p:nvPr/>
        </p:nvSpPr>
        <p:spPr>
          <a:xfrm>
            <a:off x="1028939" y="2738957"/>
            <a:ext cx="2192866" cy="553998"/>
          </a:xfrm>
          <a:prstGeom prst="rect">
            <a:avLst/>
          </a:prstGeom>
          <a:noFill/>
        </p:spPr>
        <p:txBody>
          <a:bodyPr wrap="square" rtlCol="0">
            <a:spAutoFit/>
          </a:bodyPr>
          <a:lstStyle/>
          <a:p>
            <a:r>
              <a:rPr lang="en-SG" sz="3000" b="1" dirty="0" err="1">
                <a:latin typeface="Cambria" panose="02040503050406030204" pitchFamily="18" charset="0"/>
                <a:ea typeface="Cambria" panose="02040503050406030204" pitchFamily="18" charset="0"/>
              </a:rPr>
              <a:t>Sáng</a:t>
            </a:r>
            <a:r>
              <a:rPr lang="vi-VN" sz="3000" b="1" dirty="0">
                <a:latin typeface="Cambria" panose="02040503050406030204" pitchFamily="18" charset="0"/>
                <a:ea typeface="Cambria" panose="02040503050406030204" pitchFamily="18" charset="0"/>
              </a:rPr>
              <a:t> nay</a:t>
            </a:r>
            <a:endParaRPr lang="en-SG" sz="3000" b="1"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13D3911F-0D4F-D614-9EB8-EC8114E76F65}"/>
              </a:ext>
            </a:extLst>
          </p:cNvPr>
          <p:cNvSpPr txBox="1"/>
          <p:nvPr/>
        </p:nvSpPr>
        <p:spPr>
          <a:xfrm>
            <a:off x="2951122" y="2775272"/>
            <a:ext cx="2661477" cy="553998"/>
          </a:xfrm>
          <a:prstGeom prst="rect">
            <a:avLst/>
          </a:prstGeom>
          <a:noFill/>
        </p:spPr>
        <p:txBody>
          <a:bodyPr wrap="square" rtlCol="0">
            <a:spAutoFit/>
          </a:bodyPr>
          <a:lstStyle/>
          <a:p>
            <a:r>
              <a:rPr lang="vi-VN" sz="3000" b="1" dirty="0">
                <a:latin typeface="Cambria" panose="02040503050406030204" pitchFamily="18" charset="0"/>
                <a:ea typeface="Cambria" panose="02040503050406030204" pitchFamily="18" charset="0"/>
              </a:rPr>
              <a:t>Trường học</a:t>
            </a:r>
            <a:endParaRPr lang="en-SG" sz="30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764FCEBF-10B9-F0C7-887B-D47EE6763BA8}"/>
              </a:ext>
            </a:extLst>
          </p:cNvPr>
          <p:cNvSpPr txBox="1"/>
          <p:nvPr/>
        </p:nvSpPr>
        <p:spPr>
          <a:xfrm>
            <a:off x="5755022" y="2824097"/>
            <a:ext cx="2192866" cy="369332"/>
          </a:xfrm>
          <a:prstGeom prst="rect">
            <a:avLst/>
          </a:prstGeom>
          <a:noFill/>
        </p:spPr>
        <p:txBody>
          <a:bodyPr wrap="square" rtlCol="0">
            <a:spAutoFit/>
          </a:bodyPr>
          <a:lstStyle/>
          <a:p>
            <a:endParaRPr lang="en-SG" dirty="0"/>
          </a:p>
        </p:txBody>
      </p:sp>
      <p:sp>
        <p:nvSpPr>
          <p:cNvPr id="21" name="TextBox 20">
            <a:extLst>
              <a:ext uri="{FF2B5EF4-FFF2-40B4-BE49-F238E27FC236}">
                <a16:creationId xmlns:a16="http://schemas.microsoft.com/office/drawing/2014/main" id="{6619264A-5188-CE1D-04CC-7613ABD89BBF}"/>
              </a:ext>
            </a:extLst>
          </p:cNvPr>
          <p:cNvSpPr txBox="1"/>
          <p:nvPr/>
        </p:nvSpPr>
        <p:spPr>
          <a:xfrm>
            <a:off x="5077148" y="2502807"/>
            <a:ext cx="3875955" cy="1477328"/>
          </a:xfrm>
          <a:prstGeom prst="rect">
            <a:avLst/>
          </a:prstGeom>
          <a:noFill/>
        </p:spPr>
        <p:txBody>
          <a:bodyPr wrap="square" rtlCol="0">
            <a:spAutoFit/>
          </a:bodyPr>
          <a:lstStyle/>
          <a:p>
            <a:pPr algn="ctr"/>
            <a:r>
              <a:rPr lang="en-SG" sz="3000" b="1" dirty="0" err="1">
                <a:latin typeface="Cambria" panose="02040503050406030204" pitchFamily="18" charset="0"/>
                <a:ea typeface="Cambria" panose="02040503050406030204" pitchFamily="18" charset="0"/>
              </a:rPr>
              <a:t>Việt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Mạnh</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Chiến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Vĩnh</a:t>
            </a:r>
            <a:r>
              <a:rPr lang="en-SG" sz="3000" b="1" dirty="0">
                <a:latin typeface="Cambria" panose="02040503050406030204" pitchFamily="18" charset="0"/>
                <a:ea typeface="Cambria" panose="02040503050406030204" pitchFamily="18" charset="0"/>
              </a:rPr>
              <a:t>, Long </a:t>
            </a:r>
            <a:r>
              <a:rPr lang="en-SG" sz="3000" b="1" dirty="0" err="1">
                <a:latin typeface="Cambria" panose="02040503050406030204" pitchFamily="18" charset="0"/>
                <a:ea typeface="Cambria" panose="02040503050406030204" pitchFamily="18" charset="0"/>
              </a:rPr>
              <a:t>và</a:t>
            </a:r>
            <a:r>
              <a:rPr lang="en-SG" sz="3000" b="1" dirty="0">
                <a:latin typeface="Cambria" panose="02040503050406030204" pitchFamily="18" charset="0"/>
                <a:ea typeface="Cambria" panose="02040503050406030204" pitchFamily="18" charset="0"/>
              </a:rPr>
              <a:t> </a:t>
            </a:r>
            <a:endParaRPr lang="vi-VN" sz="3000" b="1" dirty="0">
              <a:latin typeface="Cambria" panose="02040503050406030204" pitchFamily="18" charset="0"/>
              <a:ea typeface="Cambria" panose="02040503050406030204" pitchFamily="18" charset="0"/>
            </a:endParaRPr>
          </a:p>
          <a:p>
            <a:pPr algn="ctr"/>
            <a:r>
              <a:rPr lang="en-SG" sz="3000" b="1" dirty="0" err="1">
                <a:latin typeface="Cambria" panose="02040503050406030204" pitchFamily="18" charset="0"/>
                <a:ea typeface="Cambria" panose="02040503050406030204" pitchFamily="18" charset="0"/>
              </a:rPr>
              <a:t>đội</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hình</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lớp</a:t>
            </a:r>
            <a:r>
              <a:rPr lang="vi-VN" sz="3000" b="1" dirty="0">
                <a:latin typeface="Cambria" panose="02040503050406030204" pitchFamily="18" charset="0"/>
                <a:ea typeface="Cambria" panose="02040503050406030204" pitchFamily="18" charset="0"/>
              </a:rPr>
              <a:t> C</a:t>
            </a:r>
            <a:endParaRPr lang="en-SG" sz="3000" b="1" dirty="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7E4ECB9E-AC23-B312-8C36-BC5D661748EF}"/>
              </a:ext>
            </a:extLst>
          </p:cNvPr>
          <p:cNvSpPr txBox="1"/>
          <p:nvPr/>
        </p:nvSpPr>
        <p:spPr>
          <a:xfrm>
            <a:off x="9764971" y="2791349"/>
            <a:ext cx="2192866" cy="553998"/>
          </a:xfrm>
          <a:prstGeom prst="rect">
            <a:avLst/>
          </a:prstGeom>
          <a:noFill/>
        </p:spPr>
        <p:txBody>
          <a:bodyPr wrap="square" rtlCol="0">
            <a:spAutoFit/>
          </a:bodyPr>
          <a:lstStyle/>
          <a:p>
            <a:r>
              <a:rPr lang="en-SG" sz="3000" b="1" dirty="0" err="1">
                <a:latin typeface="Cambria" panose="02040503050406030204" pitchFamily="18" charset="0"/>
                <a:ea typeface="Cambria" panose="02040503050406030204" pitchFamily="18" charset="0"/>
              </a:rPr>
              <a:t>Việt</a:t>
            </a:r>
            <a:endParaRPr lang="en-SG" sz="3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250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breeze.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a:extLst>
              <a:ext uri="{FF2B5EF4-FFF2-40B4-BE49-F238E27FC236}">
                <a16:creationId xmlns:a16="http://schemas.microsoft.com/office/drawing/2014/main" id="{CC7146E8-0970-90E7-5399-B39F0057CBC3}"/>
              </a:ext>
            </a:extLst>
          </p:cNvPr>
          <p:cNvSpPr/>
          <p:nvPr/>
        </p:nvSpPr>
        <p:spPr>
          <a:xfrm>
            <a:off x="1453306" y="146043"/>
            <a:ext cx="10661694" cy="11240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圆角 9">
            <a:extLst>
              <a:ext uri="{FF2B5EF4-FFF2-40B4-BE49-F238E27FC236}">
                <a16:creationId xmlns:a16="http://schemas.microsoft.com/office/drawing/2014/main" id="{9B96135F-A9B7-5348-CF79-D453781DF952}"/>
              </a:ext>
            </a:extLst>
          </p:cNvPr>
          <p:cNvSpPr/>
          <p:nvPr/>
        </p:nvSpPr>
        <p:spPr>
          <a:xfrm>
            <a:off x="77000" y="69039"/>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0FFD57FD-A9D1-D573-7802-1E0080514644}"/>
              </a:ext>
            </a:extLst>
          </p:cNvPr>
          <p:cNvSpPr txBox="1"/>
          <p:nvPr/>
        </p:nvSpPr>
        <p:spPr>
          <a:xfrm>
            <a:off x="1181895" y="303440"/>
            <a:ext cx="11204515" cy="646331"/>
          </a:xfrm>
          <a:prstGeom prst="rect">
            <a:avLst/>
          </a:prstGeom>
          <a:noFill/>
        </p:spPr>
        <p:txBody>
          <a:bodyPr wrap="square">
            <a:spAutoFit/>
          </a:bodyPr>
          <a:lstStyle/>
          <a:p>
            <a:pPr algn="ctr"/>
            <a:r>
              <a:rPr lang="vi-VN" sz="3500" b="1" dirty="0">
                <a:latin typeface="Cambria" panose="02040503050406030204" pitchFamily="18" charset="0"/>
                <a:ea typeface="Cambria" panose="02040503050406030204" pitchFamily="18" charset="0"/>
              </a:rPr>
              <a:t>Việt được giới thiệu như thế nào ở đầu câu chuyện?</a:t>
            </a:r>
            <a:endParaRPr lang="en-SG" sz="3500" b="1" dirty="0">
              <a:latin typeface="Cambria" panose="02040503050406030204" pitchFamily="18" charset="0"/>
              <a:ea typeface="Cambria" panose="02040503050406030204" pitchFamily="18" charset="0"/>
            </a:endParaRPr>
          </a:p>
        </p:txBody>
      </p:sp>
      <p:sp>
        <p:nvSpPr>
          <p:cNvPr id="9" name="圆角矩形 17">
            <a:extLst>
              <a:ext uri="{FF2B5EF4-FFF2-40B4-BE49-F238E27FC236}">
                <a16:creationId xmlns:a16="http://schemas.microsoft.com/office/drawing/2014/main" id="{9B8F4A25-EF92-44C6-6DC6-D31A13B8FEC4}"/>
              </a:ext>
            </a:extLst>
          </p:cNvPr>
          <p:cNvSpPr/>
          <p:nvPr/>
        </p:nvSpPr>
        <p:spPr>
          <a:xfrm>
            <a:off x="142317" y="1347130"/>
            <a:ext cx="8442883" cy="5364827"/>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b="1" dirty="0">
                <a:solidFill>
                  <a:srgbClr val="ED7D31">
                    <a:lumMod val="75000"/>
                  </a:srgbClr>
                </a:solidFill>
                <a:latin typeface="Cambria" panose="02040503050406030204" pitchFamily="18" charset="0"/>
                <a:ea typeface="Cambria" panose="02040503050406030204" pitchFamily="18" charset="0"/>
              </a:rPr>
              <a:t>Việt được giới thiệu là một cầu thủ xuất sắc được công nhận bởi bạn bè khu phố. Việt chờ đợi để có cơ hội ra mắt "giới hâm mộ bóng đá trường nhà" trong trận đấu với lớp 5C.</a:t>
            </a:r>
            <a:endParaRPr kumimoji="0" lang="en-US" sz="45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pic>
        <p:nvPicPr>
          <p:cNvPr id="11" name="Picture 10" descr="A cartoon of a child holding a football ball&#10;&#10;Description automatically generated">
            <a:extLst>
              <a:ext uri="{FF2B5EF4-FFF2-40B4-BE49-F238E27FC236}">
                <a16:creationId xmlns:a16="http://schemas.microsoft.com/office/drawing/2014/main" id="{A8AA0FA3-02C5-7EEE-DC20-3A6264EB1B6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406" b="95190" l="7829" r="92494">
                        <a14:foregroundMark x1="34060" y1="5942" x2="61501" y2="4446"/>
                        <a14:foregroundMark x1="30751" y1="49798" x2="30428" y2="63500"/>
                        <a14:foregroundMark x1="30428" y1="48707" x2="45198" y2="50566"/>
                        <a14:foregroundMark x1="11542" y1="60550" x2="33333" y2="64430"/>
                        <a14:foregroundMark x1="38176" y1="88884" x2="58838" y2="95190"/>
                        <a14:foregroundMark x1="71832" y1="89450" x2="92494" y2="90542"/>
                        <a14:foregroundMark x1="7829" y1="52425" x2="10089" y2="60186"/>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8585200" y="1504527"/>
            <a:ext cx="2762411" cy="5360352"/>
          </a:xfrm>
          <a:prstGeom prst="rect">
            <a:avLst/>
          </a:prstGeom>
        </p:spPr>
      </p:pic>
    </p:spTree>
    <p:extLst>
      <p:ext uri="{BB962C8B-B14F-4D97-AF65-F5344CB8AC3E}">
        <p14:creationId xmlns:p14="http://schemas.microsoft.com/office/powerpoint/2010/main" val="38661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7">
            <a:extLst>
              <a:ext uri="{FF2B5EF4-FFF2-40B4-BE49-F238E27FC236}">
                <a16:creationId xmlns:a16="http://schemas.microsoft.com/office/drawing/2014/main" id="{9E49B662-16B5-3A06-4587-27147843315B}"/>
              </a:ext>
            </a:extLst>
          </p:cNvPr>
          <p:cNvSpPr/>
          <p:nvPr/>
        </p:nvSpPr>
        <p:spPr>
          <a:xfrm>
            <a:off x="686601" y="4935349"/>
            <a:ext cx="9257499" cy="164408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3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sp>
        <p:nvSpPr>
          <p:cNvPr id="4" name="矩形: 圆角 1">
            <a:extLst>
              <a:ext uri="{FF2B5EF4-FFF2-40B4-BE49-F238E27FC236}">
                <a16:creationId xmlns:a16="http://schemas.microsoft.com/office/drawing/2014/main" id="{CC7146E8-0970-90E7-5399-B39F0057CBC3}"/>
              </a:ext>
            </a:extLst>
          </p:cNvPr>
          <p:cNvSpPr/>
          <p:nvPr/>
        </p:nvSpPr>
        <p:spPr>
          <a:xfrm>
            <a:off x="1453305" y="110351"/>
            <a:ext cx="10661694" cy="11240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圆角 9">
            <a:extLst>
              <a:ext uri="{FF2B5EF4-FFF2-40B4-BE49-F238E27FC236}">
                <a16:creationId xmlns:a16="http://schemas.microsoft.com/office/drawing/2014/main" id="{9B96135F-A9B7-5348-CF79-D453781DF952}"/>
              </a:ext>
            </a:extLst>
          </p:cNvPr>
          <p:cNvSpPr/>
          <p:nvPr/>
        </p:nvSpPr>
        <p:spPr>
          <a:xfrm>
            <a:off x="77000" y="69039"/>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0FFD57FD-A9D1-D573-7802-1E0080514644}"/>
              </a:ext>
            </a:extLst>
          </p:cNvPr>
          <p:cNvSpPr txBox="1"/>
          <p:nvPr/>
        </p:nvSpPr>
        <p:spPr>
          <a:xfrm>
            <a:off x="1453305" y="177873"/>
            <a:ext cx="1073869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Ở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đầu</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trận</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bóng</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hành</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Mạnh</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và</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Việt</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khác</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nhau</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ra</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sao</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hành</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đó</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cho</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biết</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điều</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gì</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về</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bạn</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9" name="圆角矩形 17">
            <a:extLst>
              <a:ext uri="{FF2B5EF4-FFF2-40B4-BE49-F238E27FC236}">
                <a16:creationId xmlns:a16="http://schemas.microsoft.com/office/drawing/2014/main" id="{9B8F4A25-EF92-44C6-6DC6-D31A13B8FEC4}"/>
              </a:ext>
            </a:extLst>
          </p:cNvPr>
          <p:cNvSpPr/>
          <p:nvPr/>
        </p:nvSpPr>
        <p:spPr>
          <a:xfrm>
            <a:off x="77000" y="1343270"/>
            <a:ext cx="8442883" cy="360743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3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pic>
        <p:nvPicPr>
          <p:cNvPr id="11" name="Picture 10" descr="A cartoon of a child holding a football ball&#10;&#10;Description automatically generated">
            <a:extLst>
              <a:ext uri="{FF2B5EF4-FFF2-40B4-BE49-F238E27FC236}">
                <a16:creationId xmlns:a16="http://schemas.microsoft.com/office/drawing/2014/main" id="{A8AA0FA3-02C5-7EEE-DC20-3A6264EB1B6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406" b="95190" l="7829" r="92494">
                        <a14:foregroundMark x1="34060" y1="5942" x2="61501" y2="4446"/>
                        <a14:foregroundMark x1="30751" y1="49798" x2="30428" y2="63500"/>
                        <a14:foregroundMark x1="30428" y1="48707" x2="45198" y2="50566"/>
                        <a14:foregroundMark x1="11542" y1="60550" x2="33333" y2="64430"/>
                        <a14:foregroundMark x1="38176" y1="88884" x2="58838" y2="95190"/>
                        <a14:foregroundMark x1="71832" y1="89450" x2="92494" y2="90542"/>
                        <a14:foregroundMark x1="7829" y1="52425" x2="10089" y2="60186"/>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9620089" y="1497648"/>
            <a:ext cx="2762411" cy="5360352"/>
          </a:xfrm>
          <a:prstGeom prst="rect">
            <a:avLst/>
          </a:prstGeom>
        </p:spPr>
      </p:pic>
      <p:sp>
        <p:nvSpPr>
          <p:cNvPr id="2" name="TextBox 1">
            <a:extLst>
              <a:ext uri="{FF2B5EF4-FFF2-40B4-BE49-F238E27FC236}">
                <a16:creationId xmlns:a16="http://schemas.microsoft.com/office/drawing/2014/main" id="{33472B07-D6B0-E39A-8695-AD3C7BD46B1E}"/>
              </a:ext>
            </a:extLst>
          </p:cNvPr>
          <p:cNvSpPr txBox="1"/>
          <p:nvPr/>
        </p:nvSpPr>
        <p:spPr>
          <a:xfrm>
            <a:off x="240791" y="1594859"/>
            <a:ext cx="8115299" cy="3231654"/>
          </a:xfrm>
          <a:prstGeom prst="rect">
            <a:avLst/>
          </a:prstGeom>
          <a:noFill/>
        </p:spPr>
        <p:txBody>
          <a:bodyPr wrap="square" rtlCol="0">
            <a:spAutoFit/>
          </a:bodyPr>
          <a:lstStyle/>
          <a:p>
            <a:pPr algn="just"/>
            <a:r>
              <a:rPr lang="vi-VN" sz="3400" b="1" dirty="0">
                <a:solidFill>
                  <a:srgbClr val="002060"/>
                </a:solidFill>
                <a:latin typeface="Cambria" panose="02040503050406030204" pitchFamily="18" charset="0"/>
                <a:ea typeface="Cambria" panose="02040503050406030204" pitchFamily="18" charset="0"/>
              </a:rPr>
              <a:t>Ở đầu trận bóng, hành động của Mạnh là cướp bóng và chuyền cho Việt dẫn xuống vòng cấm địa. </a:t>
            </a:r>
            <a:r>
              <a:rPr lang="vi-VN" sz="3400" b="1" dirty="0">
                <a:latin typeface="Cambria" panose="02040503050406030204" pitchFamily="18" charset="0"/>
                <a:ea typeface="Cambria" panose="02040503050406030204" pitchFamily="18" charset="0"/>
              </a:rPr>
              <a:t>Trong khi đó, Việt vẫn cố hất bóng qua hậu vệ lớp C vì không muốn cho ai cơ hội ghi bàn mặc cho việc thủ môn đã lao lên bắt bóng.</a:t>
            </a:r>
            <a:endParaRPr kumimoji="0" lang="en-US" sz="34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3B815A-B764-A3EC-E816-CD1345710BF4}"/>
              </a:ext>
            </a:extLst>
          </p:cNvPr>
          <p:cNvSpPr txBox="1"/>
          <p:nvPr/>
        </p:nvSpPr>
        <p:spPr>
          <a:xfrm>
            <a:off x="790861" y="4953450"/>
            <a:ext cx="9058658" cy="1661993"/>
          </a:xfrm>
          <a:prstGeom prst="rect">
            <a:avLst/>
          </a:prstGeom>
          <a:noFill/>
        </p:spPr>
        <p:txBody>
          <a:bodyPr wrap="square">
            <a:spAutoFit/>
          </a:bodyPr>
          <a:lstStyle/>
          <a:p>
            <a:pPr algn="just" defTabSz="609630"/>
            <a:r>
              <a:rPr lang="vi-VN" sz="3400" b="1" dirty="0">
                <a:solidFill>
                  <a:srgbClr val="752912"/>
                </a:solidFill>
                <a:latin typeface="Cambria" panose="02040503050406030204" pitchFamily="18" charset="0"/>
              </a:rPr>
              <a:t>Hành động này cho thấy Mạnh chơi đồng đội và hợp tác, trong khi Việt có phần ích kỷ và muốn ghi bàn mặc cho cơ hội của đồng đội.</a:t>
            </a:r>
            <a:endParaRPr lang="en-US" sz="3400" b="1" dirty="0">
              <a:solidFill>
                <a:srgbClr val="752912"/>
              </a:solidFill>
              <a:latin typeface="Cambria" panose="02040503050406030204" pitchFamily="18" charset="0"/>
            </a:endParaRPr>
          </a:p>
        </p:txBody>
      </p:sp>
      <p:sp>
        <p:nvSpPr>
          <p:cNvPr id="13" name="Arrow: Right 12">
            <a:extLst>
              <a:ext uri="{FF2B5EF4-FFF2-40B4-BE49-F238E27FC236}">
                <a16:creationId xmlns:a16="http://schemas.microsoft.com/office/drawing/2014/main" id="{6649CF9F-C1F6-02A8-C587-8711BEA3F6D5}"/>
              </a:ext>
            </a:extLst>
          </p:cNvPr>
          <p:cNvSpPr/>
          <p:nvPr/>
        </p:nvSpPr>
        <p:spPr>
          <a:xfrm>
            <a:off x="0" y="5375030"/>
            <a:ext cx="790861" cy="759070"/>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35457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2" grpId="0"/>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a:extLst>
              <a:ext uri="{FF2B5EF4-FFF2-40B4-BE49-F238E27FC236}">
                <a16:creationId xmlns:a16="http://schemas.microsoft.com/office/drawing/2014/main" id="{252A0438-AEAB-25BD-21A2-D001FC4F33F9}"/>
              </a:ext>
            </a:extLst>
          </p:cNvPr>
          <p:cNvSpPr/>
          <p:nvPr/>
        </p:nvSpPr>
        <p:spPr>
          <a:xfrm>
            <a:off x="1453305" y="110351"/>
            <a:ext cx="10661694" cy="11240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圆角 9">
            <a:extLst>
              <a:ext uri="{FF2B5EF4-FFF2-40B4-BE49-F238E27FC236}">
                <a16:creationId xmlns:a16="http://schemas.microsoft.com/office/drawing/2014/main" id="{2EE39436-3796-7C4A-B897-29FF28865E06}"/>
              </a:ext>
            </a:extLst>
          </p:cNvPr>
          <p:cNvSpPr/>
          <p:nvPr/>
        </p:nvSpPr>
        <p:spPr>
          <a:xfrm>
            <a:off x="77000" y="69039"/>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53794F95-3339-5676-5F29-110FCC1AFC74}"/>
              </a:ext>
            </a:extLst>
          </p:cNvPr>
          <p:cNvSpPr txBox="1"/>
          <p:nvPr/>
        </p:nvSpPr>
        <p:spPr>
          <a:xfrm>
            <a:off x="1376304" y="110351"/>
            <a:ext cx="10738695" cy="1046440"/>
          </a:xfrm>
          <a:prstGeom prst="rect">
            <a:avLst/>
          </a:prstGeom>
          <a:noFill/>
        </p:spPr>
        <p:txBody>
          <a:bodyPr wrap="square">
            <a:spAutoFit/>
          </a:bodyPr>
          <a:lstStyle/>
          <a:p>
            <a:pPr algn="ctr"/>
            <a:r>
              <a:rPr lang="en-SG" sz="3100" b="1">
                <a:latin typeface="Cambria" panose="02040503050406030204" pitchFamily="18" charset="0"/>
                <a:ea typeface="Cambria" panose="02040503050406030204" pitchFamily="18" charset="0"/>
              </a:rPr>
              <a:t>Vì sao Việt không đá hiệp hai nữa? Theo em, Việt đã nhận ra được điều gì khi xem hiệp đấu thứ hai không có mình?</a:t>
            </a:r>
            <a:endParaRPr lang="en-SG" sz="3100" b="1" dirty="0">
              <a:latin typeface="Cambria" panose="02040503050406030204" pitchFamily="18" charset="0"/>
              <a:ea typeface="Cambria" panose="02040503050406030204" pitchFamily="18" charset="0"/>
            </a:endParaRPr>
          </a:p>
        </p:txBody>
      </p:sp>
      <p:sp>
        <p:nvSpPr>
          <p:cNvPr id="8" name="圆角矩形 17">
            <a:extLst>
              <a:ext uri="{FF2B5EF4-FFF2-40B4-BE49-F238E27FC236}">
                <a16:creationId xmlns:a16="http://schemas.microsoft.com/office/drawing/2014/main" id="{203F4DAD-CE5A-9DFB-F475-F8EF367BAB2C}"/>
              </a:ext>
            </a:extLst>
          </p:cNvPr>
          <p:cNvSpPr/>
          <p:nvPr/>
        </p:nvSpPr>
        <p:spPr>
          <a:xfrm>
            <a:off x="77000" y="2667000"/>
            <a:ext cx="6438900" cy="3949700"/>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mbria" panose="02040503050406030204" pitchFamily="18" charset="0"/>
                <a:ea typeface="Cambria" panose="02040503050406030204" pitchFamily="18" charset="0"/>
              </a:rPr>
              <a:t>Việt không đá hiệp hai nữa vì Việt giận dỗi và nghĩ rằng không có mình sẽ không ai làm được gì khi bị đồng đội nhắc nhở đừng ích kỉ.</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圆角矩形 17">
            <a:extLst>
              <a:ext uri="{FF2B5EF4-FFF2-40B4-BE49-F238E27FC236}">
                <a16:creationId xmlns:a16="http://schemas.microsoft.com/office/drawing/2014/main" id="{65FF2C9F-1AAC-E340-A5C3-7E328EC56908}"/>
              </a:ext>
            </a:extLst>
          </p:cNvPr>
          <p:cNvSpPr/>
          <p:nvPr/>
        </p:nvSpPr>
        <p:spPr>
          <a:xfrm>
            <a:off x="6400800" y="1426349"/>
            <a:ext cx="5791200" cy="3818752"/>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400" b="1" dirty="0">
                <a:solidFill>
                  <a:srgbClr val="002060"/>
                </a:solidFill>
                <a:latin typeface="Cambria" panose="02040503050406030204" pitchFamily="18" charset="0"/>
                <a:ea typeface="Cambria" panose="02040503050406030204" pitchFamily="18" charset="0"/>
              </a:rPr>
              <a:t>Việt nhận ra rằng việc khi không có mình, đồng đội chơi rất tốt, tự ý giữ bóng không phải lúc nào cũng tốt cho đội bóng và quan trọng hơn là đồng đội cần được tôn trọng và hợp tác.</a:t>
            </a:r>
            <a:endParaRPr kumimoji="0" lang="en-US" sz="3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Picture 11" descr="A cartoon of a child kicking a football ball&#10;&#10;Description automatically generated">
            <a:extLst>
              <a:ext uri="{FF2B5EF4-FFF2-40B4-BE49-F238E27FC236}">
                <a16:creationId xmlns:a16="http://schemas.microsoft.com/office/drawing/2014/main" id="{2927740E-2B2F-9F52-C9DB-02B26D653C4F}"/>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988" b="89972" l="9977" r="96869">
                        <a14:foregroundMark x1="83813" y1="17024" x2="88292" y2="34695"/>
                        <a14:foregroundMark x1="88292" y1="34695" x2="88598" y2="34452"/>
                        <a14:foregroundMark x1="74472" y1="29802" x2="74599" y2="32794"/>
                        <a14:foregroundMark x1="89870" y1="66478" x2="96742" y2="76102"/>
                        <a14:foregroundMark x1="96742" y1="76102" x2="96869" y2="76102"/>
                        <a14:foregroundMark x1="48057" y1="31244" x2="48358" y2="32390"/>
                        <a14:foregroundMark x1="44286" y1="16862" x2="47447" y2="28916"/>
                        <a14:foregroundMark x1="46729" y1="13870" x2="50674" y2="17064"/>
                        <a14:foregroundMark x1="50674" y1="17064" x2="51642" y2="20016"/>
                        <a14:foregroundMark x1="41945" y1="17792" x2="38941" y2="26607"/>
                        <a14:foregroundMark x1="38941" y1="26607" x2="42275" y2="33562"/>
                        <a14:foregroundMark x1="45585" y1="35273" x2="47595" y2="36312"/>
                        <a14:foregroundMark x1="42275" y1="33562" x2="43777" y2="34338"/>
                        <a14:foregroundMark x1="47595" y1="36312" x2="48842" y2="34816"/>
                        <a14:foregroundMark x1="49962" y1="22442" x2="49962" y2="30772"/>
                        <a14:foregroundMark x1="50242" y1="19693" x2="52583" y2="27093"/>
                        <a14:foregroundMark x1="49071" y1="28467" x2="44413" y2="34493"/>
                        <a14:foregroundMark x1="49376" y1="22442" x2="48206" y2="30328"/>
                        <a14:foregroundMark x1="46170" y1="31702" x2="46170" y2="34937"/>
                        <a14:backgroundMark x1="93077" y1="29842" x2="90863" y2="47190"/>
                        <a14:backgroundMark x1="90863" y1="47190" x2="84042" y2="49778"/>
                        <a14:backgroundMark x1="79689" y1="56733" x2="71418" y2="72180"/>
                        <a14:backgroundMark x1="71418" y1="72180" x2="60168" y2="78932"/>
                        <a14:backgroundMark x1="60168" y1="78932" x2="59583" y2="78932"/>
                        <a14:backgroundMark x1="81726" y1="47473" x2="80275" y2="47473"/>
                        <a14:backgroundMark x1="71825" y1="41892" x2="73276" y2="43753"/>
                        <a14:backgroundMark x1="47724" y1="30151" x2="45635" y2="35423"/>
                        <a14:backgroundMark x1="51693" y1="20137" x2="51368" y2="20957"/>
                        <a14:backgroundMark x1="45635" y1="35423" x2="44972" y2="35082"/>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766229" y="4845050"/>
            <a:ext cx="3869771" cy="2436113"/>
          </a:xfrm>
          <a:prstGeom prst="rect">
            <a:avLst/>
          </a:prstGeom>
        </p:spPr>
      </p:pic>
    </p:spTree>
    <p:extLst>
      <p:ext uri="{BB962C8B-B14F-4D97-AF65-F5344CB8AC3E}">
        <p14:creationId xmlns:p14="http://schemas.microsoft.com/office/powerpoint/2010/main" val="28065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203F4DAD-CE5A-9DFB-F475-F8EF367BAB2C}"/>
              </a:ext>
            </a:extLst>
          </p:cNvPr>
          <p:cNvSpPr/>
          <p:nvPr/>
        </p:nvSpPr>
        <p:spPr>
          <a:xfrm>
            <a:off x="1107440" y="1554497"/>
            <a:ext cx="10930560" cy="4867242"/>
          </a:xfrm>
          <a:prstGeom prst="roundRect">
            <a:avLst/>
          </a:prstGeom>
          <a:solidFill>
            <a:srgbClr val="CCFF99"/>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3800" b="1" dirty="0">
                <a:solidFill>
                  <a:schemeClr val="accent6">
                    <a:lumMod val="50000"/>
                  </a:schemeClr>
                </a:solidFill>
                <a:latin typeface="Cambria" panose="02040503050406030204" pitchFamily="18" charset="0"/>
                <a:ea typeface="Cambria" panose="02040503050406030204" pitchFamily="18" charset="0"/>
              </a:rPr>
              <a:t>- Đồng đội không quay lưng lại với Việt dù cậu ích kỉ mà vẫn cho cậu cơ hội vào sân bóng để sửa chữa sai lầm, có lẽ lần này Việt sẽ biết cách xử lí tình huống với tinh thần tập thể.</a:t>
            </a:r>
          </a:p>
          <a:p>
            <a:pPr lvl="0" algn="just">
              <a:defRPr/>
            </a:pPr>
            <a:r>
              <a:rPr lang="vi-VN" sz="3800" b="1" dirty="0">
                <a:solidFill>
                  <a:schemeClr val="accent6">
                    <a:lumMod val="50000"/>
                  </a:schemeClr>
                </a:solidFill>
                <a:latin typeface="Cambria" panose="02040503050406030204" pitchFamily="18" charset="0"/>
                <a:ea typeface="Cambria" panose="02040503050406030204" pitchFamily="18" charset="0"/>
              </a:rPr>
              <a:t>- Thể hiện sự nhận thức và sự nhận ra của Việt về tầm quan trọng của việc hợp tác và hỗ trợ đồng đội, cũng như sự hài lòng và sự hào hứng khi đội bóng của mình ghi bàn.</a:t>
            </a:r>
          </a:p>
        </p:txBody>
      </p:sp>
      <p:sp>
        <p:nvSpPr>
          <p:cNvPr id="4" name="矩形: 圆角 1">
            <a:extLst>
              <a:ext uri="{FF2B5EF4-FFF2-40B4-BE49-F238E27FC236}">
                <a16:creationId xmlns:a16="http://schemas.microsoft.com/office/drawing/2014/main" id="{252A0438-AEAB-25BD-21A2-D001FC4F33F9}"/>
              </a:ext>
            </a:extLst>
          </p:cNvPr>
          <p:cNvSpPr/>
          <p:nvPr/>
        </p:nvSpPr>
        <p:spPr>
          <a:xfrm>
            <a:off x="1376306" y="347789"/>
            <a:ext cx="10661694" cy="83696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圆角 9">
            <a:extLst>
              <a:ext uri="{FF2B5EF4-FFF2-40B4-BE49-F238E27FC236}">
                <a16:creationId xmlns:a16="http://schemas.microsoft.com/office/drawing/2014/main" id="{2EE39436-3796-7C4A-B897-29FF28865E06}"/>
              </a:ext>
            </a:extLst>
          </p:cNvPr>
          <p:cNvSpPr/>
          <p:nvPr/>
        </p:nvSpPr>
        <p:spPr>
          <a:xfrm>
            <a:off x="0" y="0"/>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05</a:t>
            </a:r>
            <a:endParaRPr kumimoji="0" lang="zh-CN" altLang="en-US"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53794F95-3339-5676-5F29-110FCC1AFC74}"/>
              </a:ext>
            </a:extLst>
          </p:cNvPr>
          <p:cNvSpPr txBox="1"/>
          <p:nvPr/>
        </p:nvSpPr>
        <p:spPr>
          <a:xfrm>
            <a:off x="1299305" y="439806"/>
            <a:ext cx="10738695"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hiểu như thế nào về câu cuối cùng trong bài đọc?</a:t>
            </a:r>
            <a:endParaRPr kumimoji="0" lang="en-SG"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descr="A cartoon of a child kicking a football ball&#10;&#10;Description automatically generated">
            <a:extLst>
              <a:ext uri="{FF2B5EF4-FFF2-40B4-BE49-F238E27FC236}">
                <a16:creationId xmlns:a16="http://schemas.microsoft.com/office/drawing/2014/main" id="{66EDA056-68CA-198E-EECD-9BE0F2D4474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988" b="89972" l="9977" r="96869">
                        <a14:foregroundMark x1="83813" y1="17024" x2="88292" y2="34695"/>
                        <a14:foregroundMark x1="88292" y1="34695" x2="88598" y2="34452"/>
                        <a14:foregroundMark x1="74472" y1="29802" x2="74599" y2="32794"/>
                        <a14:foregroundMark x1="89870" y1="66478" x2="96742" y2="76102"/>
                        <a14:foregroundMark x1="96742" y1="76102" x2="96869" y2="76102"/>
                        <a14:foregroundMark x1="48057" y1="31244" x2="48358" y2="32390"/>
                        <a14:foregroundMark x1="44286" y1="16862" x2="47447" y2="28916"/>
                        <a14:foregroundMark x1="46729" y1="13870" x2="50674" y2="17064"/>
                        <a14:foregroundMark x1="50674" y1="17064" x2="51642" y2="20016"/>
                        <a14:foregroundMark x1="41945" y1="17792" x2="38941" y2="26607"/>
                        <a14:foregroundMark x1="38941" y1="26607" x2="42275" y2="33562"/>
                        <a14:foregroundMark x1="45585" y1="35273" x2="47595" y2="36312"/>
                        <a14:foregroundMark x1="42275" y1="33562" x2="43777" y2="34338"/>
                        <a14:foregroundMark x1="47595" y1="36312" x2="48842" y2="34816"/>
                        <a14:foregroundMark x1="49962" y1="22442" x2="49962" y2="30772"/>
                        <a14:foregroundMark x1="50242" y1="19693" x2="52583" y2="27093"/>
                        <a14:foregroundMark x1="49071" y1="28467" x2="44413" y2="34493"/>
                        <a14:foregroundMark x1="49376" y1="22442" x2="48206" y2="30328"/>
                        <a14:foregroundMark x1="46170" y1="31702" x2="46170" y2="34937"/>
                        <a14:backgroundMark x1="93077" y1="29842" x2="90863" y2="47190"/>
                        <a14:backgroundMark x1="90863" y1="47190" x2="84042" y2="49778"/>
                        <a14:backgroundMark x1="79689" y1="56733" x2="71418" y2="72180"/>
                        <a14:backgroundMark x1="71418" y1="72180" x2="60168" y2="78932"/>
                        <a14:backgroundMark x1="60168" y1="78932" x2="59583" y2="78932"/>
                        <a14:backgroundMark x1="81726" y1="47473" x2="80275" y2="47473"/>
                        <a14:backgroundMark x1="71825" y1="41892" x2="73276" y2="43753"/>
                        <a14:backgroundMark x1="47724" y1="30151" x2="45635" y2="35423"/>
                        <a14:backgroundMark x1="51693" y1="20137" x2="51368" y2="20957"/>
                        <a14:backgroundMark x1="45635" y1="35423" x2="44972" y2="35082"/>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150801" y="5235480"/>
            <a:ext cx="3041199" cy="1914507"/>
          </a:xfrm>
          <a:prstGeom prst="rect">
            <a:avLst/>
          </a:prstGeom>
        </p:spPr>
      </p:pic>
    </p:spTree>
    <p:extLst>
      <p:ext uri="{BB962C8B-B14F-4D97-AF65-F5344CB8AC3E}">
        <p14:creationId xmlns:p14="http://schemas.microsoft.com/office/powerpoint/2010/main" val="24316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a:extLst>
              <a:ext uri="{FF2B5EF4-FFF2-40B4-BE49-F238E27FC236}">
                <a16:creationId xmlns:a16="http://schemas.microsoft.com/office/drawing/2014/main" id="{252A0438-AEAB-25BD-21A2-D001FC4F33F9}"/>
              </a:ext>
            </a:extLst>
          </p:cNvPr>
          <p:cNvSpPr/>
          <p:nvPr/>
        </p:nvSpPr>
        <p:spPr>
          <a:xfrm>
            <a:off x="520701" y="2019300"/>
            <a:ext cx="8966200" cy="455930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53794F95-3339-5676-5F29-110FCC1AFC74}"/>
              </a:ext>
            </a:extLst>
          </p:cNvPr>
          <p:cNvSpPr txBox="1"/>
          <p:nvPr/>
        </p:nvSpPr>
        <p:spPr>
          <a:xfrm>
            <a:off x="702851" y="2213764"/>
            <a:ext cx="8555449" cy="417037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Trong một tập thể, mỗi cá</a:t>
            </a:r>
            <a:r>
              <a:rPr kumimoji="0" lang="vi-VN" sz="5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nhân cần biết phối hợp hài hòa với những người còn lại, không chỉ nghĩ đến việc tỏa sáng cho riêng mình. </a:t>
            </a:r>
            <a:endParaRPr kumimoji="0" lang="en-SG" sz="5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71A944E0-5262-6B8B-9E20-1F751A803B66}"/>
              </a:ext>
            </a:extLst>
          </p:cNvPr>
          <p:cNvPicPr>
            <a:picLocks noChangeAspect="1"/>
          </p:cNvPicPr>
          <p:nvPr/>
        </p:nvPicPr>
        <p:blipFill>
          <a:blip r:embed="rId2"/>
          <a:stretch>
            <a:fillRect/>
          </a:stretch>
        </p:blipFill>
        <p:spPr>
          <a:xfrm>
            <a:off x="960159" y="756467"/>
            <a:ext cx="15864762" cy="1851614"/>
          </a:xfrm>
          <a:prstGeom prst="rect">
            <a:avLst/>
          </a:prstGeom>
        </p:spPr>
      </p:pic>
      <p:pic>
        <p:nvPicPr>
          <p:cNvPr id="11" name="Picture 10" descr="A cartoon of a child holding a football ball&#10;&#10;Description automatically generated">
            <a:extLst>
              <a:ext uri="{FF2B5EF4-FFF2-40B4-BE49-F238E27FC236}">
                <a16:creationId xmlns:a16="http://schemas.microsoft.com/office/drawing/2014/main" id="{C38E843A-AD78-E873-4D5D-369B80B00777}"/>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406" b="95190" l="7829" r="92494">
                        <a14:foregroundMark x1="34060" y1="5942" x2="61501" y2="4446"/>
                        <a14:foregroundMark x1="30751" y1="49798" x2="30428" y2="63500"/>
                        <a14:foregroundMark x1="30428" y1="48707" x2="45198" y2="50566"/>
                        <a14:foregroundMark x1="11542" y1="60550" x2="33333" y2="64430"/>
                        <a14:foregroundMark x1="38176" y1="88884" x2="58838" y2="95190"/>
                        <a14:foregroundMark x1="71832" y1="89450" x2="92494" y2="90542"/>
                        <a14:foregroundMark x1="7829" y1="52425" x2="10089" y2="60186"/>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9429589" y="1345248"/>
            <a:ext cx="2762411" cy="5360352"/>
          </a:xfrm>
          <a:prstGeom prst="rect">
            <a:avLst/>
          </a:prstGeom>
        </p:spPr>
      </p:pic>
    </p:spTree>
    <p:extLst>
      <p:ext uri="{BB962C8B-B14F-4D97-AF65-F5344CB8AC3E}">
        <p14:creationId xmlns:p14="http://schemas.microsoft.com/office/powerpoint/2010/main" val="2089920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9FB70CD3-E761-5D0B-CAF3-CF7E5C4AA8BE}"/>
              </a:ext>
            </a:extLst>
          </p:cNvPr>
          <p:cNvSpPr/>
          <p:nvPr/>
        </p:nvSpPr>
        <p:spPr>
          <a:xfrm>
            <a:off x="108614" y="744656"/>
            <a:ext cx="10922000" cy="5943600"/>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5" name="图片 2">
            <a:extLst>
              <a:ext uri="{FF2B5EF4-FFF2-40B4-BE49-F238E27FC236}">
                <a16:creationId xmlns:a16="http://schemas.microsoft.com/office/drawing/2014/main" id="{51EFF2AC-B7CF-D126-741C-5B227334931A}"/>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flipH="1">
            <a:off x="7828917" y="2158697"/>
            <a:ext cx="4782310" cy="4989055"/>
          </a:xfrm>
          <a:prstGeom prst="rect">
            <a:avLst/>
          </a:prstGeom>
        </p:spPr>
      </p:pic>
      <p:pic>
        <p:nvPicPr>
          <p:cNvPr id="6" name="Picture 5">
            <a:extLst>
              <a:ext uri="{FF2B5EF4-FFF2-40B4-BE49-F238E27FC236}">
                <a16:creationId xmlns:a16="http://schemas.microsoft.com/office/drawing/2014/main" id="{621A2722-FC72-9954-DB86-959AA0B1F2DF}"/>
              </a:ext>
            </a:extLst>
          </p:cNvPr>
          <p:cNvPicPr>
            <a:picLocks noChangeAspect="1"/>
          </p:cNvPicPr>
          <p:nvPr/>
        </p:nvPicPr>
        <p:blipFill>
          <a:blip r:embed="rId3"/>
          <a:stretch>
            <a:fillRect/>
          </a:stretch>
        </p:blipFill>
        <p:spPr>
          <a:xfrm>
            <a:off x="108614" y="2245301"/>
            <a:ext cx="15042680" cy="1784442"/>
          </a:xfrm>
          <a:prstGeom prst="rect">
            <a:avLst/>
          </a:prstGeom>
        </p:spPr>
      </p:pic>
      <p:pic>
        <p:nvPicPr>
          <p:cNvPr id="13" name="Picture 12">
            <a:extLst>
              <a:ext uri="{FF2B5EF4-FFF2-40B4-BE49-F238E27FC236}">
                <a16:creationId xmlns:a16="http://schemas.microsoft.com/office/drawing/2014/main" id="{A61A7514-E90A-D1AC-9D85-AB8BA8EB30C9}"/>
              </a:ext>
            </a:extLst>
          </p:cNvPr>
          <p:cNvPicPr>
            <a:picLocks noChangeAspect="1"/>
          </p:cNvPicPr>
          <p:nvPr/>
        </p:nvPicPr>
        <p:blipFill>
          <a:blip r:embed="rId4"/>
          <a:stretch>
            <a:fillRect/>
          </a:stretch>
        </p:blipFill>
        <p:spPr>
          <a:xfrm>
            <a:off x="4177097" y="1016691"/>
            <a:ext cx="15203103" cy="1442692"/>
          </a:xfrm>
          <a:prstGeom prst="rect">
            <a:avLst/>
          </a:prstGeom>
        </p:spPr>
      </p:pic>
      <p:pic>
        <p:nvPicPr>
          <p:cNvPr id="14" name="Picture 13">
            <a:extLst>
              <a:ext uri="{FF2B5EF4-FFF2-40B4-BE49-F238E27FC236}">
                <a16:creationId xmlns:a16="http://schemas.microsoft.com/office/drawing/2014/main" id="{5262CEAC-8967-C144-980D-89268AB05E94}"/>
              </a:ext>
            </a:extLst>
          </p:cNvPr>
          <p:cNvPicPr>
            <a:picLocks noChangeAspect="1"/>
          </p:cNvPicPr>
          <p:nvPr/>
        </p:nvPicPr>
        <p:blipFill>
          <a:blip r:embed="rId5"/>
          <a:stretch>
            <a:fillRect/>
          </a:stretch>
        </p:blipFill>
        <p:spPr>
          <a:xfrm>
            <a:off x="2277303" y="3688684"/>
            <a:ext cx="7303641" cy="1213209"/>
          </a:xfrm>
          <a:prstGeom prst="rect">
            <a:avLst/>
          </a:prstGeom>
        </p:spPr>
      </p:pic>
      <p:sp>
        <p:nvSpPr>
          <p:cNvPr id="15" name="TextBox 14">
            <a:extLst>
              <a:ext uri="{FF2B5EF4-FFF2-40B4-BE49-F238E27FC236}">
                <a16:creationId xmlns:a16="http://schemas.microsoft.com/office/drawing/2014/main" id="{9D4CA57F-D1CB-7AD8-43CB-579FB7FECE9E}"/>
              </a:ext>
            </a:extLst>
          </p:cNvPr>
          <p:cNvSpPr txBox="1"/>
          <p:nvPr/>
        </p:nvSpPr>
        <p:spPr>
          <a:xfrm>
            <a:off x="169963" y="4511529"/>
            <a:ext cx="8275201"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Đọc đúng từ ngữ, cách ngắt nghỉ.</a:t>
            </a:r>
          </a:p>
          <a:p>
            <a:r>
              <a:rPr lang="vi-VN" sz="3200" b="1" dirty="0">
                <a:latin typeface="Cambria" panose="02040503050406030204" pitchFamily="18" charset="0"/>
                <a:ea typeface="Cambria" panose="02040503050406030204" pitchFamily="18" charset="0"/>
              </a:rPr>
              <a:t>- Đọc diễn cảm, giọng điệu, nhấn giọng hay.</a:t>
            </a:r>
            <a:endParaRPr lang="en-SG" sz="3200" b="1" dirty="0"/>
          </a:p>
        </p:txBody>
      </p:sp>
    </p:spTree>
    <p:extLst>
      <p:ext uri="{BB962C8B-B14F-4D97-AF65-F5344CB8AC3E}">
        <p14:creationId xmlns:p14="http://schemas.microsoft.com/office/powerpoint/2010/main" val="215057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216549" y="482039"/>
            <a:ext cx="11833937"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439541" y="983890"/>
            <a:ext cx="11535910" cy="5447645"/>
          </a:xfrm>
          <a:prstGeom prst="rect">
            <a:avLst/>
          </a:prstGeom>
          <a:noFill/>
        </p:spPr>
        <p:txBody>
          <a:bodyPr wrap="square" rtlCol="0">
            <a:spAutoFit/>
          </a:bodyPr>
          <a:lstStyle/>
          <a:p>
            <a:pPr algn="just"/>
            <a:r>
              <a:rPr lang="vi-VN" sz="2900" b="1" dirty="0">
                <a:solidFill>
                  <a:schemeClr val="accent6">
                    <a:lumMod val="50000"/>
                  </a:schemeClr>
                </a:solidFill>
                <a:latin typeface="Cambria" panose="02040503050406030204" pitchFamily="18" charset="0"/>
                <a:ea typeface="Cambria" panose="02040503050406030204" pitchFamily="18" charset="0"/>
              </a:rPr>
              <a:t>    Tôi được bạn bè khu phố công nhận là cầu thủ xuất sắc. Thế mà đợi mãi tôi mới có dịp ra mắt "giới hâm mộ bóng đá trường nhà" trong trận đấu với lớp 5C sáng nay.</a:t>
            </a:r>
          </a:p>
          <a:p>
            <a:pPr algn="just"/>
            <a:r>
              <a:rPr lang="vi-VN" sz="2900" b="1" dirty="0">
                <a:solidFill>
                  <a:schemeClr val="accent6">
                    <a:lumMod val="50000"/>
                  </a:schemeClr>
                </a:solidFill>
                <a:latin typeface="Cambria" panose="02040503050406030204" pitchFamily="18" charset="0"/>
                <a:ea typeface="Cambria" panose="02040503050406030204" pitchFamily="18" charset="0"/>
              </a:rPr>
              <a:t>    Trận đấu gay cấn từ những phút đầu. Mạnh lăn xả cướp bóng rồi chuyền cho tôi dẫn xuống vòng cấm địa. Hậu vệ lớp C xô lên chặn. Mạnh và Chiến đã lên kịp. Nhưng tôi vẫn cố hất bóng qua hậu vệ lớp C vì không muốn nhường ai cơ hội ghi bàn. Chậm rồi, thủ môn đã lao lên bắt bóng. Cả sân vỡ oà vì tiếc.</a:t>
            </a:r>
          </a:p>
          <a:p>
            <a:pPr algn="just"/>
            <a:r>
              <a:rPr lang="vi-VN" sz="2900" b="1" dirty="0">
                <a:solidFill>
                  <a:schemeClr val="accent6">
                    <a:lumMod val="50000"/>
                  </a:schemeClr>
                </a:solidFill>
                <a:latin typeface="Cambria" panose="02040503050406030204" pitchFamily="18" charset="0"/>
                <a:ea typeface="Cambria" panose="02040503050406030204" pitchFamily="18" charset="0"/>
              </a:rPr>
              <a:t>   Sốt ruột lắm nhưng đến giữa hiệp tôi mới ghi bàn. Tiếng vỗ tay dội lên, tôi sung sướng chạy như một ngôi sao sân cỏ. Từ lúc đó, lớp C kèm tôi như hình với bóng. Tôi dắt bóng một quãng là mất, lại chẳng chuyển cho ai. Lớp C được thể tấn công và ghi liền hai bàn.</a:t>
            </a:r>
            <a:endParaRPr lang="en-SG" sz="2900" b="1" dirty="0">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E2F8A70-1F4C-399E-C5A2-6C948579434D}"/>
              </a:ext>
            </a:extLst>
          </p:cNvPr>
          <p:cNvPicPr>
            <a:picLocks noChangeAspect="1"/>
          </p:cNvPicPr>
          <p:nvPr/>
        </p:nvPicPr>
        <p:blipFill>
          <a:blip r:embed="rId2"/>
          <a:stretch>
            <a:fillRect/>
          </a:stretch>
        </p:blipFill>
        <p:spPr>
          <a:xfrm>
            <a:off x="2030931" y="-125272"/>
            <a:ext cx="6704715" cy="1214621"/>
          </a:xfrm>
          <a:prstGeom prst="rect">
            <a:avLst/>
          </a:prstGeom>
        </p:spPr>
      </p:pic>
      <p:pic>
        <p:nvPicPr>
          <p:cNvPr id="7" name="Picture 6">
            <a:extLst>
              <a:ext uri="{FF2B5EF4-FFF2-40B4-BE49-F238E27FC236}">
                <a16:creationId xmlns:a16="http://schemas.microsoft.com/office/drawing/2014/main" id="{1397DBA3-8A15-8D95-0C15-6386859863BD}"/>
              </a:ext>
            </a:extLst>
          </p:cNvPr>
          <p:cNvPicPr>
            <a:picLocks noChangeAspect="1"/>
          </p:cNvPicPr>
          <p:nvPr/>
        </p:nvPicPr>
        <p:blipFill>
          <a:blip r:embed="rId3"/>
          <a:stretch>
            <a:fillRect/>
          </a:stretch>
        </p:blipFill>
        <p:spPr>
          <a:xfrm>
            <a:off x="4382808" y="-125272"/>
            <a:ext cx="3649375" cy="2046317"/>
          </a:xfrm>
          <a:prstGeom prst="rect">
            <a:avLst/>
          </a:prstGeom>
        </p:spPr>
      </p:pic>
    </p:spTree>
    <p:extLst>
      <p:ext uri="{BB962C8B-B14F-4D97-AF65-F5344CB8AC3E}">
        <p14:creationId xmlns:p14="http://schemas.microsoft.com/office/powerpoint/2010/main" val="14532970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857573" y="582067"/>
            <a:ext cx="11018741" cy="5478423"/>
          </a:xfrm>
          <a:prstGeom prst="rect">
            <a:avLst/>
          </a:prstGeom>
          <a:noFill/>
        </p:spPr>
        <p:txBody>
          <a:bodyPr wrap="square" rtlCol="0">
            <a:spAutoFit/>
          </a:bodyPr>
          <a:lstStyle/>
          <a:p>
            <a:pPr lvl="0" algn="ju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vi-VN" sz="3500" b="1" dirty="0">
                <a:solidFill>
                  <a:schemeClr val="accent6">
                    <a:lumMod val="50000"/>
                  </a:schemeClr>
                </a:solidFill>
                <a:latin typeface="Cambria" panose="02040503050406030204" pitchFamily="18" charset="0"/>
                <a:ea typeface="Cambria" panose="02040503050406030204" pitchFamily="18" charset="0"/>
              </a:rPr>
              <a:t>Giữa hai hiệp, chúng tôi hội ý. Mạnh thở hồng hộc: </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 Tại Việt cứ một mình ôm bóng, tụi nó phá mất. </a:t>
            </a:r>
            <a:endParaRPr lang="en-US" sz="3500" b="1" dirty="0">
              <a:solidFill>
                <a:schemeClr val="accent6">
                  <a:lumMod val="50000"/>
                </a:schemeClr>
              </a:solidFill>
              <a:latin typeface="Cambria" panose="02040503050406030204" pitchFamily="18" charset="0"/>
              <a:ea typeface="Cambria" panose="02040503050406030204" pitchFamily="18" charset="0"/>
            </a:endParaRP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Vĩnh đanh mặt:</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 Hiệp sau đừng ích kỉ thế. Tôi hầm hầm:</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 </a:t>
            </a:r>
            <a:r>
              <a:rPr lang="vi-VN" sz="3500" b="1" dirty="0">
                <a:solidFill>
                  <a:schemeClr val="accent6">
                    <a:lumMod val="50000"/>
                  </a:schemeClr>
                </a:solidFill>
                <a:latin typeface="Cambria" panose="02040503050406030204" pitchFamily="18" charset="0"/>
                <a:ea typeface="Cambria" panose="02040503050406030204" pitchFamily="18" charset="0"/>
              </a:rPr>
              <a:t>Tớ không đá nữa, xem các cậu làm được gì. </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Không ai đáp lại, chỉ lặng lẽ dãn ra cho tôi đi.</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Tôi ngồi khuất một góc xem hiệp hai. Có một tích tắc Vĩnh chậm nhịp, không kịp chuyền cho Chiến làm lỡ cơ hội ghi bàn. Tôi làu bàu: “Giữ bo bo thế làm gì chẳng lỡ.” Nói xong, bất giác tôi nóng bừng mặt. </a:t>
            </a:r>
            <a:endParaRPr lang="en-SG" sz="3500" b="1" dirty="0">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2987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857573" y="582067"/>
            <a:ext cx="10637741" cy="5478423"/>
          </a:xfrm>
          <a:prstGeom prst="rect">
            <a:avLst/>
          </a:prstGeom>
          <a:noFill/>
        </p:spPr>
        <p:txBody>
          <a:bodyPr wrap="square" rtlCol="0">
            <a:spAutoFit/>
          </a:bodyPr>
          <a:lstStyle/>
          <a:p>
            <a:pPr lvl="0" algn="just">
              <a:defRPr/>
            </a:pPr>
            <a:r>
              <a:rPr lang="vi-VN" sz="3500" b="1" dirty="0">
                <a:solidFill>
                  <a:schemeClr val="accent6">
                    <a:lumMod val="50000"/>
                  </a:schemeClr>
                </a:solidFill>
                <a:latin typeface="Cambria" panose="02040503050406030204" pitchFamily="18" charset="0"/>
                <a:ea typeface="Cambria" panose="02040503050406030204" pitchFamily="18" charset="0"/>
              </a:rPr>
              <a:t> </a:t>
            </a: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Lớp tôi càng đá càng hay. Bộ ba Long, Chiến, Mạnh chuyền bóng rất ăn ý. Hậu vệ lớp C không sao chặn nổi đường bóng ấy. Rồi Mạnh ung dung đội đầu, tạt bóng gọn vào lưới. </a:t>
            </a:r>
          </a:p>
          <a:p>
            <a:pPr lvl="0" algn="just">
              <a:defRPr/>
            </a:pPr>
            <a:r>
              <a:rPr lang="vi-VN" sz="3500" b="1" dirty="0">
                <a:solidFill>
                  <a:schemeClr val="accent6">
                    <a:lumMod val="50000"/>
                  </a:schemeClr>
                </a:solidFill>
                <a:latin typeface="Cambria" panose="02040503050406030204" pitchFamily="18" charset="0"/>
                <a:ea typeface="Cambria" panose="02040503050406030204" pitchFamily="18" charset="0"/>
              </a:rPr>
              <a:t>    Cả sân vỗ tay vang dội. Bàn thắng đẹp quá! Nếu tôi là một trong ba đứa, bàn thắng có đẹp thế không? Tôi bần thần nghĩ, không biết Vĩnh chạy đến: “Vào đi Việt, Chiến đau chân.". Tôi ngẩn ra giây lát rồi tức tốc chạy theo Vĩnh, cứ như vừa đón được một đường bóng đồng đội chuyền đến cho tôi.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527B838-744A-0464-0BFC-0110A10F142B}"/>
              </a:ext>
            </a:extLst>
          </p:cNvPr>
          <p:cNvSpPr txBox="1"/>
          <p:nvPr/>
        </p:nvSpPr>
        <p:spPr>
          <a:xfrm>
            <a:off x="6281057" y="5970042"/>
            <a:ext cx="6585857" cy="553998"/>
          </a:xfrm>
          <a:prstGeom prst="rect">
            <a:avLst/>
          </a:prstGeom>
          <a:noFill/>
        </p:spPr>
        <p:txBody>
          <a:bodyPr wrap="square" rtlCol="0">
            <a:spAutoFit/>
          </a:bodyPr>
          <a:lstStyle/>
          <a:p>
            <a:r>
              <a:rPr lang="vi-VN" sz="3000" b="1" i="1" dirty="0">
                <a:solidFill>
                  <a:srgbClr val="002060"/>
                </a:solidFill>
                <a:latin typeface="Cambria" panose="02040503050406030204" pitchFamily="18" charset="0"/>
                <a:ea typeface="Cambria" panose="02040503050406030204" pitchFamily="18" charset="0"/>
              </a:rPr>
              <a:t>(Theo Lê Khắc Hoan)</a:t>
            </a:r>
            <a:endParaRPr lang="en-SG" sz="3000" b="1" i="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282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a:extLst>
              <a:ext uri="{FF2B5EF4-FFF2-40B4-BE49-F238E27FC236}">
                <a16:creationId xmlns:a16="http://schemas.microsoft.com/office/drawing/2014/main" id="{CD43E08B-F68B-0D08-360B-1DA06CA684BC}"/>
              </a:ext>
            </a:extLst>
          </p:cNvPr>
          <p:cNvSpPr/>
          <p:nvPr/>
        </p:nvSpPr>
        <p:spPr>
          <a:xfrm>
            <a:off x="6862481" y="1469247"/>
            <a:ext cx="5261506" cy="4098966"/>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6" name="Picture 5">
            <a:extLst>
              <a:ext uri="{FF2B5EF4-FFF2-40B4-BE49-F238E27FC236}">
                <a16:creationId xmlns:a16="http://schemas.microsoft.com/office/drawing/2014/main" id="{C46EBA92-3F3E-4955-34DA-1182FB8EFA39}"/>
              </a:ext>
            </a:extLst>
          </p:cNvPr>
          <p:cNvPicPr>
            <a:picLocks noChangeAspect="1"/>
          </p:cNvPicPr>
          <p:nvPr/>
        </p:nvPicPr>
        <p:blipFill>
          <a:blip r:embed="rId2"/>
          <a:stretch>
            <a:fillRect/>
          </a:stretch>
        </p:blipFill>
        <p:spPr>
          <a:xfrm>
            <a:off x="-235339" y="1648710"/>
            <a:ext cx="19457145" cy="3919503"/>
          </a:xfrm>
          <a:prstGeom prst="rect">
            <a:avLst/>
          </a:prstGeom>
        </p:spPr>
      </p:pic>
    </p:spTree>
    <p:extLst>
      <p:ext uri="{BB962C8B-B14F-4D97-AF65-F5344CB8AC3E}">
        <p14:creationId xmlns:p14="http://schemas.microsoft.com/office/powerpoint/2010/main" val="94212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7">
            <a:extLst>
              <a:ext uri="{FF2B5EF4-FFF2-40B4-BE49-F238E27FC236}">
                <a16:creationId xmlns:a16="http://schemas.microsoft.com/office/drawing/2014/main" id="{43065C2D-16D6-DBB8-9B8D-E11E0FC00BA1}"/>
              </a:ext>
            </a:extLst>
          </p:cNvPr>
          <p:cNvSpPr/>
          <p:nvPr/>
        </p:nvSpPr>
        <p:spPr>
          <a:xfrm>
            <a:off x="4013200" y="1955800"/>
            <a:ext cx="7947665" cy="4712232"/>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11" name="Picture 10">
            <a:extLst>
              <a:ext uri="{FF2B5EF4-FFF2-40B4-BE49-F238E27FC236}">
                <a16:creationId xmlns:a16="http://schemas.microsoft.com/office/drawing/2014/main" id="{4779A1AD-5786-8DCE-0D71-7587D4B6AAB5}"/>
              </a:ext>
            </a:extLst>
          </p:cNvPr>
          <p:cNvPicPr>
            <a:picLocks noChangeAspect="1"/>
          </p:cNvPicPr>
          <p:nvPr/>
        </p:nvPicPr>
        <p:blipFill>
          <a:blip r:embed="rId2"/>
          <a:stretch>
            <a:fillRect/>
          </a:stretch>
        </p:blipFill>
        <p:spPr>
          <a:xfrm>
            <a:off x="4013200" y="3136901"/>
            <a:ext cx="13441877" cy="2501662"/>
          </a:xfrm>
          <a:prstGeom prst="rect">
            <a:avLst/>
          </a:prstGeom>
        </p:spPr>
      </p:pic>
    </p:spTree>
    <p:extLst>
      <p:ext uri="{BB962C8B-B14F-4D97-AF65-F5344CB8AC3E}">
        <p14:creationId xmlns:p14="http://schemas.microsoft.com/office/powerpoint/2010/main" val="2909759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9B31351B-1971-05DA-E618-ED79BDA3126A}"/>
              </a:ext>
            </a:extLst>
          </p:cNvPr>
          <p:cNvSpPr/>
          <p:nvPr/>
        </p:nvSpPr>
        <p:spPr>
          <a:xfrm>
            <a:off x="328660" y="1851026"/>
            <a:ext cx="9228594" cy="4786601"/>
          </a:xfrm>
          <a:prstGeom prst="roundRect">
            <a:avLst/>
          </a:prstGeom>
          <a:solidFill>
            <a:srgbClr val="CCFF99"/>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SG" sz="4000" b="1" dirty="0" err="1">
                <a:solidFill>
                  <a:schemeClr val="accent6">
                    <a:lumMod val="50000"/>
                  </a:schemeClr>
                </a:solidFill>
                <a:latin typeface="Cambria" panose="02040503050406030204" pitchFamily="18" charset="0"/>
                <a:ea typeface="Cambria" panose="02040503050406030204" pitchFamily="18" charset="0"/>
              </a:rPr>
              <a:t>Mạnh</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lăn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xả</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cướp</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bóng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rồi</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chuyền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cho</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tôi</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dẫn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xuống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vòng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cấm</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địa</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Hậu</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vệ</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lớp</a:t>
            </a:r>
            <a:r>
              <a:rPr lang="en-SG" sz="4000" b="1" dirty="0">
                <a:solidFill>
                  <a:schemeClr val="accent6">
                    <a:lumMod val="50000"/>
                  </a:schemeClr>
                </a:solidFill>
                <a:latin typeface="Cambria" panose="02040503050406030204" pitchFamily="18" charset="0"/>
                <a:ea typeface="Cambria" panose="02040503050406030204" pitchFamily="18" charset="0"/>
              </a:rPr>
              <a:t> C </a:t>
            </a:r>
            <a:r>
              <a:rPr lang="en-SG" sz="4000" b="1" dirty="0" err="1">
                <a:solidFill>
                  <a:schemeClr val="accent6">
                    <a:lumMod val="50000"/>
                  </a:schemeClr>
                </a:solidFill>
                <a:latin typeface="Cambria" panose="02040503050406030204" pitchFamily="18" charset="0"/>
                <a:ea typeface="Cambria" panose="02040503050406030204" pitchFamily="18" charset="0"/>
              </a:rPr>
              <a:t>xô</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lên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chặn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Mạnh</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và</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Chiến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đã</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lên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kịp</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nhưng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tôi</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vẫn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cố</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vi-VN" sz="4000" b="1" dirty="0">
                <a:solidFill>
                  <a:schemeClr val="accent6">
                    <a:lumMod val="50000"/>
                  </a:schemeClr>
                </a:solidFill>
                <a:latin typeface="Cambria" panose="02040503050406030204" pitchFamily="18" charset="0"/>
                <a:ea typeface="Cambria" panose="02040503050406030204" pitchFamily="18" charset="0"/>
              </a:rPr>
              <a:t>hấ</a:t>
            </a:r>
            <a:r>
              <a:rPr lang="en-SG" sz="4000" b="1" dirty="0">
                <a:solidFill>
                  <a:schemeClr val="accent6">
                    <a:lumMod val="50000"/>
                  </a:schemeClr>
                </a:solidFill>
                <a:latin typeface="Cambria" panose="02040503050406030204" pitchFamily="18" charset="0"/>
                <a:ea typeface="Cambria" panose="02040503050406030204" pitchFamily="18" charset="0"/>
              </a:rPr>
              <a:t>t </a:t>
            </a:r>
            <a:r>
              <a:rPr lang="en-SG" sz="4000" b="1" dirty="0" err="1">
                <a:solidFill>
                  <a:schemeClr val="accent6">
                    <a:lumMod val="50000"/>
                  </a:schemeClr>
                </a:solidFill>
                <a:latin typeface="Cambria" panose="02040503050406030204" pitchFamily="18" charset="0"/>
                <a:ea typeface="Cambria" panose="02040503050406030204" pitchFamily="18" charset="0"/>
              </a:rPr>
              <a:t>bóng</a:t>
            </a:r>
            <a:r>
              <a:rPr lang="en-SG" sz="4000" b="1" dirty="0">
                <a:solidFill>
                  <a:schemeClr val="accent6">
                    <a:lumMod val="50000"/>
                  </a:schemeClr>
                </a:solidFill>
                <a:latin typeface="Cambria" panose="02040503050406030204" pitchFamily="18" charset="0"/>
                <a:ea typeface="Cambria" panose="02040503050406030204" pitchFamily="18" charset="0"/>
              </a:rPr>
              <a:t> qua </a:t>
            </a:r>
            <a:r>
              <a:rPr lang="en-SG" sz="4000" b="1" dirty="0" err="1">
                <a:solidFill>
                  <a:schemeClr val="accent6">
                    <a:lumMod val="50000"/>
                  </a:schemeClr>
                </a:solidFill>
                <a:latin typeface="Cambria" panose="02040503050406030204" pitchFamily="18" charset="0"/>
                <a:ea typeface="Cambria" panose="02040503050406030204" pitchFamily="18" charset="0"/>
              </a:rPr>
              <a:t>hậu</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vệ</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lớp</a:t>
            </a:r>
            <a:r>
              <a:rPr lang="en-SG" sz="4000" b="1" dirty="0">
                <a:solidFill>
                  <a:schemeClr val="accent6">
                    <a:lumMod val="50000"/>
                  </a:schemeClr>
                </a:solidFill>
                <a:latin typeface="Cambria" panose="02040503050406030204" pitchFamily="18" charset="0"/>
                <a:ea typeface="Cambria" panose="02040503050406030204" pitchFamily="18" charset="0"/>
              </a:rPr>
              <a:t> C </a:t>
            </a:r>
            <a:r>
              <a:rPr lang="en-SG" sz="4000" b="1" dirty="0" err="1">
                <a:solidFill>
                  <a:schemeClr val="accent6">
                    <a:lumMod val="50000"/>
                  </a:schemeClr>
                </a:solidFill>
                <a:latin typeface="Cambria" panose="02040503050406030204" pitchFamily="18" charset="0"/>
                <a:ea typeface="Cambria" panose="02040503050406030204" pitchFamily="18" charset="0"/>
              </a:rPr>
              <a:t>vì</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không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muốn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nhường</a:t>
            </a:r>
            <a:r>
              <a:rPr lang="vi-VN" sz="4000" b="1" dirty="0">
                <a:solidFill>
                  <a:schemeClr val="accent6">
                    <a:lumMod val="50000"/>
                  </a:schemeClr>
                </a:solidFill>
                <a:latin typeface="Cambria" panose="02040503050406030204" pitchFamily="18" charset="0"/>
                <a:ea typeface="Cambria" panose="02040503050406030204" pitchFamily="18" charset="0"/>
              </a:rPr>
              <a:t> ai cơ hội ghi bàn. Chậm rồi, thủ môn đã lao lên bắt bóng.</a:t>
            </a:r>
            <a:endParaRPr kumimoji="0" lang="zh-CN" altLang="en-US" sz="40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思源黑体 CN Bold" panose="020B0800000000000000"/>
            </a:endParaRPr>
          </a:p>
        </p:txBody>
      </p:sp>
      <p:sp>
        <p:nvSpPr>
          <p:cNvPr id="4" name="矩形: 圆角 1">
            <a:extLst>
              <a:ext uri="{FF2B5EF4-FFF2-40B4-BE49-F238E27FC236}">
                <a16:creationId xmlns:a16="http://schemas.microsoft.com/office/drawing/2014/main" id="{16029050-9954-D2AB-6725-B8DF2B1C2669}"/>
              </a:ext>
            </a:extLst>
          </p:cNvPr>
          <p:cNvSpPr/>
          <p:nvPr/>
        </p:nvSpPr>
        <p:spPr>
          <a:xfrm>
            <a:off x="1453307" y="118196"/>
            <a:ext cx="10661694" cy="14617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a:extLst>
              <a:ext uri="{FF2B5EF4-FFF2-40B4-BE49-F238E27FC236}">
                <a16:creationId xmlns:a16="http://schemas.microsoft.com/office/drawing/2014/main" id="{49CAE3BB-5BCB-0B74-CD86-EC91FEEA2945}"/>
              </a:ext>
            </a:extLst>
          </p:cNvPr>
          <p:cNvSpPr txBox="1"/>
          <p:nvPr/>
        </p:nvSpPr>
        <p:spPr>
          <a:xfrm>
            <a:off x="1376306" y="210213"/>
            <a:ext cx="1073869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600" b="1" dirty="0" err="1">
                <a:latin typeface="Cambria" panose="02040503050406030204" pitchFamily="18" charset="0"/>
                <a:ea typeface="Cambria" panose="02040503050406030204" pitchFamily="18" charset="0"/>
              </a:rPr>
              <a:t>Những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từ</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ngữ</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nào</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trong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đoạn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dưới</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đây</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chỉ</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sự</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vật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hoạt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động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trong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một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trận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đấu</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bóng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đá</a:t>
            </a:r>
            <a:r>
              <a:rPr lang="en-SG" sz="3600" b="1" dirty="0">
                <a:latin typeface="Cambria" panose="02040503050406030204" pitchFamily="18" charset="0"/>
                <a:ea typeface="Cambria" panose="02040503050406030204" pitchFamily="18" charset="0"/>
              </a:rPr>
              <a:t>?</a:t>
            </a:r>
            <a:endParaRPr kumimoji="0" lang="en-SG"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10B001C5-6177-62F8-D4AE-DC0D30B7A0FA}"/>
              </a:ext>
            </a:extLst>
          </p:cNvPr>
          <p:cNvPicPr>
            <a:picLocks noChangeAspect="1"/>
          </p:cNvPicPr>
          <p:nvPr/>
        </p:nvPicPr>
        <p:blipFill>
          <a:blip r:embed="rId2"/>
          <a:stretch>
            <a:fillRect/>
          </a:stretch>
        </p:blipFill>
        <p:spPr>
          <a:xfrm>
            <a:off x="76999" y="236375"/>
            <a:ext cx="1390008" cy="1225402"/>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6379" l="1171" r="89930">
                        <a14:foregroundMark x1="33021" y1="50975" x2="20141" y2="82173"/>
                        <a14:foregroundMark x1="35597" y1="67131" x2="31850" y2="79944"/>
                        <a14:foregroundMark x1="18033" y1="49582" x2="14988" y2="76602"/>
                        <a14:foregroundMark x1="31850" y1="45682" x2="45433" y2="53482"/>
                        <a14:foregroundMark x1="26230" y1="41226" x2="35129" y2="45125"/>
                        <a14:foregroundMark x1="45902" y1="71031" x2="41686" y2="80501"/>
                      </a14:backgroundRemoval>
                    </a14:imgEffect>
                  </a14:imgLayer>
                </a14:imgProps>
              </a:ext>
            </a:extLst>
          </a:blip>
          <a:stretch>
            <a:fillRect/>
          </a:stretch>
        </p:blipFill>
        <p:spPr>
          <a:xfrm>
            <a:off x="9277539" y="2274451"/>
            <a:ext cx="3254022" cy="2735817"/>
          </a:xfrm>
          <a:prstGeom prst="rect">
            <a:avLst/>
          </a:prstGeom>
        </p:spPr>
      </p:pic>
    </p:spTree>
    <p:extLst>
      <p:ext uri="{BB962C8B-B14F-4D97-AF65-F5344CB8AC3E}">
        <p14:creationId xmlns:p14="http://schemas.microsoft.com/office/powerpoint/2010/main" val="24034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5469AD75-2BC2-49A7-658F-29538F147391}"/>
              </a:ext>
            </a:extLst>
          </p:cNvPr>
          <p:cNvSpPr/>
          <p:nvPr/>
        </p:nvSpPr>
        <p:spPr>
          <a:xfrm>
            <a:off x="271749" y="1834313"/>
            <a:ext cx="11758670" cy="4704200"/>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graphicFrame>
        <p:nvGraphicFramePr>
          <p:cNvPr id="4" name="Table 3">
            <a:extLst>
              <a:ext uri="{FF2B5EF4-FFF2-40B4-BE49-F238E27FC236}">
                <a16:creationId xmlns:a16="http://schemas.microsoft.com/office/drawing/2014/main" id="{F078AD61-33F6-AD13-C930-2055620250B1}"/>
              </a:ext>
            </a:extLst>
          </p:cNvPr>
          <p:cNvGraphicFramePr>
            <a:graphicFrameLocks noGrp="1"/>
          </p:cNvGraphicFramePr>
          <p:nvPr>
            <p:extLst>
              <p:ext uri="{D42A27DB-BD31-4B8C-83A1-F6EECF244321}">
                <p14:modId xmlns:p14="http://schemas.microsoft.com/office/powerpoint/2010/main" val="4132739453"/>
              </p:ext>
            </p:extLst>
          </p:nvPr>
        </p:nvGraphicFramePr>
        <p:xfrm>
          <a:off x="3486227" y="1205392"/>
          <a:ext cx="8489108" cy="4632960"/>
        </p:xfrm>
        <a:graphic>
          <a:graphicData uri="http://schemas.openxmlformats.org/drawingml/2006/table">
            <a:tbl>
              <a:tblPr firstRow="1" bandRow="1">
                <a:tableStyleId>{00A15C55-8517-42AA-B614-E9B94910E393}</a:tableStyleId>
              </a:tblPr>
              <a:tblGrid>
                <a:gridCol w="3941554">
                  <a:extLst>
                    <a:ext uri="{9D8B030D-6E8A-4147-A177-3AD203B41FA5}">
                      <a16:colId xmlns:a16="http://schemas.microsoft.com/office/drawing/2014/main" val="3156221353"/>
                    </a:ext>
                  </a:extLst>
                </a:gridCol>
                <a:gridCol w="4547554">
                  <a:extLst>
                    <a:ext uri="{9D8B030D-6E8A-4147-A177-3AD203B41FA5}">
                      <a16:colId xmlns:a16="http://schemas.microsoft.com/office/drawing/2014/main" val="2153385464"/>
                    </a:ext>
                  </a:extLst>
                </a:gridCol>
              </a:tblGrid>
              <a:tr h="527907">
                <a:tc>
                  <a:txBody>
                    <a:bodyPr/>
                    <a:lstStyle/>
                    <a:p>
                      <a:pPr algn="ctr"/>
                      <a:r>
                        <a:rPr lang="vi-VN" sz="4000" dirty="0">
                          <a:latin typeface="Cambria" panose="02040503050406030204" pitchFamily="18" charset="0"/>
                          <a:ea typeface="Cambria" panose="02040503050406030204" pitchFamily="18" charset="0"/>
                        </a:rPr>
                        <a:t>Sự vật</a:t>
                      </a:r>
                      <a:endParaRPr lang="en-SG" sz="4000" dirty="0">
                        <a:latin typeface="Cambria" panose="02040503050406030204" pitchFamily="18" charset="0"/>
                        <a:ea typeface="Cambria" panose="02040503050406030204" pitchFamily="18" charset="0"/>
                      </a:endParaRPr>
                    </a:p>
                  </a:txBody>
                  <a:tcPr/>
                </a:tc>
                <a:tc>
                  <a:txBody>
                    <a:bodyPr/>
                    <a:lstStyle/>
                    <a:p>
                      <a:pPr algn="ctr"/>
                      <a:r>
                        <a:rPr lang="vi-VN" sz="4000" dirty="0">
                          <a:latin typeface="Cambria" panose="02040503050406030204" pitchFamily="18" charset="0"/>
                          <a:ea typeface="Cambria" panose="02040503050406030204" pitchFamily="18" charset="0"/>
                        </a:rPr>
                        <a:t>Hoạt động</a:t>
                      </a:r>
                      <a:endParaRPr lang="en-SG" sz="4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216876381"/>
                  </a:ext>
                </a:extLst>
              </a:tr>
              <a:tr h="2960870">
                <a:tc>
                  <a: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en-SG" dirty="0"/>
                    </a:p>
                  </a:txBody>
                  <a:tcPr/>
                </a:tc>
                <a:tc>
                  <a: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en-SG" dirty="0"/>
                    </a:p>
                  </a:txBody>
                  <a:tcPr/>
                </a:tc>
                <a:extLst>
                  <a:ext uri="{0D108BD9-81ED-4DB2-BD59-A6C34878D82A}">
                    <a16:rowId xmlns:a16="http://schemas.microsoft.com/office/drawing/2014/main" val="820036245"/>
                  </a:ext>
                </a:extLst>
              </a:tr>
            </a:tbl>
          </a:graphicData>
        </a:graphic>
      </p:graphicFrame>
      <p:pic>
        <p:nvPicPr>
          <p:cNvPr id="8" name="Picture 7" descr="A couple of kids sitting at desks&#10;&#10;Description automatically generated">
            <a:extLst>
              <a:ext uri="{FF2B5EF4-FFF2-40B4-BE49-F238E27FC236}">
                <a16:creationId xmlns:a16="http://schemas.microsoft.com/office/drawing/2014/main" id="{FB7E1DAB-9F86-9AE0-5AA3-3A5C2E4D32A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0135" y="3429000"/>
            <a:ext cx="5612807" cy="3429000"/>
          </a:xfrm>
          <a:prstGeom prst="rect">
            <a:avLst/>
          </a:prstGeom>
        </p:spPr>
      </p:pic>
      <p:pic>
        <p:nvPicPr>
          <p:cNvPr id="12" name="Picture 11">
            <a:extLst>
              <a:ext uri="{FF2B5EF4-FFF2-40B4-BE49-F238E27FC236}">
                <a16:creationId xmlns:a16="http://schemas.microsoft.com/office/drawing/2014/main" id="{A7A07E35-9854-EF6B-9C82-92811DAA2A65}"/>
              </a:ext>
            </a:extLst>
          </p:cNvPr>
          <p:cNvPicPr>
            <a:picLocks noChangeAspect="1"/>
          </p:cNvPicPr>
          <p:nvPr/>
        </p:nvPicPr>
        <p:blipFill>
          <a:blip r:embed="rId5"/>
          <a:stretch>
            <a:fillRect/>
          </a:stretch>
        </p:blipFill>
        <p:spPr>
          <a:xfrm>
            <a:off x="4539821" y="163102"/>
            <a:ext cx="9782106" cy="1141693"/>
          </a:xfrm>
          <a:prstGeom prst="rect">
            <a:avLst/>
          </a:prstGeom>
        </p:spPr>
      </p:pic>
      <p:sp>
        <p:nvSpPr>
          <p:cNvPr id="13" name="矩形 16">
            <a:extLst>
              <a:ext uri="{FF2B5EF4-FFF2-40B4-BE49-F238E27FC236}">
                <a16:creationId xmlns:a16="http://schemas.microsoft.com/office/drawing/2014/main" id="{86CB74F0-C4A1-E2E7-4857-94CAFBF43199}"/>
              </a:ext>
            </a:extLst>
          </p:cNvPr>
          <p:cNvSpPr/>
          <p:nvPr/>
        </p:nvSpPr>
        <p:spPr>
          <a:xfrm>
            <a:off x="4422326" y="1981196"/>
            <a:ext cx="1570852"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ea typeface="Cambria" panose="02040503050406030204" pitchFamily="18" charset="0"/>
              </a:rPr>
              <a:t>bóng</a:t>
            </a:r>
            <a:endParaRPr lang="zh-CN" altLang="en-US" sz="3000" b="1" dirty="0">
              <a:solidFill>
                <a:srgbClr val="002060"/>
              </a:solidFill>
              <a:latin typeface="Cambria" panose="02040503050406030204" pitchFamily="18" charset="0"/>
            </a:endParaRPr>
          </a:p>
        </p:txBody>
      </p:sp>
      <p:sp>
        <p:nvSpPr>
          <p:cNvPr id="14" name="矩形 16">
            <a:extLst>
              <a:ext uri="{FF2B5EF4-FFF2-40B4-BE49-F238E27FC236}">
                <a16:creationId xmlns:a16="http://schemas.microsoft.com/office/drawing/2014/main" id="{EF8C3034-55F3-162E-204C-2BC66C4A0F4C}"/>
              </a:ext>
            </a:extLst>
          </p:cNvPr>
          <p:cNvSpPr/>
          <p:nvPr/>
        </p:nvSpPr>
        <p:spPr>
          <a:xfrm>
            <a:off x="4165990" y="2681358"/>
            <a:ext cx="2633364"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vòng cấm địa</a:t>
            </a:r>
          </a:p>
        </p:txBody>
      </p:sp>
      <p:sp>
        <p:nvSpPr>
          <p:cNvPr id="15" name="矩形 16">
            <a:extLst>
              <a:ext uri="{FF2B5EF4-FFF2-40B4-BE49-F238E27FC236}">
                <a16:creationId xmlns:a16="http://schemas.microsoft.com/office/drawing/2014/main" id="{9778A0E9-DF76-94D4-B6CA-7E6C08FADE7E}"/>
              </a:ext>
            </a:extLst>
          </p:cNvPr>
          <p:cNvSpPr/>
          <p:nvPr/>
        </p:nvSpPr>
        <p:spPr>
          <a:xfrm>
            <a:off x="5137838" y="3381520"/>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hậu vệ</a:t>
            </a:r>
          </a:p>
        </p:txBody>
      </p:sp>
      <p:sp>
        <p:nvSpPr>
          <p:cNvPr id="16" name="矩形 16">
            <a:extLst>
              <a:ext uri="{FF2B5EF4-FFF2-40B4-BE49-F238E27FC236}">
                <a16:creationId xmlns:a16="http://schemas.microsoft.com/office/drawing/2014/main" id="{0AF23FFC-6EDF-2B9F-C595-3A79BF8D8BD0}"/>
              </a:ext>
            </a:extLst>
          </p:cNvPr>
          <p:cNvSpPr/>
          <p:nvPr/>
        </p:nvSpPr>
        <p:spPr>
          <a:xfrm>
            <a:off x="5162420" y="4158623"/>
            <a:ext cx="2053628"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thủ môn</a:t>
            </a:r>
          </a:p>
        </p:txBody>
      </p:sp>
      <p:sp>
        <p:nvSpPr>
          <p:cNvPr id="17" name="矩形 16">
            <a:extLst>
              <a:ext uri="{FF2B5EF4-FFF2-40B4-BE49-F238E27FC236}">
                <a16:creationId xmlns:a16="http://schemas.microsoft.com/office/drawing/2014/main" id="{9508AD26-44A9-B65C-17EA-E0E180513A7E}"/>
              </a:ext>
            </a:extLst>
          </p:cNvPr>
          <p:cNvSpPr/>
          <p:nvPr/>
        </p:nvSpPr>
        <p:spPr>
          <a:xfrm>
            <a:off x="7516229" y="1951369"/>
            <a:ext cx="1570852"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lăn xả</a:t>
            </a:r>
            <a:endParaRPr lang="zh-CN" altLang="en-US" sz="3000" b="1" dirty="0">
              <a:solidFill>
                <a:srgbClr val="002060"/>
              </a:solidFill>
              <a:latin typeface="Cambria" panose="02040503050406030204" pitchFamily="18" charset="0"/>
            </a:endParaRPr>
          </a:p>
        </p:txBody>
      </p:sp>
      <p:sp>
        <p:nvSpPr>
          <p:cNvPr id="18" name="矩形 16">
            <a:extLst>
              <a:ext uri="{FF2B5EF4-FFF2-40B4-BE49-F238E27FC236}">
                <a16:creationId xmlns:a16="http://schemas.microsoft.com/office/drawing/2014/main" id="{13111EBC-D3BA-E600-EAF3-CF7E2D489A0B}"/>
              </a:ext>
            </a:extLst>
          </p:cNvPr>
          <p:cNvSpPr/>
          <p:nvPr/>
        </p:nvSpPr>
        <p:spPr>
          <a:xfrm>
            <a:off x="9198585" y="1933716"/>
            <a:ext cx="2633364"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cướp bóng</a:t>
            </a:r>
            <a:endParaRPr lang="vi-VN" altLang="zh-CN" sz="3000" b="1" dirty="0">
              <a:solidFill>
                <a:srgbClr val="002060"/>
              </a:solidFill>
              <a:latin typeface="Cambria" panose="02040503050406030204" pitchFamily="18" charset="0"/>
            </a:endParaRPr>
          </a:p>
        </p:txBody>
      </p:sp>
      <p:sp>
        <p:nvSpPr>
          <p:cNvPr id="19" name="矩形 16">
            <a:extLst>
              <a:ext uri="{FF2B5EF4-FFF2-40B4-BE49-F238E27FC236}">
                <a16:creationId xmlns:a16="http://schemas.microsoft.com/office/drawing/2014/main" id="{C67F99FF-E1F7-0DD6-7307-23AA6A9FB509}"/>
              </a:ext>
            </a:extLst>
          </p:cNvPr>
          <p:cNvSpPr/>
          <p:nvPr/>
        </p:nvSpPr>
        <p:spPr>
          <a:xfrm>
            <a:off x="7614797" y="2646053"/>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chuyền</a:t>
            </a:r>
            <a:endParaRPr lang="vi-VN" altLang="zh-CN" sz="3000" b="1" dirty="0">
              <a:solidFill>
                <a:srgbClr val="002060"/>
              </a:solidFill>
              <a:latin typeface="Cambria" panose="02040503050406030204" pitchFamily="18" charset="0"/>
            </a:endParaRPr>
          </a:p>
        </p:txBody>
      </p:sp>
      <p:sp>
        <p:nvSpPr>
          <p:cNvPr id="20" name="矩形 16">
            <a:extLst>
              <a:ext uri="{FF2B5EF4-FFF2-40B4-BE49-F238E27FC236}">
                <a16:creationId xmlns:a16="http://schemas.microsoft.com/office/drawing/2014/main" id="{39684416-25A5-9423-C05A-6EFC0338DDA5}"/>
              </a:ext>
            </a:extLst>
          </p:cNvPr>
          <p:cNvSpPr/>
          <p:nvPr/>
        </p:nvSpPr>
        <p:spPr>
          <a:xfrm>
            <a:off x="10093806" y="4009421"/>
            <a:ext cx="1088432"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hất</a:t>
            </a:r>
            <a:endParaRPr lang="vi-VN" altLang="zh-CN" sz="3000" b="1" dirty="0">
              <a:solidFill>
                <a:srgbClr val="002060"/>
              </a:solidFill>
              <a:latin typeface="Cambria" panose="02040503050406030204" pitchFamily="18" charset="0"/>
            </a:endParaRPr>
          </a:p>
        </p:txBody>
      </p:sp>
      <p:sp>
        <p:nvSpPr>
          <p:cNvPr id="21" name="矩形 16">
            <a:extLst>
              <a:ext uri="{FF2B5EF4-FFF2-40B4-BE49-F238E27FC236}">
                <a16:creationId xmlns:a16="http://schemas.microsoft.com/office/drawing/2014/main" id="{03005DB3-4D7F-95BD-B828-F7C595C43ADB}"/>
              </a:ext>
            </a:extLst>
          </p:cNvPr>
          <p:cNvSpPr/>
          <p:nvPr/>
        </p:nvSpPr>
        <p:spPr>
          <a:xfrm>
            <a:off x="9687662" y="2646053"/>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dẫn</a:t>
            </a:r>
            <a:endParaRPr lang="vi-VN" altLang="zh-CN" sz="3000" b="1" dirty="0">
              <a:solidFill>
                <a:srgbClr val="002060"/>
              </a:solidFill>
              <a:latin typeface="Cambria" panose="02040503050406030204" pitchFamily="18" charset="0"/>
            </a:endParaRPr>
          </a:p>
        </p:txBody>
      </p:sp>
      <p:sp>
        <p:nvSpPr>
          <p:cNvPr id="22" name="矩形 16">
            <a:extLst>
              <a:ext uri="{FF2B5EF4-FFF2-40B4-BE49-F238E27FC236}">
                <a16:creationId xmlns:a16="http://schemas.microsoft.com/office/drawing/2014/main" id="{D301DF25-0876-EFD6-9179-5958DFD2A32F}"/>
              </a:ext>
            </a:extLst>
          </p:cNvPr>
          <p:cNvSpPr/>
          <p:nvPr/>
        </p:nvSpPr>
        <p:spPr>
          <a:xfrm>
            <a:off x="7647958" y="3358390"/>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xô lên</a:t>
            </a:r>
            <a:endParaRPr lang="vi-VN" altLang="zh-CN" sz="3000" b="1" dirty="0">
              <a:solidFill>
                <a:srgbClr val="002060"/>
              </a:solidFill>
              <a:latin typeface="Cambria" panose="02040503050406030204" pitchFamily="18" charset="0"/>
            </a:endParaRPr>
          </a:p>
        </p:txBody>
      </p:sp>
      <p:sp>
        <p:nvSpPr>
          <p:cNvPr id="23" name="矩形 16">
            <a:extLst>
              <a:ext uri="{FF2B5EF4-FFF2-40B4-BE49-F238E27FC236}">
                <a16:creationId xmlns:a16="http://schemas.microsoft.com/office/drawing/2014/main" id="{FF7E0F30-E27C-537B-A0B7-6FA1DE2FAE13}"/>
              </a:ext>
            </a:extLst>
          </p:cNvPr>
          <p:cNvSpPr/>
          <p:nvPr/>
        </p:nvSpPr>
        <p:spPr>
          <a:xfrm>
            <a:off x="9778203" y="3331011"/>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chặn</a:t>
            </a:r>
            <a:endParaRPr lang="vi-VN" altLang="zh-CN" sz="3000" b="1" dirty="0">
              <a:solidFill>
                <a:srgbClr val="002060"/>
              </a:solidFill>
              <a:latin typeface="Cambria" panose="02040503050406030204" pitchFamily="18" charset="0"/>
            </a:endParaRPr>
          </a:p>
        </p:txBody>
      </p:sp>
      <p:sp>
        <p:nvSpPr>
          <p:cNvPr id="24" name="矩形 16">
            <a:extLst>
              <a:ext uri="{FF2B5EF4-FFF2-40B4-BE49-F238E27FC236}">
                <a16:creationId xmlns:a16="http://schemas.microsoft.com/office/drawing/2014/main" id="{2490786A-11CE-4A01-876F-6FD817FD137E}"/>
              </a:ext>
            </a:extLst>
          </p:cNvPr>
          <p:cNvSpPr/>
          <p:nvPr/>
        </p:nvSpPr>
        <p:spPr>
          <a:xfrm>
            <a:off x="7662843" y="4041551"/>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ghi bàn</a:t>
            </a:r>
          </a:p>
        </p:txBody>
      </p:sp>
      <p:sp>
        <p:nvSpPr>
          <p:cNvPr id="26" name="矩形 16">
            <a:extLst>
              <a:ext uri="{FF2B5EF4-FFF2-40B4-BE49-F238E27FC236}">
                <a16:creationId xmlns:a16="http://schemas.microsoft.com/office/drawing/2014/main" id="{D47899CF-1029-A498-2080-D31B70A68E66}"/>
              </a:ext>
            </a:extLst>
          </p:cNvPr>
          <p:cNvSpPr/>
          <p:nvPr/>
        </p:nvSpPr>
        <p:spPr>
          <a:xfrm>
            <a:off x="7730781" y="4837033"/>
            <a:ext cx="1613470"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lao lên</a:t>
            </a:r>
            <a:endParaRPr lang="vi-VN" altLang="zh-CN" sz="3000" b="1" dirty="0">
              <a:solidFill>
                <a:srgbClr val="002060"/>
              </a:solidFill>
              <a:latin typeface="Cambria" panose="02040503050406030204" pitchFamily="18" charset="0"/>
            </a:endParaRPr>
          </a:p>
        </p:txBody>
      </p:sp>
      <p:sp>
        <p:nvSpPr>
          <p:cNvPr id="27" name="矩形 16">
            <a:extLst>
              <a:ext uri="{FF2B5EF4-FFF2-40B4-BE49-F238E27FC236}">
                <a16:creationId xmlns:a16="http://schemas.microsoft.com/office/drawing/2014/main" id="{7F87B8E8-DFFD-4EDD-56FE-574FFA16436D}"/>
              </a:ext>
            </a:extLst>
          </p:cNvPr>
          <p:cNvSpPr/>
          <p:nvPr/>
        </p:nvSpPr>
        <p:spPr>
          <a:xfrm>
            <a:off x="9553862" y="4837033"/>
            <a:ext cx="2038498"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bắt bóng</a:t>
            </a:r>
          </a:p>
        </p:txBody>
      </p:sp>
    </p:spTree>
    <p:extLst>
      <p:ext uri="{BB962C8B-B14F-4D97-AF65-F5344CB8AC3E}">
        <p14:creationId xmlns:p14="http://schemas.microsoft.com/office/powerpoint/2010/main" val="3507631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extLst>
              <a:ext uri="{FF2B5EF4-FFF2-40B4-BE49-F238E27FC236}">
                <a16:creationId xmlns:a16="http://schemas.microsoft.com/office/drawing/2014/main" id="{58EEAA19-0F35-5E4F-8767-8167FCEAE254}"/>
              </a:ext>
            </a:extLst>
          </p:cNvPr>
          <p:cNvSpPr/>
          <p:nvPr/>
        </p:nvSpPr>
        <p:spPr>
          <a:xfrm>
            <a:off x="113971" y="1148580"/>
            <a:ext cx="11013065" cy="532933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4" name="矩形: 圆角 1">
            <a:extLst>
              <a:ext uri="{FF2B5EF4-FFF2-40B4-BE49-F238E27FC236}">
                <a16:creationId xmlns:a16="http://schemas.microsoft.com/office/drawing/2014/main" id="{252A0438-AEAB-25BD-21A2-D001FC4F33F9}"/>
              </a:ext>
            </a:extLst>
          </p:cNvPr>
          <p:cNvSpPr/>
          <p:nvPr/>
        </p:nvSpPr>
        <p:spPr>
          <a:xfrm>
            <a:off x="1784057" y="535879"/>
            <a:ext cx="8936798" cy="1225402"/>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53794F95-3339-5676-5F29-110FCC1AFC74}"/>
              </a:ext>
            </a:extLst>
          </p:cNvPr>
          <p:cNvSpPr txBox="1"/>
          <p:nvPr/>
        </p:nvSpPr>
        <p:spPr>
          <a:xfrm>
            <a:off x="801335" y="546095"/>
            <a:ext cx="10738695"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800" b="1" dirty="0" err="1">
                <a:latin typeface="Cambria" panose="02040503050406030204" pitchFamily="18" charset="0"/>
                <a:ea typeface="Cambria" panose="02040503050406030204" pitchFamily="18" charset="0"/>
              </a:rPr>
              <a:t>Tìm</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thêm</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từ</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ngữ</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chỉ</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sự</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vật</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hoạt</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động</a:t>
            </a:r>
            <a:endParaRPr lang="vi-VN" sz="3800" b="1" dirty="0">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trong</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một</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trận</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đấu</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bóng</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đá</a:t>
            </a:r>
            <a:r>
              <a:rPr lang="en-SG" sz="3800" b="1" dirty="0">
                <a:latin typeface="Cambria" panose="02040503050406030204" pitchFamily="18" charset="0"/>
                <a:ea typeface="Cambria" panose="02040503050406030204" pitchFamily="18" charset="0"/>
              </a:rPr>
              <a:t>.</a:t>
            </a:r>
            <a:r>
              <a:rPr lang="vi-VN" sz="3800" b="1" dirty="0">
                <a:latin typeface="Cambria" panose="02040503050406030204" pitchFamily="18" charset="0"/>
                <a:ea typeface="Cambria" panose="02040503050406030204" pitchFamily="18" charset="0"/>
              </a:rPr>
              <a:t> </a:t>
            </a:r>
            <a:endParaRPr kumimoji="0" lang="en-SG" sz="38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FB147938-8DCB-E67A-F8C2-4D68847423A9}"/>
              </a:ext>
            </a:extLst>
          </p:cNvPr>
          <p:cNvPicPr>
            <a:picLocks noChangeAspect="1"/>
          </p:cNvPicPr>
          <p:nvPr/>
        </p:nvPicPr>
        <p:blipFill>
          <a:blip r:embed="rId2"/>
          <a:stretch>
            <a:fillRect/>
          </a:stretch>
        </p:blipFill>
        <p:spPr>
          <a:xfrm>
            <a:off x="224405" y="546095"/>
            <a:ext cx="1396105" cy="1225402"/>
          </a:xfrm>
          <a:prstGeom prst="rect">
            <a:avLst/>
          </a:prstGeom>
        </p:spPr>
      </p:pic>
      <p:sp>
        <p:nvSpPr>
          <p:cNvPr id="11" name="TextBox 10">
            <a:extLst>
              <a:ext uri="{FF2B5EF4-FFF2-40B4-BE49-F238E27FC236}">
                <a16:creationId xmlns:a16="http://schemas.microsoft.com/office/drawing/2014/main" id="{9A7C9EBC-C94B-2587-B067-D8AE1715CAE3}"/>
              </a:ext>
            </a:extLst>
          </p:cNvPr>
          <p:cNvSpPr txBox="1"/>
          <p:nvPr/>
        </p:nvSpPr>
        <p:spPr>
          <a:xfrm>
            <a:off x="451942" y="2942775"/>
            <a:ext cx="4740556" cy="3170099"/>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Tiền đạo, tiền vệ, hậu vệ, trung vệ, huấn luyện viên,...</a:t>
            </a:r>
          </a:p>
          <a:p>
            <a:pPr algn="just"/>
            <a:r>
              <a:rPr lang="vi-VN" sz="4000" b="1" dirty="0">
                <a:solidFill>
                  <a:srgbClr val="002060"/>
                </a:solidFill>
                <a:latin typeface="Cambria" panose="02040503050406030204" pitchFamily="18" charset="0"/>
                <a:ea typeface="Cambria" panose="02040503050406030204" pitchFamily="18" charset="0"/>
              </a:rPr>
              <a:t>Còi, khung thành, sân cỏ, lưới, bóng,...</a:t>
            </a:r>
            <a:endParaRPr lang="en-SG" sz="4000" b="1" dirty="0">
              <a:solidFill>
                <a:srgbClr val="002060"/>
              </a:solidFill>
              <a:latin typeface="Cambria" panose="02040503050406030204" pitchFamily="18" charset="0"/>
              <a:ea typeface="Cambria" panose="02040503050406030204" pitchFamily="18" charset="0"/>
            </a:endParaRPr>
          </a:p>
        </p:txBody>
      </p:sp>
      <p:sp>
        <p:nvSpPr>
          <p:cNvPr id="12" name="圆角矩形 17">
            <a:extLst>
              <a:ext uri="{FF2B5EF4-FFF2-40B4-BE49-F238E27FC236}">
                <a16:creationId xmlns:a16="http://schemas.microsoft.com/office/drawing/2014/main" id="{011B2CA4-82CA-DD2E-528E-1E70161040C4}"/>
              </a:ext>
            </a:extLst>
          </p:cNvPr>
          <p:cNvSpPr/>
          <p:nvPr/>
        </p:nvSpPr>
        <p:spPr>
          <a:xfrm>
            <a:off x="1620510" y="1977958"/>
            <a:ext cx="2351242" cy="842145"/>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3" name="TextBox 12">
            <a:extLst>
              <a:ext uri="{FF2B5EF4-FFF2-40B4-BE49-F238E27FC236}">
                <a16:creationId xmlns:a16="http://schemas.microsoft.com/office/drawing/2014/main" id="{71EBF224-2EC4-2C92-96E8-4880132466DE}"/>
              </a:ext>
            </a:extLst>
          </p:cNvPr>
          <p:cNvSpPr txBox="1"/>
          <p:nvPr/>
        </p:nvSpPr>
        <p:spPr>
          <a:xfrm>
            <a:off x="1935605" y="1984341"/>
            <a:ext cx="10637741"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Sự vật</a:t>
            </a:r>
            <a:endParaRPr kumimoji="0" lang="en-SG" sz="4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 name="圆角矩形 17">
            <a:extLst>
              <a:ext uri="{FF2B5EF4-FFF2-40B4-BE49-F238E27FC236}">
                <a16:creationId xmlns:a16="http://schemas.microsoft.com/office/drawing/2014/main" id="{88A2934B-02FE-1B2A-4A54-72785D2617C2}"/>
              </a:ext>
            </a:extLst>
          </p:cNvPr>
          <p:cNvSpPr/>
          <p:nvPr/>
        </p:nvSpPr>
        <p:spPr>
          <a:xfrm>
            <a:off x="6530206" y="1983288"/>
            <a:ext cx="3160234" cy="842145"/>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5" name="TextBox 14">
            <a:extLst>
              <a:ext uri="{FF2B5EF4-FFF2-40B4-BE49-F238E27FC236}">
                <a16:creationId xmlns:a16="http://schemas.microsoft.com/office/drawing/2014/main" id="{0A872001-90B9-8B51-12F6-5D1547B83827}"/>
              </a:ext>
            </a:extLst>
          </p:cNvPr>
          <p:cNvSpPr txBox="1"/>
          <p:nvPr/>
        </p:nvSpPr>
        <p:spPr>
          <a:xfrm>
            <a:off x="6621647" y="1989671"/>
            <a:ext cx="10637741"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a:t>
            </a:r>
            <a:endParaRPr kumimoji="0" lang="en-SG" sz="4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7" name="Straight Connector 16">
            <a:extLst>
              <a:ext uri="{FF2B5EF4-FFF2-40B4-BE49-F238E27FC236}">
                <a16:creationId xmlns:a16="http://schemas.microsoft.com/office/drawing/2014/main" id="{3E6BCDE2-A39E-ED2E-FD2A-252C0BDAB82A}"/>
              </a:ext>
            </a:extLst>
          </p:cNvPr>
          <p:cNvCxnSpPr/>
          <p:nvPr/>
        </p:nvCxnSpPr>
        <p:spPr>
          <a:xfrm>
            <a:off x="5530469" y="2688117"/>
            <a:ext cx="0" cy="319489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180181E5-8954-8EB0-B391-A90A224646D5}"/>
              </a:ext>
            </a:extLst>
          </p:cNvPr>
          <p:cNvSpPr txBox="1"/>
          <p:nvPr/>
        </p:nvSpPr>
        <p:spPr>
          <a:xfrm>
            <a:off x="5868441" y="3371656"/>
            <a:ext cx="4719964" cy="1938992"/>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Sút, tâng, kèm, tạt, bù giờ,  chạy, nhảy, đánh đầu,...</a:t>
            </a:r>
            <a:endParaRPr lang="en-SG"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2392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down)">
                                      <p:cBhvr>
                                        <p:cTn id="1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7">
            <a:extLst>
              <a:ext uri="{FF2B5EF4-FFF2-40B4-BE49-F238E27FC236}">
                <a16:creationId xmlns:a16="http://schemas.microsoft.com/office/drawing/2014/main" id="{B870E3E6-7D38-4AFA-5D00-3C7E85D303E5}"/>
              </a:ext>
            </a:extLst>
          </p:cNvPr>
          <p:cNvSpPr/>
          <p:nvPr/>
        </p:nvSpPr>
        <p:spPr>
          <a:xfrm>
            <a:off x="603420" y="1345712"/>
            <a:ext cx="9772614" cy="1225402"/>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6" name="矩形: 圆角 1">
            <a:extLst>
              <a:ext uri="{FF2B5EF4-FFF2-40B4-BE49-F238E27FC236}">
                <a16:creationId xmlns:a16="http://schemas.microsoft.com/office/drawing/2014/main" id="{7379FC00-55E6-264F-5E88-FBC89C510066}"/>
              </a:ext>
            </a:extLst>
          </p:cNvPr>
          <p:cNvSpPr/>
          <p:nvPr/>
        </p:nvSpPr>
        <p:spPr>
          <a:xfrm>
            <a:off x="1280738" y="88095"/>
            <a:ext cx="9548843" cy="1160972"/>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a:extLst>
              <a:ext uri="{FF2B5EF4-FFF2-40B4-BE49-F238E27FC236}">
                <a16:creationId xmlns:a16="http://schemas.microsoft.com/office/drawing/2014/main" id="{29AE9790-97EA-B452-D625-D37222E581C1}"/>
              </a:ext>
            </a:extLst>
          </p:cNvPr>
          <p:cNvSpPr txBox="1"/>
          <p:nvPr/>
        </p:nvSpPr>
        <p:spPr>
          <a:xfrm>
            <a:off x="849885" y="23665"/>
            <a:ext cx="10738695" cy="1692771"/>
          </a:xfrm>
          <a:prstGeom prst="rect">
            <a:avLst/>
          </a:prstGeom>
          <a:noFill/>
        </p:spPr>
        <p:txBody>
          <a:bodyPr wrap="square">
            <a:spAutoFit/>
          </a:bodyPr>
          <a:lstStyle/>
          <a:p>
            <a:pPr algn="ctr">
              <a:defRPr/>
            </a:pPr>
            <a:r>
              <a:rPr lang="en-SG" sz="3500" b="1" dirty="0" err="1">
                <a:latin typeface="Cambria" panose="02040503050406030204" pitchFamily="18" charset="0"/>
                <a:ea typeface="Cambria" panose="02040503050406030204" pitchFamily="18" charset="0"/>
              </a:rPr>
              <a:t>Đặt</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nối</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tiếp</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trước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trong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có</a:t>
            </a:r>
            <a:r>
              <a:rPr lang="en-SG" sz="3500" b="1" dirty="0">
                <a:latin typeface="Cambria" panose="02040503050406030204" pitchFamily="18" charset="0"/>
                <a:ea typeface="Cambria" panose="02040503050406030204" pitchFamily="18" charset="0"/>
              </a:rPr>
              <a:t> </a:t>
            </a:r>
            <a:endParaRPr lang="vi-VN" sz="3500" b="1" dirty="0">
              <a:latin typeface="Cambria" panose="02040503050406030204" pitchFamily="18" charset="0"/>
              <a:ea typeface="Cambria" panose="02040503050406030204" pitchFamily="18" charset="0"/>
            </a:endParaRPr>
          </a:p>
          <a:p>
            <a:pPr algn="ctr">
              <a:defRPr/>
            </a:pPr>
            <a:r>
              <a:rPr lang="en-SG" sz="3500" b="1" dirty="0" err="1">
                <a:latin typeface="Cambria" panose="02040503050406030204" pitchFamily="18" charset="0"/>
                <a:ea typeface="Cambria" panose="02040503050406030204" pitchFamily="18" charset="0"/>
              </a:rPr>
              <a:t>sử</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dụng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đại</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từ</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thay</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thế</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phần</a:t>
            </a:r>
            <a:r>
              <a:rPr lang="en-SG" sz="3500" b="1" dirty="0">
                <a:latin typeface="Cambria" panose="02040503050406030204" pitchFamily="18" charset="0"/>
                <a:ea typeface="Cambria" panose="02040503050406030204" pitchFamily="18" charset="0"/>
              </a:rPr>
              <a:t> in </a:t>
            </a:r>
            <a:r>
              <a:rPr lang="en-SG" sz="3500" b="1" dirty="0" err="1">
                <a:latin typeface="Cambria" panose="02040503050406030204" pitchFamily="18" charset="0"/>
                <a:ea typeface="Cambria" panose="02040503050406030204" pitchFamily="18" charset="0"/>
              </a:rPr>
              <a:t>đậm</a:t>
            </a:r>
            <a:r>
              <a:rPr lang="en-SG" sz="3500"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19E2C4B2-7E7E-F7B9-2CD0-2E319B024E7B}"/>
              </a:ext>
            </a:extLst>
          </p:cNvPr>
          <p:cNvPicPr>
            <a:picLocks noChangeAspect="1"/>
          </p:cNvPicPr>
          <p:nvPr/>
        </p:nvPicPr>
        <p:blipFill>
          <a:blip r:embed="rId2"/>
          <a:stretch>
            <a:fillRect/>
          </a:stretch>
        </p:blipFill>
        <p:spPr>
          <a:xfrm>
            <a:off x="367259" y="55880"/>
            <a:ext cx="1396105" cy="1225402"/>
          </a:xfrm>
          <a:prstGeom prst="rect">
            <a:avLst/>
          </a:prstGeom>
        </p:spPr>
      </p:pic>
      <p:sp>
        <p:nvSpPr>
          <p:cNvPr id="11" name="TextBox 10">
            <a:extLst>
              <a:ext uri="{FF2B5EF4-FFF2-40B4-BE49-F238E27FC236}">
                <a16:creationId xmlns:a16="http://schemas.microsoft.com/office/drawing/2014/main" id="{AFCA0ECA-E783-4EE2-3521-CAD016C2526A}"/>
              </a:ext>
            </a:extLst>
          </p:cNvPr>
          <p:cNvSpPr txBox="1"/>
          <p:nvPr/>
        </p:nvSpPr>
        <p:spPr>
          <a:xfrm>
            <a:off x="1065311" y="1372763"/>
            <a:ext cx="9009247" cy="1015663"/>
          </a:xfrm>
          <a:prstGeom prst="rect">
            <a:avLst/>
          </a:prstGeom>
          <a:noFill/>
        </p:spPr>
        <p:txBody>
          <a:bodyPr wrap="square">
            <a:spAutoFit/>
          </a:bodyPr>
          <a:lstStyle/>
          <a:p>
            <a:r>
              <a:rPr lang="vi-VN" sz="3000" b="1" dirty="0">
                <a:solidFill>
                  <a:srgbClr val="002060"/>
                </a:solidFill>
                <a:latin typeface="Cambria" panose="02040503050406030204" pitchFamily="18" charset="0"/>
                <a:ea typeface="Cambria" panose="02040503050406030204" pitchFamily="18" charset="0"/>
              </a:rPr>
              <a:t>M: </a:t>
            </a:r>
            <a:r>
              <a:rPr lang="en-SG" sz="3000" b="1" dirty="0" err="1">
                <a:solidFill>
                  <a:srgbClr val="002060"/>
                </a:solidFill>
                <a:latin typeface="Cambria" panose="02040503050406030204" pitchFamily="18" charset="0"/>
                <a:ea typeface="Cambria" panose="02040503050406030204" pitchFamily="18" charset="0"/>
              </a:rPr>
              <a:t>Mạnh</a:t>
            </a:r>
            <a:r>
              <a:rPr lang="en-SG" sz="3000" b="1" dirty="0">
                <a:solidFill>
                  <a:srgbClr val="00206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lăn</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xả</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cướp</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bóng</a:t>
            </a:r>
            <a:r>
              <a:rPr lang="en-SG" sz="3000" b="1" dirty="0">
                <a:solidFill>
                  <a:srgbClr val="FF0000"/>
                </a:solidFill>
                <a:latin typeface="Cambria" panose="02040503050406030204" pitchFamily="18" charset="0"/>
                <a:ea typeface="Cambria" panose="02040503050406030204" pitchFamily="18" charset="0"/>
              </a:rPr>
              <a:t>.</a:t>
            </a:r>
            <a:endParaRPr lang="vi-VN" sz="3000" b="1" dirty="0">
              <a:solidFill>
                <a:srgbClr val="FF0000"/>
              </a:solidFill>
              <a:latin typeface="Cambria" panose="02040503050406030204" pitchFamily="18" charset="0"/>
              <a:ea typeface="Cambria" panose="02040503050406030204" pitchFamily="18" charset="0"/>
            </a:endParaRPr>
          </a:p>
          <a:p>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Mạnh</a:t>
            </a:r>
            <a:r>
              <a:rPr lang="en-SG" sz="3000" b="1" dirty="0">
                <a:solidFill>
                  <a:srgbClr val="00206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lăn</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xả</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cướp</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bóng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Hậu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vệ</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lớp</a:t>
            </a:r>
            <a:r>
              <a:rPr lang="en-SG" sz="3000" b="1" dirty="0">
                <a:solidFill>
                  <a:srgbClr val="002060"/>
                </a:solidFill>
                <a:latin typeface="Cambria" panose="02040503050406030204" pitchFamily="18" charset="0"/>
                <a:ea typeface="Cambria" panose="02040503050406030204" pitchFamily="18" charset="0"/>
              </a:rPr>
              <a:t> C </a:t>
            </a:r>
            <a:r>
              <a:rPr lang="en-SG" sz="3000" b="1" dirty="0" err="1">
                <a:solidFill>
                  <a:srgbClr val="002060"/>
                </a:solidFill>
                <a:latin typeface="Cambria" panose="02040503050406030204" pitchFamily="18" charset="0"/>
                <a:ea typeface="Cambria" panose="02040503050406030204" pitchFamily="18" charset="0"/>
              </a:rPr>
              <a:t>cũng</a:t>
            </a:r>
            <a:r>
              <a:rPr lang="en-SG" sz="3000" b="1" dirty="0">
                <a:solidFill>
                  <a:srgbClr val="00206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vậy</a:t>
            </a:r>
            <a:r>
              <a:rPr lang="en-SG" sz="3000" b="1" dirty="0">
                <a:solidFill>
                  <a:srgbClr val="002060"/>
                </a:solidFill>
                <a:latin typeface="Cambria" panose="02040503050406030204" pitchFamily="18" charset="0"/>
                <a:ea typeface="Cambria" panose="02040503050406030204" pitchFamily="18" charset="0"/>
              </a:rPr>
              <a:t>.</a:t>
            </a:r>
          </a:p>
        </p:txBody>
      </p:sp>
      <p:sp>
        <p:nvSpPr>
          <p:cNvPr id="13" name="圆角矩形 17">
            <a:extLst>
              <a:ext uri="{FF2B5EF4-FFF2-40B4-BE49-F238E27FC236}">
                <a16:creationId xmlns:a16="http://schemas.microsoft.com/office/drawing/2014/main" id="{599B6CEA-81E5-529B-DACB-E1A6C4412157}"/>
              </a:ext>
            </a:extLst>
          </p:cNvPr>
          <p:cNvSpPr/>
          <p:nvPr/>
        </p:nvSpPr>
        <p:spPr>
          <a:xfrm>
            <a:off x="176916" y="2672578"/>
            <a:ext cx="6044665" cy="398771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4" name="圆角矩形 17">
            <a:extLst>
              <a:ext uri="{FF2B5EF4-FFF2-40B4-BE49-F238E27FC236}">
                <a16:creationId xmlns:a16="http://schemas.microsoft.com/office/drawing/2014/main" id="{F6F27FA0-E35C-1DEA-AB52-A89E80CCA6F4}"/>
              </a:ext>
            </a:extLst>
          </p:cNvPr>
          <p:cNvSpPr/>
          <p:nvPr/>
        </p:nvSpPr>
        <p:spPr>
          <a:xfrm>
            <a:off x="6272694" y="2635544"/>
            <a:ext cx="5846511" cy="2812044"/>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6" name="TextBox 15">
            <a:extLst>
              <a:ext uri="{FF2B5EF4-FFF2-40B4-BE49-F238E27FC236}">
                <a16:creationId xmlns:a16="http://schemas.microsoft.com/office/drawing/2014/main" id="{146CDD5A-BD8E-7DF6-30D4-C56783C67591}"/>
              </a:ext>
            </a:extLst>
          </p:cNvPr>
          <p:cNvSpPr txBox="1"/>
          <p:nvPr/>
        </p:nvSpPr>
        <p:spPr>
          <a:xfrm>
            <a:off x="393157" y="2885192"/>
            <a:ext cx="5508744"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a) </a:t>
            </a:r>
            <a:r>
              <a:rPr lang="en-SG" sz="3200" b="1" dirty="0">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Bộ</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ba</a:t>
            </a:r>
            <a:r>
              <a:rPr lang="en-SG" sz="3200" b="1" i="1" dirty="0">
                <a:solidFill>
                  <a:srgbClr val="FF0000"/>
                </a:solidFill>
                <a:latin typeface="Cambria" panose="02040503050406030204" pitchFamily="18" charset="0"/>
                <a:ea typeface="Cambria" panose="02040503050406030204" pitchFamily="18" charset="0"/>
              </a:rPr>
              <a:t> Long, </a:t>
            </a:r>
            <a:r>
              <a:rPr lang="en-SG" sz="3200" b="1" i="1" dirty="0" err="1">
                <a:solidFill>
                  <a:srgbClr val="FF0000"/>
                </a:solidFill>
                <a:latin typeface="Cambria" panose="02040503050406030204" pitchFamily="18" charset="0"/>
                <a:ea typeface="Cambria" panose="02040503050406030204" pitchFamily="18" charset="0"/>
              </a:rPr>
              <a:t>Chiến</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Mạnh</a:t>
            </a:r>
            <a:r>
              <a:rPr lang="en-SG" sz="3200" b="1" i="1" dirty="0">
                <a:solidFill>
                  <a:srgbClr val="FF0000"/>
                </a:solidFill>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chuyền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bóng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rất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ăn</a:t>
            </a:r>
            <a:r>
              <a:rPr lang="en-SG" sz="3200" b="1" dirty="0">
                <a:latin typeface="Cambria" panose="02040503050406030204" pitchFamily="18" charset="0"/>
                <a:ea typeface="Cambria" panose="02040503050406030204" pitchFamily="18" charset="0"/>
              </a:rPr>
              <a:t> ý. </a:t>
            </a:r>
          </a:p>
        </p:txBody>
      </p:sp>
      <p:sp>
        <p:nvSpPr>
          <p:cNvPr id="17" name="TextBox 16">
            <a:extLst>
              <a:ext uri="{FF2B5EF4-FFF2-40B4-BE49-F238E27FC236}">
                <a16:creationId xmlns:a16="http://schemas.microsoft.com/office/drawing/2014/main" id="{C915567B-BBC0-3596-FC28-021208EE7D6D}"/>
              </a:ext>
            </a:extLst>
          </p:cNvPr>
          <p:cNvSpPr txBox="1"/>
          <p:nvPr/>
        </p:nvSpPr>
        <p:spPr>
          <a:xfrm>
            <a:off x="6520510" y="2882362"/>
            <a:ext cx="6747310" cy="584775"/>
          </a:xfrm>
          <a:prstGeom prst="rect">
            <a:avLst/>
          </a:prstGeom>
          <a:noFill/>
        </p:spPr>
        <p:txBody>
          <a:bodyPr wrap="square" rtlCol="0">
            <a:spAutoFit/>
          </a:bodyPr>
          <a:lstStyle/>
          <a:p>
            <a:r>
              <a:rPr lang="en-SG" sz="3200" b="1" dirty="0">
                <a:latin typeface="Cambria" panose="02040503050406030204" pitchFamily="18" charset="0"/>
                <a:ea typeface="Cambria" panose="02040503050406030204" pitchFamily="18" charset="0"/>
              </a:rPr>
              <a:t>b. </a:t>
            </a:r>
            <a:r>
              <a:rPr lang="en-SG" sz="3200" b="1" dirty="0" err="1">
                <a:latin typeface="Cambria" panose="02040503050406030204" pitchFamily="18" charset="0"/>
                <a:ea typeface="Cambria" panose="02040503050406030204" pitchFamily="18" charset="0"/>
              </a:rPr>
              <a:t>Lớp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tôi</a:t>
            </a:r>
            <a:r>
              <a:rPr lang="en-SG" sz="3200" b="1" dirty="0">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càng</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đá</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càng</a:t>
            </a:r>
            <a:r>
              <a:rPr lang="en-SG" sz="3200" b="1" i="1" dirty="0">
                <a:solidFill>
                  <a:srgbClr val="FF0000"/>
                </a:solidFill>
                <a:latin typeface="Cambria" panose="02040503050406030204" pitchFamily="18" charset="0"/>
                <a:ea typeface="Cambria" panose="02040503050406030204" pitchFamily="18" charset="0"/>
              </a:rPr>
              <a:t> hay</a:t>
            </a:r>
            <a:r>
              <a:rPr lang="en-SG" sz="3200" dirty="0">
                <a:latin typeface="Cambria" panose="02040503050406030204" pitchFamily="18" charset="0"/>
                <a:ea typeface="Cambria" panose="02040503050406030204" pitchFamily="18" charset="0"/>
              </a:rPr>
              <a:t>.</a:t>
            </a:r>
          </a:p>
        </p:txBody>
      </p:sp>
      <p:sp>
        <p:nvSpPr>
          <p:cNvPr id="18" name="TextBox 17">
            <a:extLst>
              <a:ext uri="{FF2B5EF4-FFF2-40B4-BE49-F238E27FC236}">
                <a16:creationId xmlns:a16="http://schemas.microsoft.com/office/drawing/2014/main" id="{F7AA7D5D-F14F-5FEF-13D8-0EEA66ECEEE7}"/>
              </a:ext>
            </a:extLst>
          </p:cNvPr>
          <p:cNvSpPr txBox="1"/>
          <p:nvPr/>
        </p:nvSpPr>
        <p:spPr>
          <a:xfrm>
            <a:off x="342044" y="3938254"/>
            <a:ext cx="5644299" cy="2554545"/>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SG" sz="3200" b="1" dirty="0">
                <a:solidFill>
                  <a:srgbClr val="00206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Bộ</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ba</a:t>
            </a:r>
            <a:r>
              <a:rPr lang="en-SG" sz="3200" b="1" i="1" dirty="0">
                <a:solidFill>
                  <a:srgbClr val="FF0000"/>
                </a:solidFill>
                <a:latin typeface="Cambria" panose="02040503050406030204" pitchFamily="18" charset="0"/>
                <a:ea typeface="Cambria" panose="02040503050406030204" pitchFamily="18" charset="0"/>
              </a:rPr>
              <a:t> Long, </a:t>
            </a:r>
            <a:r>
              <a:rPr lang="en-SG" sz="3200" b="1" i="1" dirty="0" err="1">
                <a:solidFill>
                  <a:srgbClr val="FF0000"/>
                </a:solidFill>
                <a:latin typeface="Cambria" panose="02040503050406030204" pitchFamily="18" charset="0"/>
                <a:ea typeface="Cambria" panose="02040503050406030204" pitchFamily="18" charset="0"/>
              </a:rPr>
              <a:t>Chiến</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Mạnh</a:t>
            </a:r>
            <a:r>
              <a:rPr lang="en-SG" sz="3200" b="1" i="1" dirty="0">
                <a:solidFill>
                  <a:srgbClr val="FF0000"/>
                </a:solidFill>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chuyền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bóng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rất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ăn</a:t>
            </a:r>
            <a:r>
              <a:rPr lang="en-SG" sz="3200" b="1" dirty="0">
                <a:latin typeface="Cambria" panose="02040503050406030204" pitchFamily="18" charset="0"/>
                <a:ea typeface="Cambria" panose="02040503050406030204" pitchFamily="18" charset="0"/>
              </a:rPr>
              <a:t> ý. </a:t>
            </a:r>
            <a:r>
              <a:rPr lang="en-US" sz="3200" b="1" i="1" dirty="0" err="1">
                <a:solidFill>
                  <a:srgbClr val="FF0000"/>
                </a:solidFill>
                <a:latin typeface="Cambria" panose="02040503050406030204" pitchFamily="18" charset="0"/>
                <a:ea typeface="Cambria" panose="02040503050406030204" pitchFamily="18" charset="0"/>
              </a:rPr>
              <a:t>Họ</a:t>
            </a:r>
            <a:r>
              <a:rPr lang="vi-VN" sz="3200" b="1" dirty="0">
                <a:solidFill>
                  <a:srgbClr val="FF0000"/>
                </a:solidFill>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chơi như thi đấu quốc gia khiến cả sân cỏ hò reo cổ vũ, sôi động hẳn lên. </a:t>
            </a:r>
            <a:endParaRPr lang="en-SG" sz="3200" b="1"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E7C9D3FB-D432-8C90-646D-F1401E2EA7AD}"/>
              </a:ext>
            </a:extLst>
          </p:cNvPr>
          <p:cNvSpPr txBox="1"/>
          <p:nvPr/>
        </p:nvSpPr>
        <p:spPr>
          <a:xfrm>
            <a:off x="6390242" y="3455792"/>
            <a:ext cx="5644299" cy="1569660"/>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SG" sz="3200" b="1" dirty="0">
                <a:solidFill>
                  <a:srgbClr val="002060"/>
                </a:solidFill>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Lớp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tôi</a:t>
            </a:r>
            <a:r>
              <a:rPr lang="en-SG" sz="3200" b="1" dirty="0">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càng</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đá</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càng</a:t>
            </a:r>
            <a:r>
              <a:rPr lang="en-SG"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hay. </a:t>
            </a:r>
            <a:r>
              <a:rPr lang="vi-VN" sz="3200" b="1" dirty="0">
                <a:latin typeface="Cambria" panose="02040503050406030204" pitchFamily="18" charset="0"/>
                <a:ea typeface="Cambria" panose="02040503050406030204" pitchFamily="18" charset="0"/>
              </a:rPr>
              <a:t>Trận đấu bóng nào lớp tôi cũng </a:t>
            </a:r>
            <a:r>
              <a:rPr lang="vi-VN" sz="3200" b="1" i="1" dirty="0">
                <a:solidFill>
                  <a:srgbClr val="FF0000"/>
                </a:solidFill>
                <a:latin typeface="Cambria" panose="02040503050406030204" pitchFamily="18" charset="0"/>
                <a:ea typeface="Cambria" panose="02040503050406030204" pitchFamily="18" charset="0"/>
              </a:rPr>
              <a:t>vậy.</a:t>
            </a:r>
            <a:endParaRPr lang="en-SG" sz="3200" b="1" dirty="0">
              <a:latin typeface="Cambria" panose="02040503050406030204" pitchFamily="18" charset="0"/>
              <a:ea typeface="Cambria" panose="02040503050406030204" pitchFamily="18" charset="0"/>
            </a:endParaRPr>
          </a:p>
        </p:txBody>
      </p:sp>
      <p:pic>
        <p:nvPicPr>
          <p:cNvPr id="21" name="Picture 20" descr="A cartoon of a child writing on a book at a desk&#10;&#10;Description automatically generated">
            <a:extLst>
              <a:ext uri="{FF2B5EF4-FFF2-40B4-BE49-F238E27FC236}">
                <a16:creationId xmlns:a16="http://schemas.microsoft.com/office/drawing/2014/main" id="{051154FC-4698-A25B-CF24-D8C1A2EA3C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3037" y="4442267"/>
            <a:ext cx="2786919" cy="2806866"/>
          </a:xfrm>
          <a:prstGeom prst="rect">
            <a:avLst/>
          </a:prstGeom>
        </p:spPr>
      </p:pic>
    </p:spTree>
    <p:extLst>
      <p:ext uri="{BB962C8B-B14F-4D97-AF65-F5344CB8AC3E}">
        <p14:creationId xmlns:p14="http://schemas.microsoft.com/office/powerpoint/2010/main" val="2741829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D3F9420A-C594-2F62-5A7B-A846622AECE3}"/>
              </a:ext>
            </a:extLst>
          </p:cNvPr>
          <p:cNvSpPr/>
          <p:nvPr/>
        </p:nvSpPr>
        <p:spPr>
          <a:xfrm>
            <a:off x="4023360" y="1771049"/>
            <a:ext cx="8168640" cy="4196614"/>
          </a:xfrm>
          <a:prstGeom prst="roundRect">
            <a:avLst/>
          </a:prstGeom>
          <a:solidFill>
            <a:schemeClr val="accent6">
              <a:lumMod val="40000"/>
              <a:lumOff val="6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7" name="Picture 6" descr="A group of orange and yellow letters&#10;&#10;Description automatically generated">
            <a:extLst>
              <a:ext uri="{FF2B5EF4-FFF2-40B4-BE49-F238E27FC236}">
                <a16:creationId xmlns:a16="http://schemas.microsoft.com/office/drawing/2014/main" id="{933042B8-4356-D8DB-9A52-041EA1FC941C}"/>
              </a:ext>
            </a:extLst>
          </p:cNvPr>
          <p:cNvPicPr>
            <a:picLocks noChangeAspect="1"/>
          </p:cNvPicPr>
          <p:nvPr/>
        </p:nvPicPr>
        <p:blipFill>
          <a:blip r:embed="rId2"/>
          <a:stretch>
            <a:fillRect/>
          </a:stretch>
        </p:blipFill>
        <p:spPr>
          <a:xfrm>
            <a:off x="1224274" y="2598821"/>
            <a:ext cx="14065267" cy="2707565"/>
          </a:xfrm>
          <a:prstGeom prst="rect">
            <a:avLst/>
          </a:prstGeom>
        </p:spPr>
      </p:pic>
    </p:spTree>
    <p:extLst>
      <p:ext uri="{BB962C8B-B14F-4D97-AF65-F5344CB8AC3E}">
        <p14:creationId xmlns:p14="http://schemas.microsoft.com/office/powerpoint/2010/main" val="3225217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85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a:extLst>
              <a:ext uri="{FF2B5EF4-FFF2-40B4-BE49-F238E27FC236}">
                <a16:creationId xmlns:a16="http://schemas.microsoft.com/office/drawing/2014/main" id="{F1CE3EB1-F0DB-8F04-718A-CEC13A9660AB}"/>
              </a:ext>
            </a:extLst>
          </p:cNvPr>
          <p:cNvSpPr/>
          <p:nvPr/>
        </p:nvSpPr>
        <p:spPr>
          <a:xfrm>
            <a:off x="279400" y="1485901"/>
            <a:ext cx="8502650" cy="5118100"/>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10" name="Picture 9">
            <a:extLst>
              <a:ext uri="{FF2B5EF4-FFF2-40B4-BE49-F238E27FC236}">
                <a16:creationId xmlns:a16="http://schemas.microsoft.com/office/drawing/2014/main" id="{5037EDA0-0645-7606-4D32-769E627679E7}"/>
              </a:ext>
            </a:extLst>
          </p:cNvPr>
          <p:cNvPicPr>
            <a:picLocks noChangeAspect="1"/>
          </p:cNvPicPr>
          <p:nvPr/>
        </p:nvPicPr>
        <p:blipFill>
          <a:blip r:embed="rId2"/>
          <a:stretch>
            <a:fillRect/>
          </a:stretch>
        </p:blipFill>
        <p:spPr>
          <a:xfrm>
            <a:off x="-1543272" y="0"/>
            <a:ext cx="10985944" cy="3218967"/>
          </a:xfrm>
          <a:prstGeom prst="rect">
            <a:avLst/>
          </a:prstGeom>
        </p:spPr>
      </p:pic>
      <p:sp>
        <p:nvSpPr>
          <p:cNvPr id="11" name="TextBox 10">
            <a:extLst>
              <a:ext uri="{FF2B5EF4-FFF2-40B4-BE49-F238E27FC236}">
                <a16:creationId xmlns:a16="http://schemas.microsoft.com/office/drawing/2014/main" id="{AAB45B91-B349-F053-285E-7FB289EE2FA7}"/>
              </a:ext>
            </a:extLst>
          </p:cNvPr>
          <p:cNvSpPr txBox="1"/>
          <p:nvPr/>
        </p:nvSpPr>
        <p:spPr>
          <a:xfrm>
            <a:off x="635000" y="1722208"/>
            <a:ext cx="7683500" cy="4708981"/>
          </a:xfrm>
          <a:prstGeom prst="rect">
            <a:avLst/>
          </a:prstGeom>
          <a:noFill/>
        </p:spPr>
        <p:txBody>
          <a:bodyPr wrap="square" rtlCol="0">
            <a:spAutoFit/>
          </a:bodyPr>
          <a:lstStyle/>
          <a:p>
            <a:pPr algn="just"/>
            <a:r>
              <a:rPr lang="vi-VN" sz="5000" b="1" dirty="0">
                <a:solidFill>
                  <a:srgbClr val="002060"/>
                </a:solidFill>
                <a:latin typeface="Cambria" panose="02040503050406030204" pitchFamily="18" charset="0"/>
                <a:ea typeface="Cambria" panose="02040503050406030204" pitchFamily="18" charset="0"/>
              </a:rPr>
              <a:t>Chia lớp thành 2 đội thi kể tên các môn thể thao cá nhân và các môn thể thao đồng đội. Đội nào kể được nhiều và đúng thì đội đó giành </a:t>
            </a:r>
            <a:r>
              <a:rPr lang="en-US" sz="5000" b="1" dirty="0" err="1">
                <a:solidFill>
                  <a:srgbClr val="002060"/>
                </a:solidFill>
                <a:latin typeface="Cambria" panose="02040503050406030204" pitchFamily="18" charset="0"/>
                <a:ea typeface="Cambria" panose="02040503050406030204" pitchFamily="18" charset="0"/>
              </a:rPr>
              <a:t>chiến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thắng</a:t>
            </a:r>
            <a:r>
              <a:rPr lang="vi-VN" sz="5000" b="1" dirty="0">
                <a:solidFill>
                  <a:srgbClr val="002060"/>
                </a:solidFill>
                <a:latin typeface="Cambria" panose="02040503050406030204" pitchFamily="18" charset="0"/>
                <a:ea typeface="Cambria" panose="02040503050406030204" pitchFamily="18" charset="0"/>
              </a:rPr>
              <a:t>.</a:t>
            </a:r>
            <a:endParaRPr lang="en-SG"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856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a:extLst>
              <a:ext uri="{FF2B5EF4-FFF2-40B4-BE49-F238E27FC236}">
                <a16:creationId xmlns:a16="http://schemas.microsoft.com/office/drawing/2014/main" id="{CD43E08B-F68B-0D08-360B-1DA06CA684BC}"/>
              </a:ext>
            </a:extLst>
          </p:cNvPr>
          <p:cNvSpPr/>
          <p:nvPr/>
        </p:nvSpPr>
        <p:spPr>
          <a:xfrm>
            <a:off x="6862481" y="1469247"/>
            <a:ext cx="5261506" cy="4098966"/>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5" name="Picture 4">
            <a:extLst>
              <a:ext uri="{FF2B5EF4-FFF2-40B4-BE49-F238E27FC236}">
                <a16:creationId xmlns:a16="http://schemas.microsoft.com/office/drawing/2014/main" id="{8C1BC39B-3528-FF1E-3394-59AA2733236B}"/>
              </a:ext>
            </a:extLst>
          </p:cNvPr>
          <p:cNvPicPr>
            <a:picLocks noChangeAspect="1"/>
          </p:cNvPicPr>
          <p:nvPr/>
        </p:nvPicPr>
        <p:blipFill>
          <a:blip r:embed="rId2"/>
          <a:stretch>
            <a:fillRect/>
          </a:stretch>
        </p:blipFill>
        <p:spPr>
          <a:xfrm>
            <a:off x="1593881" y="2057400"/>
            <a:ext cx="16042833" cy="3151747"/>
          </a:xfrm>
          <a:prstGeom prst="rect">
            <a:avLst/>
          </a:prstGeom>
        </p:spPr>
      </p:pic>
    </p:spTree>
    <p:extLst>
      <p:ext uri="{BB962C8B-B14F-4D97-AF65-F5344CB8AC3E}">
        <p14:creationId xmlns:p14="http://schemas.microsoft.com/office/powerpoint/2010/main" val="41386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7">
            <a:extLst>
              <a:ext uri="{FF2B5EF4-FFF2-40B4-BE49-F238E27FC236}">
                <a16:creationId xmlns:a16="http://schemas.microsoft.com/office/drawing/2014/main" id="{6540384D-1451-1B1C-475E-FBE46771052D}"/>
              </a:ext>
            </a:extLst>
          </p:cNvPr>
          <p:cNvSpPr/>
          <p:nvPr/>
        </p:nvSpPr>
        <p:spPr>
          <a:xfrm>
            <a:off x="635000" y="584200"/>
            <a:ext cx="10922000" cy="5943600"/>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9" name="Picture 8">
            <a:extLst>
              <a:ext uri="{FF2B5EF4-FFF2-40B4-BE49-F238E27FC236}">
                <a16:creationId xmlns:a16="http://schemas.microsoft.com/office/drawing/2014/main" id="{CBB003B5-3B64-D145-E629-C45EB916BF50}"/>
              </a:ext>
            </a:extLst>
          </p:cNvPr>
          <p:cNvPicPr>
            <a:picLocks noChangeAspect="1"/>
          </p:cNvPicPr>
          <p:nvPr/>
        </p:nvPicPr>
        <p:blipFill>
          <a:blip r:embed="rId2"/>
          <a:stretch>
            <a:fillRect/>
          </a:stretch>
        </p:blipFill>
        <p:spPr>
          <a:xfrm>
            <a:off x="-3978438" y="1390096"/>
            <a:ext cx="22824312" cy="4331807"/>
          </a:xfrm>
          <a:prstGeom prst="rect">
            <a:avLst/>
          </a:prstGeom>
        </p:spPr>
      </p:pic>
      <p:pic>
        <p:nvPicPr>
          <p:cNvPr id="12" name="图片 2">
            <a:extLst>
              <a:ext uri="{FF2B5EF4-FFF2-40B4-BE49-F238E27FC236}">
                <a16:creationId xmlns:a16="http://schemas.microsoft.com/office/drawing/2014/main" id="{1ACB25A2-05BB-A8BF-50D7-5E202DDBC9D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0349" y="2233173"/>
            <a:ext cx="4697576" cy="4697576"/>
          </a:xfrm>
          <a:prstGeom prst="rect">
            <a:avLst/>
          </a:prstGeom>
        </p:spPr>
      </p:pic>
    </p:spTree>
    <p:extLst>
      <p:ext uri="{BB962C8B-B14F-4D97-AF65-F5344CB8AC3E}">
        <p14:creationId xmlns:p14="http://schemas.microsoft.com/office/powerpoint/2010/main" val="88813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216549" y="482039"/>
            <a:ext cx="11833937"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439541" y="983890"/>
            <a:ext cx="11535910" cy="5447645"/>
          </a:xfrm>
          <a:prstGeom prst="rect">
            <a:avLst/>
          </a:prstGeom>
          <a:noFill/>
        </p:spPr>
        <p:txBody>
          <a:bodyPr wrap="square" rtlCol="0">
            <a:spAutoFit/>
          </a:bodyPr>
          <a:lstStyle/>
          <a:p>
            <a:pPr algn="just"/>
            <a:r>
              <a:rPr lang="vi-VN" sz="2900" b="1" dirty="0">
                <a:solidFill>
                  <a:schemeClr val="accent6">
                    <a:lumMod val="75000"/>
                  </a:schemeClr>
                </a:solidFill>
                <a:latin typeface="Cambria" panose="02040503050406030204" pitchFamily="18" charset="0"/>
                <a:ea typeface="Cambria" panose="02040503050406030204" pitchFamily="18" charset="0"/>
              </a:rPr>
              <a:t>    Tôi được bạn bè khu phố công nhận là cầu thủ xuất sắc. Thế mà đợi mãi tôi mới có dịp ra mắt "giới hâm mộ bóng đá trường nhà" trong trận đấu với lớp 5C sáng nay.</a:t>
            </a:r>
          </a:p>
          <a:p>
            <a:pPr algn="just"/>
            <a:r>
              <a:rPr lang="vi-VN" sz="2900" b="1" dirty="0">
                <a:solidFill>
                  <a:schemeClr val="accent6">
                    <a:lumMod val="75000"/>
                  </a:schemeClr>
                </a:solidFill>
                <a:latin typeface="Cambria" panose="02040503050406030204" pitchFamily="18" charset="0"/>
                <a:ea typeface="Cambria" panose="02040503050406030204" pitchFamily="18" charset="0"/>
              </a:rPr>
              <a:t>    Trận đấu gay cấn từ những phút đầu. Mạnh lăn xả cướp bóng rồi chuyền cho tôi dẫn xuống vòng cấm địa. Hậu vệ lớp C xô lên chặn. Mạnh và Chiến đã lên kịp. Nhưng tôi vẫn cố hất bóng qua hậu vệ lớp C vì không muốn nhường ai cơ hội ghi bàn. Chậm rồi, thủ môn đã lao lên bắt bóng. Cả sân vỡ oà vì tiếc.</a:t>
            </a:r>
          </a:p>
          <a:p>
            <a:pPr algn="just"/>
            <a:r>
              <a:rPr lang="vi-VN" sz="2900" b="1" dirty="0">
                <a:solidFill>
                  <a:schemeClr val="accent6">
                    <a:lumMod val="75000"/>
                  </a:schemeClr>
                </a:solidFill>
                <a:latin typeface="Cambria" panose="02040503050406030204" pitchFamily="18" charset="0"/>
                <a:ea typeface="Cambria" panose="02040503050406030204" pitchFamily="18" charset="0"/>
              </a:rPr>
              <a:t>   Sốt ruột lắm nhưng đến giữa hiệp tôi mới ghi bàn. Tiếng vỗ tay dội lên, tôi sung sướng chạy như một ngôi sao sân cỏ. Từ lúc đó, lớp C kèm tôi như hình với bóng. Tôi dắt bóng một quãng là mất, lại chẳng chuyển cho ai. Lớp C được thể tấn công và ghi liền hai bàn.</a:t>
            </a:r>
            <a:endParaRPr lang="en-SG" sz="2900" b="1" dirty="0">
              <a:solidFill>
                <a:schemeClr val="accent6">
                  <a:lumMod val="75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E2F8A70-1F4C-399E-C5A2-6C948579434D}"/>
              </a:ext>
            </a:extLst>
          </p:cNvPr>
          <p:cNvPicPr>
            <a:picLocks noChangeAspect="1"/>
          </p:cNvPicPr>
          <p:nvPr/>
        </p:nvPicPr>
        <p:blipFill>
          <a:blip r:embed="rId2"/>
          <a:stretch>
            <a:fillRect/>
          </a:stretch>
        </p:blipFill>
        <p:spPr>
          <a:xfrm>
            <a:off x="2030931" y="-125272"/>
            <a:ext cx="6704715" cy="1214621"/>
          </a:xfrm>
          <a:prstGeom prst="rect">
            <a:avLst/>
          </a:prstGeom>
        </p:spPr>
      </p:pic>
      <p:pic>
        <p:nvPicPr>
          <p:cNvPr id="7" name="Picture 6">
            <a:extLst>
              <a:ext uri="{FF2B5EF4-FFF2-40B4-BE49-F238E27FC236}">
                <a16:creationId xmlns:a16="http://schemas.microsoft.com/office/drawing/2014/main" id="{1397DBA3-8A15-8D95-0C15-6386859863BD}"/>
              </a:ext>
            </a:extLst>
          </p:cNvPr>
          <p:cNvPicPr>
            <a:picLocks noChangeAspect="1"/>
          </p:cNvPicPr>
          <p:nvPr/>
        </p:nvPicPr>
        <p:blipFill>
          <a:blip r:embed="rId3"/>
          <a:stretch>
            <a:fillRect/>
          </a:stretch>
        </p:blipFill>
        <p:spPr>
          <a:xfrm>
            <a:off x="4382808" y="-125272"/>
            <a:ext cx="3649375" cy="2046317"/>
          </a:xfrm>
          <a:prstGeom prst="rect">
            <a:avLst/>
          </a:prstGeom>
        </p:spPr>
      </p:pic>
    </p:spTree>
    <p:extLst>
      <p:ext uri="{BB962C8B-B14F-4D97-AF65-F5344CB8AC3E}">
        <p14:creationId xmlns:p14="http://schemas.microsoft.com/office/powerpoint/2010/main" val="120637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779196" y="817199"/>
            <a:ext cx="11018741" cy="50013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   Giữa hai hiệp, chúng tôi hội ý. Mạnh thở hồng hộc: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900" b="1" dirty="0">
                <a:solidFill>
                  <a:schemeClr val="accent6">
                    <a:lumMod val="75000"/>
                  </a:schemeClr>
                </a:solidFill>
                <a:latin typeface="Cambria" panose="02040503050406030204" pitchFamily="18" charset="0"/>
                <a:ea typeface="Cambria" panose="02040503050406030204" pitchFamily="18" charset="0"/>
              </a:rPr>
              <a:t>   </a:t>
            </a:r>
            <a:r>
              <a:rPr lang="vi-VN" sz="2900" b="1" dirty="0">
                <a:solidFill>
                  <a:schemeClr val="accent6">
                    <a:lumMod val="75000"/>
                  </a:schemeClr>
                </a:solidFill>
                <a:latin typeface="Cambria" panose="02040503050406030204" pitchFamily="18" charset="0"/>
                <a:ea typeface="Cambria" panose="02040503050406030204" pitchFamily="18" charset="0"/>
              </a:rPr>
              <a:t>-</a:t>
            </a:r>
            <a:r>
              <a:rPr lang="en-US" sz="2900" b="1" dirty="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Tại Việt cứ một mình ôm bóng, tụi nó phá mất. </a:t>
            </a:r>
            <a:endParaRPr kumimoji="0" lang="en-US"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900" b="1" dirty="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Vĩnh đanh mặt:</a:t>
            </a:r>
          </a:p>
          <a:p>
            <a:pPr marR="0" lvl="0" algn="just"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 Hiệp sau đừng ích kỉ thế. </a:t>
            </a:r>
            <a:endParaRPr kumimoji="0" lang="en-US"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endParaRPr>
          </a:p>
          <a:p>
            <a:pPr marR="0" lvl="0" algn="just" defTabSz="914400" rtl="0" eaLnBrk="1" fontAlgn="auto" latinLnBrk="0" hangingPunct="1">
              <a:lnSpc>
                <a:spcPct val="100000"/>
              </a:lnSpc>
              <a:spcBef>
                <a:spcPts val="0"/>
              </a:spcBef>
              <a:spcAft>
                <a:spcPts val="0"/>
              </a:spcAft>
              <a:buClrTx/>
              <a:buSzTx/>
              <a:tabLst/>
              <a:defRPr/>
            </a:pPr>
            <a:r>
              <a:rPr lang="en-US" sz="2900" b="1" dirty="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Tôi hầm hầm:</a:t>
            </a:r>
          </a:p>
          <a:p>
            <a:pPr marR="0" lvl="0" algn="just"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   -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Tớ không đá nữa, xem các cậu làm được gì. </a:t>
            </a:r>
          </a:p>
          <a:p>
            <a:pPr marR="0" lvl="0" algn="just"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Không ai đáp lại, chỉ lặng lẽ dãn ra cho tôi đi.</a:t>
            </a:r>
          </a:p>
          <a:p>
            <a:pPr marR="0" lvl="0" algn="just" defTabSz="914400" rtl="0" eaLnBrk="1" fontAlgn="auto" latinLnBrk="0" hangingPunct="1">
              <a:lnSpc>
                <a:spcPct val="100000"/>
              </a:lnSpc>
              <a:spcBef>
                <a:spcPts val="0"/>
              </a:spcBef>
              <a:spcAft>
                <a:spcPts val="0"/>
              </a:spcAft>
              <a:buClrTx/>
              <a:buSzTx/>
              <a:tabLst/>
              <a:defRPr/>
            </a:pPr>
            <a:r>
              <a:rPr lang="en-US" sz="2900" b="1" dirty="0">
                <a:solidFill>
                  <a:schemeClr val="accent6">
                    <a:lumMod val="75000"/>
                  </a:schemeClr>
                </a:solidFill>
                <a:latin typeface="Cambria" panose="02040503050406030204" pitchFamily="18" charset="0"/>
                <a:ea typeface="Cambria" panose="02040503050406030204" pitchFamily="18" charset="0"/>
              </a:rPr>
              <a:t>   </a:t>
            </a:r>
            <a:r>
              <a:rPr lang="vi-VN" sz="2900" b="1" dirty="0">
                <a:solidFill>
                  <a:schemeClr val="accent6">
                    <a:lumMod val="75000"/>
                  </a:schemeClr>
                </a:solidFill>
                <a:latin typeface="Cambria" panose="02040503050406030204" pitchFamily="18" charset="0"/>
                <a:ea typeface="Cambria" panose="02040503050406030204" pitchFamily="18" charset="0"/>
              </a:rPr>
              <a:t>Tôi ngồi khuất một góc xem hiệp hai. Có một tích tắc Vĩnh chậm nhịp, không kịp chuyền cho Chiến làm lỡ cơ hội ghi bàn. Tôi làu bàu: “Giữ bo bo thế làm gì chẳng lỡ.” Nói xong, bất giác tôi nóng bừng mặt. </a:t>
            </a:r>
            <a:endParaRPr kumimoji="0" lang="en-SG"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877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787904" y="503690"/>
            <a:ext cx="10637741" cy="36625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900" b="1" dirty="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Lớp tôi càng đá càng hay. Bộ ba Long, Chiến, Mạnh chuyền bóng rất ăn ý. Hậu vệ lớp C không sao chặn nổi đường bóng ấy. Rồi Mạnh ung dung đội đầu, tạt bóng gọn vào lưới.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900" b="1" dirty="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Cả sân vỗ tay vang dội. Bàn thắng đẹp quá! Nếu tôi là một trong ba đứa, bàn thắng có đẹp thế không? Tôi bần thần nghĩ, không biết Vĩnh chạy đến: “Vào đi Việt, Chiến đau chân.". Tôi ngẩn ra giây lát rồi tức tốc chạy theo Vĩnh, cứ như vừa đón được một đường bóng đồng đội chuyền đến cho tôi.</a:t>
            </a:r>
            <a:endParaRPr kumimoji="0" lang="en-SG"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527B838-744A-0464-0BFC-0110A10F142B}"/>
              </a:ext>
            </a:extLst>
          </p:cNvPr>
          <p:cNvSpPr txBox="1"/>
          <p:nvPr/>
        </p:nvSpPr>
        <p:spPr>
          <a:xfrm>
            <a:off x="6847114" y="4072701"/>
            <a:ext cx="6585857" cy="553998"/>
          </a:xfrm>
          <a:prstGeom prst="rect">
            <a:avLst/>
          </a:prstGeom>
          <a:noFill/>
        </p:spPr>
        <p:txBody>
          <a:bodyPr wrap="square" rtlCol="0">
            <a:spAutoFit/>
          </a:bodyPr>
          <a:lstStyle/>
          <a:p>
            <a:r>
              <a:rPr lang="vi-VN" sz="3000" b="1" i="1" dirty="0">
                <a:solidFill>
                  <a:srgbClr val="990000"/>
                </a:solidFill>
                <a:latin typeface="Cambria" panose="02040503050406030204" pitchFamily="18" charset="0"/>
                <a:ea typeface="Cambria" panose="02040503050406030204" pitchFamily="18" charset="0"/>
              </a:rPr>
              <a:t>(Theo Lê Khắc Hoan)</a:t>
            </a:r>
            <a:endParaRPr lang="en-SG" sz="3000" b="1" i="1" dirty="0">
              <a:solidFill>
                <a:srgbClr val="990000"/>
              </a:solidFill>
              <a:latin typeface="Cambria" panose="02040503050406030204" pitchFamily="18" charset="0"/>
              <a:ea typeface="Cambria" panose="02040503050406030204" pitchFamily="18" charset="0"/>
            </a:endParaRPr>
          </a:p>
        </p:txBody>
      </p:sp>
      <p:pic>
        <p:nvPicPr>
          <p:cNvPr id="6" name="Picture 5" descr="A group of boys playing football&#10;&#10;Description automatically generated">
            <a:extLst>
              <a:ext uri="{FF2B5EF4-FFF2-40B4-BE49-F238E27FC236}">
                <a16:creationId xmlns:a16="http://schemas.microsoft.com/office/drawing/2014/main" id="{0A6E8F6E-7C96-129C-98A4-29401DAF3C5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315" t="2028" r="25894"/>
          <a:stretch/>
        </p:blipFill>
        <p:spPr>
          <a:xfrm>
            <a:off x="0" y="4114636"/>
            <a:ext cx="4902926" cy="2743364"/>
          </a:xfrm>
          <a:prstGeom prst="rect">
            <a:avLst/>
          </a:prstGeom>
        </p:spPr>
      </p:pic>
    </p:spTree>
    <p:extLst>
      <p:ext uri="{BB962C8B-B14F-4D97-AF65-F5344CB8AC3E}">
        <p14:creationId xmlns:p14="http://schemas.microsoft.com/office/powerpoint/2010/main" val="298357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7758389A-94D0-45C7-B25D-A662BAFDE849}"/>
</file>

<file path=customXml/itemProps2.xml><?xml version="1.0" encoding="utf-8"?>
<ds:datastoreItem xmlns:ds="http://schemas.openxmlformats.org/officeDocument/2006/customXml" ds:itemID="{470C233B-3E3E-47E1-8604-C16B5B359EA3}"/>
</file>

<file path=customXml/itemProps3.xml><?xml version="1.0" encoding="utf-8"?>
<ds:datastoreItem xmlns:ds="http://schemas.openxmlformats.org/officeDocument/2006/customXml" ds:itemID="{A8C56AD4-5D19-40D2-9621-F01994707A12}"/>
</file>

<file path=docProps/app.xml><?xml version="1.0" encoding="utf-8"?>
<Properties xmlns="http://schemas.openxmlformats.org/officeDocument/2006/extended-properties" xmlns:vt="http://schemas.openxmlformats.org/officeDocument/2006/docPropsVTypes">
  <TotalTime>1006</TotalTime>
  <Words>2440</Words>
  <Application>Microsoft Office PowerPoint</Application>
  <PresentationFormat>Màn hình rộng</PresentationFormat>
  <Paragraphs>170</Paragraphs>
  <Slides>36</Slides>
  <Notes>1</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36</vt:i4>
      </vt:variant>
    </vt:vector>
  </HeadingPairs>
  <TitlesOfParts>
    <vt:vector size="45" baseType="lpstr">
      <vt:lpstr>等线</vt:lpstr>
      <vt:lpstr>#9Slide07 SVNMelissa</vt:lpstr>
      <vt:lpstr>Aptos</vt:lpstr>
      <vt:lpstr>Arial</vt:lpstr>
      <vt:lpstr>Cambria</vt:lpstr>
      <vt:lpstr>Forte</vt:lpstr>
      <vt:lpstr>思源黑体 CN Bold</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Mai Linh Trần</cp:lastModifiedBy>
  <cp:revision>27</cp:revision>
  <dcterms:created xsi:type="dcterms:W3CDTF">2024-06-21T08:46:40Z</dcterms:created>
  <dcterms:modified xsi:type="dcterms:W3CDTF">2024-09-23T04:01:49Z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