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63" d="100"/>
          <a:sy n="63" d="100"/>
        </p:scale>
        <p:origin x="780"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74278E0-D342-4324-9A8D-F61F9C5C0012}"/>
</file>

<file path=customXml/itemProps2.xml><?xml version="1.0" encoding="utf-8"?>
<ds:datastoreItem xmlns:ds="http://schemas.openxmlformats.org/officeDocument/2006/customXml" ds:itemID="{A95569BA-4DE0-470B-8A6A-B3C6D35EEF5F}"/>
</file>

<file path=customXml/itemProps3.xml><?xml version="1.0" encoding="utf-8"?>
<ds:datastoreItem xmlns:ds="http://schemas.openxmlformats.org/officeDocument/2006/customXml" ds:itemID="{EA6BD5A4-AE59-437F-A1BA-2C8A805DD12B}"/>
</file>

<file path=docProps/app.xml><?xml version="1.0" encoding="utf-8"?>
<Properties xmlns="http://schemas.openxmlformats.org/officeDocument/2006/extended-properties" xmlns:vt="http://schemas.openxmlformats.org/officeDocument/2006/docPropsVTypes">
  <Template>9Slide.vn</Template>
  <TotalTime>866</TotalTime>
  <Words>1137</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UTM Aquarelle</vt:lpstr>
      <vt:lpstr>UTM Atlas</vt:lpstr>
      <vt:lpstr>iCiel Baliho Script</vt:lpstr>
      <vt:lpstr>UTM Neo Sans Intel</vt:lpstr>
      <vt:lpstr>Arial</vt:lpstr>
      <vt:lpstr>UTM A&amp;S Graceland</vt:lpstr>
      <vt:lpstr>等线</vt:lpstr>
      <vt:lpstr>UTM French Vanilla</vt:lpstr>
      <vt:lpstr>思源宋体 SemiBold</vt:lpstr>
      <vt:lpstr>Times New Roman</vt:lpstr>
      <vt:lpstr>UTM Diana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Thao Tran</cp:lastModifiedBy>
  <cp:revision>145</cp:revision>
  <dcterms:created xsi:type="dcterms:W3CDTF">2019-07-25T16:01:57Z</dcterms:created>
  <dcterms:modified xsi:type="dcterms:W3CDTF">2024-11-12T13:27:40Z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