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6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9"/>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0"/>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1"/>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9"/>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0"/>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1"/>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9"/>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0"/>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1"/>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3"/>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9"/>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0"/>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1"/>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9"/>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0"/>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1"/>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3"/>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D24B732-B5DE-4FE6-902C-C923F1B34E50}"/>
</file>

<file path=customXml/itemProps2.xml><?xml version="1.0" encoding="utf-8"?>
<ds:datastoreItem xmlns:ds="http://schemas.openxmlformats.org/officeDocument/2006/customXml" ds:itemID="{2C4EB485-ACE9-45E2-AB92-DA596D4DC0D7}"/>
</file>

<file path=customXml/itemProps3.xml><?xml version="1.0" encoding="utf-8"?>
<ds:datastoreItem xmlns:ds="http://schemas.openxmlformats.org/officeDocument/2006/customXml" ds:itemID="{B621DEB6-89EC-45D3-8ABF-697584A3169B}"/>
</file>

<file path=docProps/app.xml><?xml version="1.0" encoding="utf-8"?>
<Properties xmlns="http://schemas.openxmlformats.org/officeDocument/2006/extended-properties" xmlns:vt="http://schemas.openxmlformats.org/officeDocument/2006/docPropsVTypes">
  <TotalTime>29</TotalTime>
  <Words>1020</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#9Slide07 HoneyCream</vt:lpstr>
      <vt:lpstr>Arial</vt:lpstr>
      <vt:lpstr>Calibri</vt:lpstr>
      <vt:lpstr>Cambria</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33</cp:revision>
  <dcterms:created xsi:type="dcterms:W3CDTF">2023-02-05T01:02:29Z</dcterms:created>
  <dcterms:modified xsi:type="dcterms:W3CDTF">2024-12-15T11:02:13Z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