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385FA6B-34D7-487A-838A-A3465753EC0D}"/>
</file>

<file path=customXml/itemProps2.xml><?xml version="1.0" encoding="utf-8"?>
<ds:datastoreItem xmlns:ds="http://schemas.openxmlformats.org/officeDocument/2006/customXml" ds:itemID="{FC6D221A-D327-42B3-BEEB-4BCAF95831BC}"/>
</file>

<file path=customXml/itemProps3.xml><?xml version="1.0" encoding="utf-8"?>
<ds:datastoreItem xmlns:ds="http://schemas.openxmlformats.org/officeDocument/2006/customXml" ds:itemID="{4644C72F-5EC3-4BB4-B01C-DB8A25E54DCD}"/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29</cp:revision>
  <dcterms:created xsi:type="dcterms:W3CDTF">2022-11-18T06:18:46Z</dcterms:created>
  <dcterms:modified xsi:type="dcterms:W3CDTF">2024-11-12T02:53:45Z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