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80.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08" r:id="rId5"/>
    <p:sldMasterId id="2147483751" r:id="rId6"/>
    <p:sldMasterId id="2147483765" r:id="rId7"/>
  </p:sldMasterIdLst>
  <p:notesMasterIdLst>
    <p:notesMasterId r:id="rId27"/>
  </p:notesMasterIdLst>
  <p:sldIdLst>
    <p:sldId id="259" r:id="rId8"/>
    <p:sldId id="257" r:id="rId9"/>
    <p:sldId id="256" r:id="rId10"/>
    <p:sldId id="258" r:id="rId11"/>
    <p:sldId id="264" r:id="rId12"/>
    <p:sldId id="350" r:id="rId13"/>
    <p:sldId id="468" r:id="rId14"/>
    <p:sldId id="351" r:id="rId15"/>
    <p:sldId id="356" r:id="rId16"/>
    <p:sldId id="354" r:id="rId17"/>
    <p:sldId id="558" r:id="rId18"/>
    <p:sldId id="2728" r:id="rId19"/>
    <p:sldId id="2729" r:id="rId20"/>
    <p:sldId id="357" r:id="rId21"/>
    <p:sldId id="358" r:id="rId22"/>
    <p:sldId id="360" r:id="rId23"/>
    <p:sldId id="467" r:id="rId24"/>
    <p:sldId id="7313" r:id="rId25"/>
    <p:sldId id="265"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8" d="100"/>
          <a:sy n="38" d="100"/>
        </p:scale>
        <p:origin x="64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customXml" Target="../customXml/item3.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24FB69-D8E2-495D-AAE1-2ED4F100462D}"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B2F21-DF13-4FA2-9B10-65AB64664A61}" type="slidenum">
              <a:rPr lang="en-US" smtClean="0"/>
              <a:t>‹#›</a:t>
            </a:fld>
            <a:endParaRPr lang="en-US"/>
          </a:p>
        </p:txBody>
      </p:sp>
    </p:spTree>
    <p:extLst>
      <p:ext uri="{BB962C8B-B14F-4D97-AF65-F5344CB8AC3E}">
        <p14:creationId xmlns:p14="http://schemas.microsoft.com/office/powerpoint/2010/main" val="326096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EF60432-858A-4F24-8214-B61DB53ED132}"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24226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5E53CC5-0889-B971-2AE5-F2111AC054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2436981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7049524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6391D7AF-C9E2-5DE8-4BBF-863AB4EDE6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606958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30010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429649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665763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289591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393592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65692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8318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891256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FB505-8FC8-A8E9-F4D6-22EFE61D9E71}"/>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72EC81E-ABA8-4D4B-D4A0-208B3DA52FCB}"/>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17C205A-61A6-20A9-E00E-AF2B859B312D}"/>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40BA7CAC-D77A-D0D3-E7B1-7A806DF9433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CB9CC-EBD9-2AF6-80A9-6DCC358322C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12609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02A29-8617-98B9-AF52-05A0FBA56466}"/>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DED8940-DD43-B4F6-E912-66163102B383}"/>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BEFC35-0DC2-6493-6FD5-E9EC6871191A}"/>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54B8928D-439B-504F-565B-CAEB41685DB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C23A79-B7EA-CF53-CC16-FD812D4B9D7C}"/>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117719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9570-B390-FA40-B709-332E558D5DD4}"/>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BF2E1A9-2ABE-A50C-FD3B-4E8292F16EBC}"/>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A38E9B-469A-F808-CF4B-10C0EDEBDE9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63E86B93-CC31-21BF-E2A5-1B0B93BD642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00E846-7038-BB51-0A2F-8DBE686586D0}"/>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574168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A162-A274-84AB-22FB-22EE9293FB3F}"/>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4E63E0-2454-3FB3-DF93-A4A3A03F8F7D}"/>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6EF987-F857-8193-135D-087E675874A8}"/>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B68AE4-84F8-2FF4-ACEA-D683CB24725B}"/>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3636B80D-64C0-F760-AFDA-73B0B7C5EAA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43D3B-2751-FCC2-B33E-5C1F9C6B6A9E}"/>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9937300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DF824-5A91-6F35-0F26-FFC2CCC6713C}"/>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17AF2DD-BC61-7BD9-6230-B268EC8B385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3F641A14-AF92-74C2-B42A-39D253054D03}"/>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DAC73-EEC3-A72E-E3B8-0B8E186B2019}"/>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365F77-E685-F02F-603A-A4601FE3498D}"/>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3C60C0-37F9-4B20-385C-3D5640F007F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8" name="Footer Placeholder 7">
            <a:extLst>
              <a:ext uri="{FF2B5EF4-FFF2-40B4-BE49-F238E27FC236}">
                <a16:creationId xmlns:a16="http://schemas.microsoft.com/office/drawing/2014/main" id="{A91BD7AB-847E-3C4A-900E-070E63EEF7D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24F0C32-3395-EDB1-578E-9B8FFE873CF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37437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3FCBB-A28E-761F-C60F-85DA1057E4B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54E7269-009D-AE58-C313-E10E8D7B5433}"/>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4" name="Footer Placeholder 3">
            <a:extLst>
              <a:ext uri="{FF2B5EF4-FFF2-40B4-BE49-F238E27FC236}">
                <a16:creationId xmlns:a16="http://schemas.microsoft.com/office/drawing/2014/main" id="{3D653304-E2AC-44B6-47E9-14FB2C6B256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CE20443-00B8-3660-7685-32968955BC7B}"/>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4121396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F1AEB4-17E3-E965-673E-5B2C9083C8F5}"/>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3" name="Footer Placeholder 2">
            <a:extLst>
              <a:ext uri="{FF2B5EF4-FFF2-40B4-BE49-F238E27FC236}">
                <a16:creationId xmlns:a16="http://schemas.microsoft.com/office/drawing/2014/main" id="{DB2E8FDE-3A5B-E229-B50D-5F5FBDA1982E}"/>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2065CDC-E24C-40B2-77C3-13AB08C91301}"/>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65208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C66B3-A7EB-98B8-4F45-59F871F819A8}"/>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460C6E5B-73D4-929E-601C-99B77E2F1AF7}"/>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7DA36-78B4-D08B-38BD-8F751B40CD25}"/>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0F4D82B-5A75-D79E-8809-29EE2B4A15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C5BF5876-692A-E908-B3C5-1D0237770E7A}"/>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F36AD8-B13A-8283-6BA0-B2F5F59B1CCD}"/>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2640678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839B3-631E-9DB2-2540-960BEF947447}"/>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AF199B0-DD7F-E86E-B888-6EAD5EF82F45}"/>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DAF76E5-667D-4C4D-1AE4-7320AF44803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8EFD8C39-5C5F-60DA-6989-16AB15E7DEA4}"/>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6" name="Footer Placeholder 5">
            <a:extLst>
              <a:ext uri="{FF2B5EF4-FFF2-40B4-BE49-F238E27FC236}">
                <a16:creationId xmlns:a16="http://schemas.microsoft.com/office/drawing/2014/main" id="{C674C4DE-584B-8A35-0455-4AB802E632B9}"/>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F20833-1F03-528D-91BC-BBC276D9AAE5}"/>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5488140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F8C34-B302-151A-CF53-8E2D4714F54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CFB54A-30A2-9D57-1BCA-824589B4A05A}"/>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D4157F-B9F1-9FB2-1242-42085E006746}"/>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A957C6BB-521B-593E-A5BF-079AC132D31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FF3C3-10B5-FF02-1A51-DD49F2953C78}"/>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737357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B159D5-2BD7-78CD-3721-23549701D120}"/>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D58B5E-593C-91B1-F266-0D428F1F2A99}"/>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543F0-09CF-3640-510C-DEB179E4F191}"/>
              </a:ext>
            </a:extLst>
          </p:cNvPr>
          <p:cNvSpPr>
            <a:spLocks noGrp="1"/>
          </p:cNvSpPr>
          <p:nvPr>
            <p:ph type="dt" sz="half" idx="10"/>
          </p:nvPr>
        </p:nvSpPr>
        <p:spPr>
          <a:xfrm>
            <a:off x="1257300" y="9534526"/>
            <a:ext cx="4114800" cy="547688"/>
          </a:xfrm>
          <a:prstGeom prst="rect">
            <a:avLst/>
          </a:prstGeom>
        </p:spPr>
        <p:txBody>
          <a:bodyPr/>
          <a:lstStyle/>
          <a:p>
            <a:fld id="{DA8088EF-1DDF-4024-9496-3A00F595EF07}" type="datetimeFigureOut">
              <a:rPr lang="en-US" smtClean="0"/>
              <a:t>12/15/2024</a:t>
            </a:fld>
            <a:endParaRPr lang="en-US"/>
          </a:p>
        </p:txBody>
      </p:sp>
      <p:sp>
        <p:nvSpPr>
          <p:cNvPr id="5" name="Footer Placeholder 4">
            <a:extLst>
              <a:ext uri="{FF2B5EF4-FFF2-40B4-BE49-F238E27FC236}">
                <a16:creationId xmlns:a16="http://schemas.microsoft.com/office/drawing/2014/main" id="{38A05C23-765E-824D-D279-ED5A7A31638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74E5EC-9098-8A94-FF91-837EDBE385D4}"/>
              </a:ext>
            </a:extLst>
          </p:cNvPr>
          <p:cNvSpPr>
            <a:spLocks noGrp="1"/>
          </p:cNvSpPr>
          <p:nvPr>
            <p:ph type="sldNum" sz="quarter" idx="12"/>
          </p:nvPr>
        </p:nvSpPr>
        <p:spPr>
          <a:xfrm>
            <a:off x="12915900" y="9534526"/>
            <a:ext cx="4114800" cy="547688"/>
          </a:xfrm>
          <a:prstGeom prst="rect">
            <a:avLst/>
          </a:prstGeom>
        </p:spPr>
        <p:txBody>
          <a:bodyPr/>
          <a:lstStyle/>
          <a:p>
            <a:fld id="{F283DEC9-3A6B-4340-8441-76CBAE187595}" type="slidenum">
              <a:rPr lang="en-US" smtClean="0"/>
              <a:t>‹#›</a:t>
            </a:fld>
            <a:endParaRPr lang="en-US"/>
          </a:p>
        </p:txBody>
      </p:sp>
    </p:spTree>
    <p:extLst>
      <p:ext uri="{BB962C8B-B14F-4D97-AF65-F5344CB8AC3E}">
        <p14:creationId xmlns:p14="http://schemas.microsoft.com/office/powerpoint/2010/main" val="14899080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2286000" y="1683544"/>
            <a:ext cx="13716000" cy="3581400"/>
          </a:xfrm>
          <a:prstGeom prst="rect">
            <a:avLst/>
          </a:prstGeo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2286000" y="5403056"/>
            <a:ext cx="13716000" cy="2483644"/>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134053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a:xfrm>
            <a:off x="1257300" y="2738438"/>
            <a:ext cx="15773400" cy="652700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8725630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1247776" y="2564609"/>
            <a:ext cx="15773400" cy="4279106"/>
          </a:xfrm>
          <a:prstGeom prst="rect">
            <a:avLst/>
          </a:prstGeo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1247776" y="6884196"/>
            <a:ext cx="15773400" cy="2250280"/>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98778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66651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1259682" y="547688"/>
            <a:ext cx="15773400" cy="1988344"/>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1259684" y="2521744"/>
            <a:ext cx="7736680"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1259684" y="3757613"/>
            <a:ext cx="7736680"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9258301" y="2521744"/>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9258301"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211713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103805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105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1259682" y="685800"/>
            <a:ext cx="5898356" cy="2400300"/>
          </a:xfrm>
          <a:prstGeom prst="rect">
            <a:avLst/>
          </a:prstGeo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7774782" y="1481139"/>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1259682" y="3086101"/>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8623886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40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a:xfrm>
            <a:off x="1257300" y="547688"/>
            <a:ext cx="15773400" cy="1988344"/>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a:xfrm>
            <a:off x="1257300" y="2738438"/>
            <a:ext cx="15773400" cy="652700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a:xfrm>
            <a:off x="1257300" y="9534526"/>
            <a:ext cx="4114800" cy="547688"/>
          </a:xfrm>
          <a:prstGeom prst="rect">
            <a:avLst/>
          </a:prstGeom>
        </p:spPr>
        <p:txBody>
          <a:bodyPr/>
          <a:lstStyle/>
          <a:p>
            <a:fld id="{E67085D6-9DBD-4D9F-98B4-A08ACA9F164F}" type="datetimeFigureOut">
              <a:rPr lang="vi-VN" smtClean="0"/>
              <a:t>15/12/2024</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a:xfrm>
            <a:off x="6057900" y="9534526"/>
            <a:ext cx="6172200" cy="547688"/>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a:xfrm>
            <a:off x="12915900" y="9534526"/>
            <a:ext cx="4114800" cy="547688"/>
          </a:xfrm>
          <a:prstGeom prst="rect">
            <a:avLst/>
          </a:prstGeom>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7100895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87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3956845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856728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7792724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531411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2"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67861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8606454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9134868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660607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40769027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2004150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6621686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3750863541"/>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933D16-1A11-400B-A8CC-34FD56FEFD51}" type="datetimeFigureOut">
              <a:rPr lang="zh-CN" altLang="en-US" smtClean="0"/>
              <a:t>2024/12/15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102176055"/>
      </p:ext>
    </p:extLst>
  </p:cSld>
  <p:clrMapOvr>
    <a:masterClrMapping/>
  </p:clrMapOvr>
  <p:transition spd="slow">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8217671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14674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79570E-36F1-4B41-9584-E42297764E9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740"/>
          <a:stretch/>
        </p:blipFill>
        <p:spPr>
          <a:xfrm>
            <a:off x="-1" y="0"/>
            <a:ext cx="18288002" cy="10287000"/>
          </a:xfrm>
          <a:prstGeom prst="rect">
            <a:avLst/>
          </a:prstGeom>
        </p:spPr>
      </p:pic>
      <p:pic>
        <p:nvPicPr>
          <p:cNvPr id="7" name="图片 42">
            <a:extLst>
              <a:ext uri="{FF2B5EF4-FFF2-40B4-BE49-F238E27FC236}">
                <a16:creationId xmlns:a16="http://schemas.microsoft.com/office/drawing/2014/main" id="{C7CA579D-0FDE-4C36-9BC1-398856CCD75E}"/>
              </a:ext>
            </a:extLst>
          </p:cNvPr>
          <p:cNvPicPr>
            <a:picLocks noChangeAspect="1"/>
          </p:cNvPicPr>
          <p:nvPr userDrawn="1"/>
        </p:nvPicPr>
        <p:blipFill rotWithShape="1">
          <a:blip r:embed="rId3">
            <a:extLst>
              <a:ext uri="{28A0092B-C50C-407E-A947-70E740481C1C}">
                <a14:useLocalDpi xmlns:a14="http://schemas.microsoft.com/office/drawing/2010/main"/>
              </a:ext>
            </a:extLst>
          </a:blip>
          <a:srcRect l="11987" r="11987" b="17798"/>
          <a:stretch/>
        </p:blipFill>
        <p:spPr>
          <a:xfrm>
            <a:off x="2" y="1136419"/>
            <a:ext cx="18287999" cy="9150584"/>
          </a:xfrm>
          <a:prstGeom prst="rect">
            <a:avLst/>
          </a:prstGeom>
        </p:spPr>
      </p:pic>
    </p:spTree>
    <p:extLst>
      <p:ext uri="{BB962C8B-B14F-4D97-AF65-F5344CB8AC3E}">
        <p14:creationId xmlns:p14="http://schemas.microsoft.com/office/powerpoint/2010/main" val="18199440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6" descr="Santai, nyaman, negara selatan, istirahat makan siang, penyembuhan,  frekuensi solfegio, BGM - YouTube">
            <a:extLst>
              <a:ext uri="{FF2B5EF4-FFF2-40B4-BE49-F238E27FC236}">
                <a16:creationId xmlns:a16="http://schemas.microsoft.com/office/drawing/2014/main" id="{F2BC2AE7-FA69-4D81-97DC-D4ED912621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88433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1056126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0506225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3748449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1439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3682300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646710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876139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4030818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6838110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689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7951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A6D63B-BF16-4E16-A0E5-3FE8ADD8619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FC98F644-8C99-4BEB-B0AE-BF208E12E44F}"/>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042F0D-3983-44D5-89D1-4121F063A878}"/>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D8ACE08-454A-4162-8D5B-47B64E734D7E}"/>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30713056-E3FF-4AE4-8330-CB732F65F58B}"/>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53DF3DF-EBC1-45D3-9961-10E178527B48}"/>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5799348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1ED33C-0B7A-4368-9EBE-E0F910527E6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9C6F143B-A9E1-440C-BCB6-9BC101229B3A}"/>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2749241E-349F-4BE3-A08A-0125707528C2}"/>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C2F6D6-4219-44D5-BEF3-F5F6D3B9F3C0}"/>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2024/12/15</a:t>
            </a:fld>
            <a:endParaRPr lang="zh-CN" altLang="en-US"/>
          </a:p>
        </p:txBody>
      </p:sp>
      <p:sp>
        <p:nvSpPr>
          <p:cNvPr id="6" name="页脚占位符 5">
            <a:extLst>
              <a:ext uri="{FF2B5EF4-FFF2-40B4-BE49-F238E27FC236}">
                <a16:creationId xmlns:a16="http://schemas.microsoft.com/office/drawing/2014/main" id="{3D844392-0935-43A4-8EE0-195BAAF4590C}"/>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36744EF-7595-487F-93DE-4A8BB722E5A1}"/>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85866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C0C08A-391F-44D0-A2FA-AAE3E5DEA7E6}"/>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DB18FB1-46C4-453E-88EA-AC8F37956D16}"/>
              </a:ext>
            </a:extLst>
          </p:cNvPr>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8D641E-42F7-4782-98C0-5B458AAF8C37}"/>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2189A7E0-8876-4866-8E2F-A351AB9838A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EED52F8-5317-4416-B5D0-D2318E9F8565}"/>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2269773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854E110-DBAE-4763-AF06-D8736604232A}"/>
              </a:ext>
            </a:extLst>
          </p:cNvPr>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AE5410A-39D7-4588-AD07-A50C67D494D3}"/>
              </a:ext>
            </a:extLst>
          </p:cNvPr>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497686-906E-4E68-ABA7-E27F3D6ABFAC}"/>
              </a:ext>
            </a:extLst>
          </p:cNvPr>
          <p:cNvSpPr>
            <a:spLocks noGrp="1"/>
          </p:cNvSpPr>
          <p:nvPr>
            <p:ph type="dt" sz="half" idx="10"/>
          </p:nvPr>
        </p:nvSpPr>
        <p:spPr>
          <a:xfrm>
            <a:off x="1257300" y="9534526"/>
            <a:ext cx="4114800" cy="547688"/>
          </a:xfrm>
          <a:prstGeom prst="rect">
            <a:avLst/>
          </a:prstGeom>
        </p:spPr>
        <p:txBody>
          <a:bodyPr/>
          <a:lstStyle/>
          <a:p>
            <a:fld id="{1DBFE965-B5D5-4599-9119-3B3488292858}" type="datetimeFigureOut">
              <a:rPr lang="zh-CN" altLang="en-US" smtClean="0"/>
              <a:t>2024/12/15</a:t>
            </a:fld>
            <a:endParaRPr lang="zh-CN" altLang="en-US"/>
          </a:p>
        </p:txBody>
      </p:sp>
      <p:sp>
        <p:nvSpPr>
          <p:cNvPr id="5" name="页脚占位符 4">
            <a:extLst>
              <a:ext uri="{FF2B5EF4-FFF2-40B4-BE49-F238E27FC236}">
                <a16:creationId xmlns:a16="http://schemas.microsoft.com/office/drawing/2014/main" id="{167DDD80-D816-4573-B94C-BBC49D259615}"/>
              </a:ext>
            </a:extLst>
          </p:cNvPr>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704AA3D-EC61-42BF-845E-B99C458FCAD2}"/>
              </a:ext>
            </a:extLst>
          </p:cNvPr>
          <p:cNvSpPr>
            <a:spLocks noGrp="1"/>
          </p:cNvSpPr>
          <p:nvPr>
            <p:ph type="sldNum" sz="quarter" idx="12"/>
          </p:nvPr>
        </p:nvSpPr>
        <p:spPr>
          <a:xfrm>
            <a:off x="12915900" y="9534526"/>
            <a:ext cx="4114800" cy="547688"/>
          </a:xfrm>
          <a:prstGeom prst="rect">
            <a:avLst/>
          </a:prstGeom>
        </p:spPr>
        <p:txBody>
          <a:bodyPr/>
          <a:lstStyle/>
          <a:p>
            <a:fld id="{84358D48-C4ED-4B84-90A0-CB1DD20A25CF}" type="slidenum">
              <a:rPr lang="zh-CN" altLang="en-US" smtClean="0"/>
              <a:t>‹#›</a:t>
            </a:fld>
            <a:endParaRPr lang="zh-CN" altLang="en-US"/>
          </a:p>
        </p:txBody>
      </p:sp>
    </p:spTree>
    <p:extLst>
      <p:ext uri="{BB962C8B-B14F-4D97-AF65-F5344CB8AC3E}">
        <p14:creationId xmlns:p14="http://schemas.microsoft.com/office/powerpoint/2010/main" val="1156575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5843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215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59150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24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90"/>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2024/12/15</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573984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257300" y="9534527"/>
            <a:ext cx="4114800" cy="547688"/>
          </a:xfrm>
          <a:prstGeom prst="rect">
            <a:avLst/>
          </a:prstGeom>
        </p:spPr>
        <p:txBody>
          <a:bodyPr/>
          <a:lstStyle/>
          <a:p>
            <a:pPr defTabSz="1371669">
              <a:defRPr/>
            </a:pPr>
            <a:fld id="{5249D6F7-E3E5-4302-97E8-4E7075DC6F12}" type="datetimeFigureOut">
              <a:rPr lang="zh-CN" altLang="en-US" smtClean="0">
                <a:solidFill>
                  <a:prstClr val="black"/>
                </a:solidFill>
                <a:latin typeface="等线" panose="020F0502020204030204"/>
                <a:ea typeface="等线" panose="02010600030101010101" pitchFamily="2" charset="-122"/>
              </a:rPr>
              <a:pPr defTabSz="1371669">
                <a:defRPr/>
              </a:pPr>
              <a:t>2024/12/15</a:t>
            </a:fld>
            <a:endParaRPr lang="zh-CN" altLang="en-US">
              <a:solidFill>
                <a:prstClr val="black"/>
              </a:solidFill>
              <a:latin typeface="等线" panose="020F0502020204030204"/>
              <a:ea typeface="等线" panose="02010600030101010101" pitchFamily="2" charset="-122"/>
            </a:endParaRPr>
          </a:p>
        </p:txBody>
      </p:sp>
      <p:sp>
        <p:nvSpPr>
          <p:cNvPr id="4" name="页脚占位符 3"/>
          <p:cNvSpPr>
            <a:spLocks noGrp="1"/>
          </p:cNvSpPr>
          <p:nvPr>
            <p:ph type="ftr" sz="quarter" idx="11"/>
          </p:nvPr>
        </p:nvSpPr>
        <p:spPr>
          <a:xfrm>
            <a:off x="5818415" y="10731956"/>
            <a:ext cx="6172200" cy="547688"/>
          </a:xfrm>
          <a:prstGeom prst="rect">
            <a:avLst/>
          </a:prstGeom>
        </p:spPr>
        <p:txBody>
          <a:bodyPr/>
          <a:lstStyle/>
          <a:p>
            <a:pPr defTabSz="1371669">
              <a:defRPr/>
            </a:pPr>
            <a:endParaRPr lang="zh-CN" altLang="en-US">
              <a:solidFill>
                <a:prstClr val="black"/>
              </a:solidFill>
              <a:latin typeface="等线" panose="020F0502020204030204"/>
              <a:ea typeface="等线" panose="02010600030101010101" pitchFamily="2" charset="-122"/>
            </a:endParaRPr>
          </a:p>
        </p:txBody>
      </p:sp>
      <p:sp>
        <p:nvSpPr>
          <p:cNvPr id="5" name="灯片编号占位符 4"/>
          <p:cNvSpPr>
            <a:spLocks noGrp="1"/>
          </p:cNvSpPr>
          <p:nvPr>
            <p:ph type="sldNum" sz="quarter" idx="12"/>
          </p:nvPr>
        </p:nvSpPr>
        <p:spPr>
          <a:xfrm>
            <a:off x="12915900" y="9534527"/>
            <a:ext cx="4114800" cy="547688"/>
          </a:xfrm>
          <a:prstGeom prst="rect">
            <a:avLst/>
          </a:prstGeom>
        </p:spPr>
        <p:txBody>
          <a:bodyPr/>
          <a:lstStyle/>
          <a:p>
            <a:pPr defTabSz="1371669">
              <a:defRPr/>
            </a:pPr>
            <a:fld id="{39421C0B-D210-49EC-B248-009FF4347C71}" type="slidenum">
              <a:rPr lang="zh-CN" altLang="en-US" smtClean="0">
                <a:solidFill>
                  <a:prstClr val="black"/>
                </a:solidFill>
                <a:latin typeface="等线" panose="020F0502020204030204"/>
                <a:ea typeface="等线" panose="02010600030101010101" pitchFamily="2" charset="-122"/>
              </a:rPr>
              <a:pPr defTabSz="1371669">
                <a:defRPr/>
              </a:pPr>
              <a:t>‹#›</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9715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098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79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5901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9114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93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12753477"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880377"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1078802"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7149052"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2605312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71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54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055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image" Target="../media/image6.jpg"/><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D3157E12-9CDC-1CB2-FEC2-CD551CDE34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E06F444-F758-448D-F844-21EF26A6CCA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spTree>
    <p:extLst>
      <p:ext uri="{BB962C8B-B14F-4D97-AF65-F5344CB8AC3E}">
        <p14:creationId xmlns:p14="http://schemas.microsoft.com/office/powerpoint/2010/main" val="34948860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377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591537C1-B458-79C8-4E56-EA0D97A90157}"/>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242066899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8304AED-DF9B-45BE-A7C1-B5D2FD9E53CB}"/>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35933D16-1A11-400B-A8CC-34FD56FEFD51}" type="datetimeFigureOut">
              <a:rPr lang="zh-CN" altLang="en-US" smtClean="0"/>
              <a:t>2024/12/15</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7E66AAB8-B394-4FEB-BF69-4B9302AFD4B2}" type="slidenum">
              <a:rPr lang="zh-CN" altLang="en-US" smtClean="0"/>
              <a:t>‹#›</a:t>
            </a:fld>
            <a:endParaRPr lang="zh-CN" altLang="en-US"/>
          </a:p>
        </p:txBody>
      </p:sp>
    </p:spTree>
    <p:extLst>
      <p:ext uri="{BB962C8B-B14F-4D97-AF65-F5344CB8AC3E}">
        <p14:creationId xmlns:p14="http://schemas.microsoft.com/office/powerpoint/2010/main" val="979146801"/>
      </p:ext>
    </p:extLst>
  </p:cSld>
  <p:clrMap bg1="lt1" tx1="dk1" bg2="lt2" tx2="dk2" accent1="accent1" accent2="accent2" accent3="accent3" accent4="accent4" accent5="accent5" accent6="accent6" hlink="hlink" folHlink="folHlink"/>
  <p:sldLayoutIdLst>
    <p:sldLayoutId id="2147483709"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41" r:id="rId13"/>
  </p:sldLayoutIdLst>
  <p:transition spd="slow">
    <p:comb/>
  </p:transition>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AA8D0D8-2C33-467B-876D-B0AE37E19D94}"/>
              </a:ext>
            </a:extLst>
          </p:cNvPr>
          <p:cNvSpPr txBox="1"/>
          <p:nvPr userDrawn="1"/>
        </p:nvSpPr>
        <p:spPr>
          <a:xfrm>
            <a:off x="0" y="-3024663"/>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9A823D7-9F98-4745-9AB7-E61F100F41C7}" type="datetimeFigureOut">
              <a:rPr lang="zh-CN" altLang="en-US" smtClean="0"/>
              <a:t>2024/12/15</a:t>
            </a:fld>
            <a:endParaRPr lang="zh-CN" altLang="en-US"/>
          </a:p>
        </p:txBody>
      </p:sp>
      <p:sp>
        <p:nvSpPr>
          <p:cNvPr id="5" name="页脚占位符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9E70BDC-379E-4DD2-83C4-35F30E35AB3D}" type="slidenum">
              <a:rPr lang="zh-CN" altLang="en-US" smtClean="0"/>
              <a:t>‹#›</a:t>
            </a:fld>
            <a:endParaRPr lang="zh-CN" altLang="en-US"/>
          </a:p>
        </p:txBody>
      </p:sp>
    </p:spTree>
    <p:extLst>
      <p:ext uri="{BB962C8B-B14F-4D97-AF65-F5344CB8AC3E}">
        <p14:creationId xmlns:p14="http://schemas.microsoft.com/office/powerpoint/2010/main" val="22003303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t="-3000" b="-3000"/>
          </a:stretch>
        </a:blip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50B9CE87-9114-2D04-66A2-D88C5CAD0171}"/>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15715906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6.sv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3.png"/><Relationship Id="rId1" Type="http://schemas.openxmlformats.org/officeDocument/2006/relationships/slideLayout" Target="../slideLayouts/slideLayout58.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0.xml"/><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9.xml"/><Relationship Id="rId5" Type="http://schemas.openxmlformats.org/officeDocument/2006/relationships/image" Target="../media/image6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6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9.sv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5.png"/><Relationship Id="rId3" Type="http://schemas.openxmlformats.org/officeDocument/2006/relationships/image" Target="../media/image21.svg"/><Relationship Id="rId7" Type="http://schemas.openxmlformats.org/officeDocument/2006/relationships/image" Target="../media/image12.svg"/><Relationship Id="rId12"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4.svg"/><Relationship Id="rId5" Type="http://schemas.openxmlformats.org/officeDocument/2006/relationships/image" Target="../media/image23.svg"/><Relationship Id="rId10" Type="http://schemas.openxmlformats.org/officeDocument/2006/relationships/image" Target="../media/image13.png"/><Relationship Id="rId4" Type="http://schemas.openxmlformats.org/officeDocument/2006/relationships/image" Target="../media/image22.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27.svg"/><Relationship Id="rId7" Type="http://schemas.openxmlformats.org/officeDocument/2006/relationships/image" Target="../media/image14.svg"/><Relationship Id="rId12" Type="http://schemas.openxmlformats.org/officeDocument/2006/relationships/image" Target="../media/image32.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1.svg"/><Relationship Id="rId5" Type="http://schemas.openxmlformats.org/officeDocument/2006/relationships/image" Target="../media/image12.svg"/><Relationship Id="rId10"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29.svg"/><Relationship Id="rId1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8.svg"/><Relationship Id="rId3" Type="http://schemas.openxmlformats.org/officeDocument/2006/relationships/image" Target="../media/image21.svg"/><Relationship Id="rId7" Type="http://schemas.openxmlformats.org/officeDocument/2006/relationships/image" Target="../media/image29.svg"/><Relationship Id="rId12" Type="http://schemas.openxmlformats.org/officeDocument/2006/relationships/image" Target="../media/image37.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12.svg"/><Relationship Id="rId5" Type="http://schemas.openxmlformats.org/officeDocument/2006/relationships/image" Target="../media/image10.svg"/><Relationship Id="rId15" Type="http://schemas.openxmlformats.org/officeDocument/2006/relationships/image" Target="../media/image40.svg"/><Relationship Id="rId10"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36.sv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1.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4" name="Picture 13">
            <a:extLst>
              <a:ext uri="{FF2B5EF4-FFF2-40B4-BE49-F238E27FC236}">
                <a16:creationId xmlns:a16="http://schemas.microsoft.com/office/drawing/2014/main" id="{8C6C9D55-6393-C810-3E7C-043304FF829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0" y="2400300"/>
            <a:ext cx="7930678" cy="66907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600200" y="2095500"/>
            <a:ext cx="7315200" cy="6155531"/>
          </a:xfrm>
          <a:prstGeom prst="rect">
            <a:avLst/>
          </a:prstGeom>
        </p:spPr>
        <p:txBody>
          <a:bodyPr wrap="square" lIns="0" tIns="0" rIns="0" bIns="0" rtlCol="0" anchor="t">
            <a:spAutoFit/>
          </a:bodyPr>
          <a:lstStyle/>
          <a:p>
            <a:pPr lvl="0" algn="ctr"/>
            <a:r>
              <a:rPr lang="vi-VN" sz="8000" b="1" dirty="0">
                <a:solidFill>
                  <a:srgbClr val="000000"/>
                </a:solidFill>
                <a:latin typeface="Cambria" panose="02040503050406030204" pitchFamily="18" charset="0"/>
                <a:ea typeface="Cambria" panose="02040503050406030204" pitchFamily="18" charset="0"/>
                <a:cs typeface="Gaegu"/>
                <a:sym typeface="Gaegu"/>
              </a:rPr>
              <a:t>Hoạt động 2: </a:t>
            </a:r>
            <a:r>
              <a:rPr lang="vi-VN" sz="8000" dirty="0">
                <a:solidFill>
                  <a:srgbClr val="000000"/>
                </a:solidFill>
                <a:latin typeface="Cambria" panose="02040503050406030204" pitchFamily="18" charset="0"/>
                <a:ea typeface="Cambria" panose="02040503050406030204" pitchFamily="18" charset="0"/>
                <a:cs typeface="Gaegu"/>
                <a:sym typeface="Gaegu"/>
              </a:rPr>
              <a:t>Liên hệ thực tế để liệt kê những nơi sống khác của vi khuẩn.</a:t>
            </a:r>
            <a:endParaRPr kumimoji="0" lang="en-US" sz="8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Gaegu"/>
              <a:sym typeface="Gaegu"/>
            </a:endParaRPr>
          </a:p>
        </p:txBody>
      </p:sp>
    </p:spTree>
    <p:extLst>
      <p:ext uri="{BB962C8B-B14F-4D97-AF65-F5344CB8AC3E}">
        <p14:creationId xmlns:p14="http://schemas.microsoft.com/office/powerpoint/2010/main" val="22231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2E3"/>
        </a:solidFill>
        <a:effectLst/>
      </p:bgPr>
    </p:bg>
    <p:spTree>
      <p:nvGrpSpPr>
        <p:cNvPr id="1" name=""/>
        <p:cNvGrpSpPr/>
        <p:nvPr/>
      </p:nvGrpSpPr>
      <p:grpSpPr>
        <a:xfrm>
          <a:off x="0" y="0"/>
          <a:ext cx="0" cy="0"/>
          <a:chOff x="0" y="0"/>
          <a:chExt cx="0" cy="0"/>
        </a:xfrm>
      </p:grpSpPr>
      <p:grpSp>
        <p:nvGrpSpPr>
          <p:cNvPr id="9" name="组合 8"/>
          <p:cNvGrpSpPr/>
          <p:nvPr/>
        </p:nvGrpSpPr>
        <p:grpSpPr>
          <a:xfrm>
            <a:off x="-8893" y="375864"/>
            <a:ext cx="18289271" cy="11109960"/>
            <a:chOff x="0" y="929"/>
            <a:chExt cx="14401" cy="8748"/>
          </a:xfrm>
        </p:grpSpPr>
        <p:grpSp>
          <p:nvGrpSpPr>
            <p:cNvPr id="37" name="组合 36"/>
            <p:cNvGrpSpPr/>
            <p:nvPr/>
          </p:nvGrpSpPr>
          <p:grpSpPr>
            <a:xfrm>
              <a:off x="0" y="4892"/>
              <a:ext cx="14401" cy="4785"/>
              <a:chOff x="0" y="0"/>
              <a:chExt cx="14401" cy="4785"/>
            </a:xfrm>
          </p:grpSpPr>
          <p:pic>
            <p:nvPicPr>
              <p:cNvPr id="38" name="图片 37"/>
              <p:cNvPicPr>
                <a:picLocks noChangeAspect="1"/>
              </p:cNvPicPr>
              <p:nvPr/>
            </p:nvPicPr>
            <p:blipFill rotWithShape="1">
              <a:blip r:embed="rId3" cstate="screen"/>
              <a:srcRect t="16751"/>
              <a:stretch>
                <a:fillRect/>
              </a:stretch>
            </p:blipFill>
            <p:spPr>
              <a:xfrm>
                <a:off x="0" y="0"/>
                <a:ext cx="14400" cy="4785"/>
              </a:xfrm>
              <a:prstGeom prst="rect">
                <a:avLst/>
              </a:prstGeom>
            </p:spPr>
          </p:pic>
          <p:pic>
            <p:nvPicPr>
              <p:cNvPr id="39" name="图片 38"/>
              <p:cNvPicPr>
                <a:picLocks noChangeAspect="1"/>
              </p:cNvPicPr>
              <p:nvPr/>
            </p:nvPicPr>
            <p:blipFill rotWithShape="1">
              <a:blip r:embed="rId3" cstate="screen"/>
              <a:srcRect t="16751"/>
              <a:stretch>
                <a:fillRect/>
              </a:stretch>
            </p:blipFill>
            <p:spPr>
              <a:xfrm flipH="1">
                <a:off x="1" y="0"/>
                <a:ext cx="14400" cy="4785"/>
              </a:xfrm>
              <a:prstGeom prst="rect">
                <a:avLst/>
              </a:prstGeom>
            </p:spPr>
          </p:pic>
        </p:grpSp>
        <p:pic>
          <p:nvPicPr>
            <p:cNvPr id="8" name="图片 7" descr="图层 6"/>
            <p:cNvPicPr>
              <a:picLocks noChangeAspect="1"/>
            </p:cNvPicPr>
            <p:nvPr/>
          </p:nvPicPr>
          <p:blipFill>
            <a:blip r:embed="rId4"/>
            <a:stretch>
              <a:fillRect/>
            </a:stretch>
          </p:blipFill>
          <p:spPr>
            <a:xfrm>
              <a:off x="6752" y="929"/>
              <a:ext cx="891" cy="889"/>
            </a:xfrm>
            <a:prstGeom prst="rect">
              <a:avLst/>
            </a:prstGeom>
          </p:spPr>
        </p:pic>
      </p:grpSp>
      <p:grpSp>
        <p:nvGrpSpPr>
          <p:cNvPr id="58" name="组合 57"/>
          <p:cNvGrpSpPr/>
          <p:nvPr/>
        </p:nvGrpSpPr>
        <p:grpSpPr>
          <a:xfrm>
            <a:off x="2832101" y="1497332"/>
            <a:ext cx="13395960" cy="8789670"/>
            <a:chOff x="6380" y="1309"/>
            <a:chExt cx="7586" cy="6347"/>
          </a:xfrm>
        </p:grpSpPr>
        <p:sp>
          <p:nvSpPr>
            <p:cNvPr id="57" name="云形 56"/>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sp>
          <p:nvSpPr>
            <p:cNvPr id="55" name="云形 54"/>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defRPr/>
              </a:pPr>
              <a:endParaRPr lang="zh-CN" altLang="en-US" sz="3600">
                <a:solidFill>
                  <a:prstClr val="white"/>
                </a:solidFill>
                <a:latin typeface="Calibri" panose="020F0502020204030204"/>
                <a:ea typeface="等线" panose="02010600030101010101" pitchFamily="2" charset="-122"/>
              </a:endParaRPr>
            </a:p>
          </p:txBody>
        </p:sp>
      </p:grpSp>
      <p:pic>
        <p:nvPicPr>
          <p:cNvPr id="11" name="图片 10"/>
          <p:cNvPicPr>
            <a:picLocks noChangeAspect="1"/>
          </p:cNvPicPr>
          <p:nvPr/>
        </p:nvPicPr>
        <p:blipFill>
          <a:blip r:embed="rId5" cstate="screen"/>
          <a:stretch>
            <a:fillRect/>
          </a:stretch>
        </p:blipFill>
        <p:spPr>
          <a:xfrm flipH="1">
            <a:off x="14599916" y="0"/>
            <a:ext cx="3680460" cy="3680460"/>
          </a:xfrm>
          <a:prstGeom prst="rect">
            <a:avLst/>
          </a:prstGeom>
        </p:spPr>
      </p:pic>
      <p:pic>
        <p:nvPicPr>
          <p:cNvPr id="2" name="图片 1"/>
          <p:cNvPicPr>
            <a:picLocks noChangeAspect="1"/>
          </p:cNvPicPr>
          <p:nvPr/>
        </p:nvPicPr>
        <p:blipFill>
          <a:blip r:embed="rId5" cstate="screen"/>
          <a:stretch>
            <a:fillRect/>
          </a:stretch>
        </p:blipFill>
        <p:spPr>
          <a:xfrm>
            <a:off x="7625" y="0"/>
            <a:ext cx="3680460" cy="3680460"/>
          </a:xfrm>
          <a:prstGeom prst="rect">
            <a:avLst/>
          </a:prstGeom>
        </p:spPr>
      </p:pic>
      <p:pic>
        <p:nvPicPr>
          <p:cNvPr id="4" name="Picture 3">
            <a:extLst>
              <a:ext uri="{FF2B5EF4-FFF2-40B4-BE49-F238E27FC236}">
                <a16:creationId xmlns:a16="http://schemas.microsoft.com/office/drawing/2014/main" id="{312C92AD-3782-43DB-B464-B4316F454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951" y="5563745"/>
            <a:ext cx="11929902" cy="5567753"/>
          </a:xfrm>
          <a:prstGeom prst="rect">
            <a:avLst/>
          </a:prstGeom>
        </p:spPr>
      </p:pic>
      <p:pic>
        <p:nvPicPr>
          <p:cNvPr id="5" name="Picture 4">
            <a:extLst>
              <a:ext uri="{FF2B5EF4-FFF2-40B4-BE49-F238E27FC236}">
                <a16:creationId xmlns:a16="http://schemas.microsoft.com/office/drawing/2014/main" id="{FF60DB82-E038-45D6-45D0-72DBD3C5CC15}"/>
              </a:ext>
            </a:extLst>
          </p:cNvPr>
          <p:cNvPicPr>
            <a:picLocks noChangeAspect="1"/>
          </p:cNvPicPr>
          <p:nvPr/>
        </p:nvPicPr>
        <p:blipFill>
          <a:blip r:embed="rId7"/>
          <a:stretch>
            <a:fillRect/>
          </a:stretch>
        </p:blipFill>
        <p:spPr>
          <a:xfrm>
            <a:off x="4114800" y="3771900"/>
            <a:ext cx="11016427" cy="2353260"/>
          </a:xfrm>
          <a:prstGeom prst="rect">
            <a:avLst/>
          </a:prstGeom>
        </p:spPr>
      </p:pic>
    </p:spTree>
    <p:extLst>
      <p:ext uri="{BB962C8B-B14F-4D97-AF65-F5344CB8AC3E}">
        <p14:creationId xmlns:p14="http://schemas.microsoft.com/office/powerpoint/2010/main" val="253751114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heel(1)">
                                      <p:cBhvr>
                                        <p:cTn id="7" dur="1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8642EDD-4AB3-4FA3-AED8-26FC8E713378}"/>
              </a:ext>
            </a:extLst>
          </p:cNvPr>
          <p:cNvPicPr>
            <a:picLocks noChangeAspect="1"/>
          </p:cNvPicPr>
          <p:nvPr/>
        </p:nvPicPr>
        <p:blipFill>
          <a:blip r:embed="rId2" cstate="print">
            <a:clrChange>
              <a:clrFrom>
                <a:srgbClr val="FEFEFE"/>
              </a:clrFrom>
              <a:clrTo>
                <a:srgbClr val="FEFEFE">
                  <a:alpha val="0"/>
                </a:srgbClr>
              </a:clrTo>
            </a:clrChange>
            <a:extLst>
              <a:ext uri="{BEBA8EAE-BF5A-486C-A8C5-ECC9F3942E4B}">
                <a14:imgProps xmlns:a14="http://schemas.microsoft.com/office/drawing/2010/main">
                  <a14:imgLayer r:embed="rId3">
                    <a14:imgEffect>
                      <a14:backgroundRemoval t="10000" b="92742" l="9947" r="89876">
                        <a14:foregroundMark x1="34813" y1="32581" x2="42984" y2="33065"/>
                        <a14:foregroundMark x1="34281" y1="31290" x2="54529" y2="33548"/>
                        <a14:foregroundMark x1="49201" y1="28226" x2="52931" y2="35645"/>
                        <a14:foregroundMark x1="30018" y1="91935" x2="36767" y2="91452"/>
                        <a14:foregroundMark x1="49201" y1="91935" x2="54529" y2="92742"/>
                        <a14:foregroundMark x1="46359" y1="43065" x2="51510" y2="53548"/>
                        <a14:foregroundMark x1="45293" y1="38710" x2="50089" y2="53548"/>
                        <a14:backgroundMark x1="65897" y1="7258" x2="84725" y2="32097"/>
                        <a14:backgroundMark x1="74600" y1="20323" x2="81350" y2="28226"/>
                        <a14:backgroundMark x1="66430" y1="15161" x2="74067" y2="23387"/>
                      </a14:backgroundRemoval>
                    </a14:imgEffect>
                  </a14:imgLayer>
                </a14:imgProps>
              </a:ext>
              <a:ext uri="{28A0092B-C50C-407E-A947-70E740481C1C}">
                <a14:useLocalDpi xmlns:a14="http://schemas.microsoft.com/office/drawing/2010/main" val="0"/>
              </a:ext>
            </a:extLst>
          </a:blip>
          <a:stretch>
            <a:fillRect/>
          </a:stretch>
        </p:blipFill>
        <p:spPr>
          <a:xfrm>
            <a:off x="-1017162" y="5522665"/>
            <a:ext cx="4589120" cy="5053736"/>
          </a:xfrm>
          <a:prstGeom prst="rect">
            <a:avLst/>
          </a:prstGeom>
        </p:spPr>
      </p:pic>
      <p:pic>
        <p:nvPicPr>
          <p:cNvPr id="29" name="图片 3">
            <a:extLst>
              <a:ext uri="{FF2B5EF4-FFF2-40B4-BE49-F238E27FC236}">
                <a16:creationId xmlns:a16="http://schemas.microsoft.com/office/drawing/2014/main" id="{07FF1C4C-13EF-41E8-9BBE-AB051E741705}"/>
              </a:ext>
            </a:extLst>
          </p:cNvPr>
          <p:cNvPicPr>
            <a:picLocks noChangeAspect="1"/>
          </p:cNvPicPr>
          <p:nvPr/>
        </p:nvPicPr>
        <p:blipFill>
          <a:blip r:embed="rId4"/>
          <a:stretch>
            <a:fillRect/>
          </a:stretch>
        </p:blipFill>
        <p:spPr>
          <a:xfrm>
            <a:off x="1295400" y="495300"/>
            <a:ext cx="16992600" cy="10081100"/>
          </a:xfrm>
          <a:prstGeom prst="rect">
            <a:avLst/>
          </a:prstGeom>
        </p:spPr>
      </p:pic>
      <p:sp>
        <p:nvSpPr>
          <p:cNvPr id="31" name="TextBox 30">
            <a:extLst>
              <a:ext uri="{FF2B5EF4-FFF2-40B4-BE49-F238E27FC236}">
                <a16:creationId xmlns:a16="http://schemas.microsoft.com/office/drawing/2014/main" id="{0B667531-570C-4EA2-B691-552ABE124DB1}"/>
              </a:ext>
            </a:extLst>
          </p:cNvPr>
          <p:cNvSpPr txBox="1"/>
          <p:nvPr/>
        </p:nvSpPr>
        <p:spPr>
          <a:xfrm>
            <a:off x="5257800" y="2324100"/>
            <a:ext cx="10058400" cy="5078313"/>
          </a:xfrm>
          <a:prstGeom prst="rect">
            <a:avLst/>
          </a:prstGeom>
          <a:noFill/>
        </p:spPr>
        <p:txBody>
          <a:bodyPr wrap="square">
            <a:spAutoFit/>
          </a:bodyPr>
          <a:lstStyle/>
          <a:p>
            <a:pPr algn="just" defTabSz="914378"/>
            <a:r>
              <a:rPr lang="vi-VN" sz="5400" b="1" dirty="0">
                <a:solidFill>
                  <a:srgbClr val="0000FF"/>
                </a:solidFill>
                <a:latin typeface="Calibri" panose="020F0502020204030204" pitchFamily="34" charset="0"/>
                <a:cs typeface="Calibri" panose="020F0502020204030204" pitchFamily="34" charset="0"/>
              </a:rPr>
              <a:t>+ Chơi cả lớp, nối tiếp nhau kể nhanh nơi vi khuẩn có thể sống. Mỗi HS chỉ được kể một nơi vi khuẩn sống.</a:t>
            </a:r>
          </a:p>
          <a:p>
            <a:pPr algn="just" defTabSz="914378"/>
            <a:r>
              <a:rPr lang="vi-VN" sz="5400" b="1" dirty="0">
                <a:solidFill>
                  <a:srgbClr val="0000FF"/>
                </a:solidFill>
                <a:latin typeface="Calibri" panose="020F0502020204030204" pitchFamily="34" charset="0"/>
                <a:cs typeface="Calibri" panose="020F0502020204030204" pitchFamily="34" charset="0"/>
              </a:rPr>
              <a:t>+ Kể nhanh trong vòng 3 giây, sau 3 giây không kể được là thua cuộc.</a:t>
            </a:r>
          </a:p>
        </p:txBody>
      </p:sp>
    </p:spTree>
    <p:extLst>
      <p:ext uri="{BB962C8B-B14F-4D97-AF65-F5344CB8AC3E}">
        <p14:creationId xmlns:p14="http://schemas.microsoft.com/office/powerpoint/2010/main" val="41192773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anim calcmode="lin" valueType="num">
                                      <p:cBhvr>
                                        <p:cTn id="8" dur="750" fill="hold"/>
                                        <p:tgtEl>
                                          <p:spTgt spid="29"/>
                                        </p:tgtEl>
                                        <p:attrNameLst>
                                          <p:attrName>ppt_x</p:attrName>
                                        </p:attrNameLst>
                                      </p:cBhvr>
                                      <p:tavLst>
                                        <p:tav tm="0">
                                          <p:val>
                                            <p:strVal val="#ppt_x"/>
                                          </p:val>
                                        </p:tav>
                                        <p:tav tm="100000">
                                          <p:val>
                                            <p:strVal val="#ppt_x"/>
                                          </p:val>
                                        </p:tav>
                                      </p:tavLst>
                                    </p:anim>
                                    <p:anim calcmode="lin" valueType="num">
                                      <p:cBhvr>
                                        <p:cTn id="9" dur="750" fill="hold"/>
                                        <p:tgtEl>
                                          <p:spTgt spid="29"/>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iterate type="wd">
                                    <p:tmPct val="10000"/>
                                  </p:iterate>
                                  <p:childTnLst>
                                    <p:set>
                                      <p:cBhvr>
                                        <p:cTn id="11" dur="1" fill="hold">
                                          <p:stCondLst>
                                            <p:cond delay="0"/>
                                          </p:stCondLst>
                                        </p:cTn>
                                        <p:tgtEl>
                                          <p:spTgt spid="31"/>
                                        </p:tgtEl>
                                        <p:attrNameLst>
                                          <p:attrName>style.visibility</p:attrName>
                                        </p:attrNameLst>
                                      </p:cBhvr>
                                      <p:to>
                                        <p:strVal val="visible"/>
                                      </p:to>
                                    </p:set>
                                    <p:animEffect transition="in" filter="wipe(left)">
                                      <p:cBhvr>
                                        <p:cTn id="12"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60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có kích thước rất nhỏ và có thể bám vào các đồ vật khác nhau mà ta không phát hiện ra được. Các đồ vật đó trở thành vật trung gian di truyển vi khuẩn từ chỗ này đến chỗ khác. Vì vậy, vi khuẩn có thể sống ở khắp mọi nơi xung quanh chúng ta.</a:t>
            </a:r>
            <a:endParaRPr kumimoji="0" lang="vi-VN" sz="60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514907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0" name="Picture 9" descr="A logo with a black background&#10;&#10;Description automatically generated">
            <a:extLst>
              <a:ext uri="{FF2B5EF4-FFF2-40B4-BE49-F238E27FC236}">
                <a16:creationId xmlns:a16="http://schemas.microsoft.com/office/drawing/2014/main" id="{F0B901B7-302C-0618-90C9-3B832FDFB9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44870" y="2628900"/>
            <a:ext cx="11143130" cy="8610600"/>
          </a:xfrm>
          <a:prstGeom prst="rect">
            <a:avLst/>
          </a:prstGeom>
        </p:spPr>
      </p:pic>
    </p:spTree>
    <p:extLst>
      <p:ext uri="{BB962C8B-B14F-4D97-AF65-F5344CB8AC3E}">
        <p14:creationId xmlns:p14="http://schemas.microsoft.com/office/powerpoint/2010/main" val="189515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F093BBE2-D72F-B36B-D0CE-646D509BA2FB}"/>
              </a:ext>
            </a:extLst>
          </p:cNvPr>
          <p:cNvSpPr/>
          <p:nvPr/>
        </p:nvSpPr>
        <p:spPr>
          <a:xfrm>
            <a:off x="381000" y="723900"/>
            <a:ext cx="12039600" cy="2743200"/>
          </a:xfrm>
          <a:custGeom>
            <a:avLst/>
            <a:gdLst>
              <a:gd name="connsiteX0" fmla="*/ 0 w 6118973"/>
              <a:gd name="connsiteY0" fmla="*/ 540000 h 1080000"/>
              <a:gd name="connsiteX1" fmla="*/ 540000 w 6118973"/>
              <a:gd name="connsiteY1" fmla="*/ 0 h 1080000"/>
              <a:gd name="connsiteX2" fmla="*/ 948717 w 6118973"/>
              <a:gd name="connsiteY2" fmla="*/ 0 h 1080000"/>
              <a:gd name="connsiteX3" fmla="*/ 1508603 w 6118973"/>
              <a:gd name="connsiteY3" fmla="*/ 0 h 1080000"/>
              <a:gd name="connsiteX4" fmla="*/ 2068488 w 6118973"/>
              <a:gd name="connsiteY4" fmla="*/ 0 h 1080000"/>
              <a:gd name="connsiteX5" fmla="*/ 2628374 w 6118973"/>
              <a:gd name="connsiteY5" fmla="*/ 0 h 1080000"/>
              <a:gd name="connsiteX6" fmla="*/ 3087481 w 6118973"/>
              <a:gd name="connsiteY6" fmla="*/ 0 h 1080000"/>
              <a:gd name="connsiteX7" fmla="*/ 3546587 w 6118973"/>
              <a:gd name="connsiteY7" fmla="*/ 0 h 1080000"/>
              <a:gd name="connsiteX8" fmla="*/ 4207253 w 6118973"/>
              <a:gd name="connsiteY8" fmla="*/ 0 h 1080000"/>
              <a:gd name="connsiteX9" fmla="*/ 4817528 w 6118973"/>
              <a:gd name="connsiteY9" fmla="*/ 0 h 1080000"/>
              <a:gd name="connsiteX10" fmla="*/ 5578973 w 6118973"/>
              <a:gd name="connsiteY10" fmla="*/ 0 h 1080000"/>
              <a:gd name="connsiteX11" fmla="*/ 6118973 w 6118973"/>
              <a:gd name="connsiteY11" fmla="*/ 540000 h 1080000"/>
              <a:gd name="connsiteX12" fmla="*/ 6118973 w 6118973"/>
              <a:gd name="connsiteY12" fmla="*/ 540000 h 1080000"/>
              <a:gd name="connsiteX13" fmla="*/ 5578973 w 6118973"/>
              <a:gd name="connsiteY13" fmla="*/ 1080000 h 1080000"/>
              <a:gd name="connsiteX14" fmla="*/ 4918308 w 6118973"/>
              <a:gd name="connsiteY14" fmla="*/ 1080000 h 1080000"/>
              <a:gd name="connsiteX15" fmla="*/ 4308032 w 6118973"/>
              <a:gd name="connsiteY15" fmla="*/ 1080000 h 1080000"/>
              <a:gd name="connsiteX16" fmla="*/ 3647367 w 6118973"/>
              <a:gd name="connsiteY16" fmla="*/ 1080000 h 1080000"/>
              <a:gd name="connsiteX17" fmla="*/ 3188260 w 6118973"/>
              <a:gd name="connsiteY17" fmla="*/ 1080000 h 1080000"/>
              <a:gd name="connsiteX18" fmla="*/ 2779544 w 6118973"/>
              <a:gd name="connsiteY18" fmla="*/ 1080000 h 1080000"/>
              <a:gd name="connsiteX19" fmla="*/ 2118878 w 6118973"/>
              <a:gd name="connsiteY19" fmla="*/ 1080000 h 1080000"/>
              <a:gd name="connsiteX20" fmla="*/ 1659772 w 6118973"/>
              <a:gd name="connsiteY20" fmla="*/ 1080000 h 1080000"/>
              <a:gd name="connsiteX21" fmla="*/ 540000 w 6118973"/>
              <a:gd name="connsiteY21" fmla="*/ 1080000 h 1080000"/>
              <a:gd name="connsiteX22" fmla="*/ 0 w 6118973"/>
              <a:gd name="connsiteY22" fmla="*/ 540000 h 10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118973" h="1080000" fill="none" extrusionOk="0">
                <a:moveTo>
                  <a:pt x="0" y="540000"/>
                </a:moveTo>
                <a:cubicBezTo>
                  <a:pt x="9033" y="183478"/>
                  <a:pt x="241290" y="-27964"/>
                  <a:pt x="540000" y="0"/>
                </a:cubicBezTo>
                <a:cubicBezTo>
                  <a:pt x="631598" y="-14502"/>
                  <a:pt x="762625" y="16149"/>
                  <a:pt x="948717" y="0"/>
                </a:cubicBezTo>
                <a:cubicBezTo>
                  <a:pt x="1134809" y="-16149"/>
                  <a:pt x="1370909" y="28304"/>
                  <a:pt x="1508603" y="0"/>
                </a:cubicBezTo>
                <a:cubicBezTo>
                  <a:pt x="1646297" y="-28304"/>
                  <a:pt x="1891521" y="46653"/>
                  <a:pt x="2068488" y="0"/>
                </a:cubicBezTo>
                <a:cubicBezTo>
                  <a:pt x="2245455" y="-46653"/>
                  <a:pt x="2376375" y="35084"/>
                  <a:pt x="2628374" y="0"/>
                </a:cubicBezTo>
                <a:cubicBezTo>
                  <a:pt x="2880373" y="-35084"/>
                  <a:pt x="2867668" y="20985"/>
                  <a:pt x="3087481" y="0"/>
                </a:cubicBezTo>
                <a:cubicBezTo>
                  <a:pt x="3307294" y="-20985"/>
                  <a:pt x="3374904" y="624"/>
                  <a:pt x="3546587" y="0"/>
                </a:cubicBezTo>
                <a:cubicBezTo>
                  <a:pt x="3718270" y="-624"/>
                  <a:pt x="3894220" y="37170"/>
                  <a:pt x="4207253" y="0"/>
                </a:cubicBezTo>
                <a:cubicBezTo>
                  <a:pt x="4520286" y="-37170"/>
                  <a:pt x="4549403" y="6224"/>
                  <a:pt x="4817528" y="0"/>
                </a:cubicBezTo>
                <a:cubicBezTo>
                  <a:pt x="5085654" y="-6224"/>
                  <a:pt x="5325433" y="86058"/>
                  <a:pt x="5578973" y="0"/>
                </a:cubicBezTo>
                <a:cubicBezTo>
                  <a:pt x="5806950" y="515"/>
                  <a:pt x="6114433" y="227360"/>
                  <a:pt x="6118973" y="540000"/>
                </a:cubicBezTo>
                <a:lnTo>
                  <a:pt x="6118973" y="540000"/>
                </a:lnTo>
                <a:cubicBezTo>
                  <a:pt x="6053760" y="897769"/>
                  <a:pt x="5874700" y="1013987"/>
                  <a:pt x="5578973" y="1080000"/>
                </a:cubicBezTo>
                <a:cubicBezTo>
                  <a:pt x="5315874" y="1084768"/>
                  <a:pt x="5247725" y="1018878"/>
                  <a:pt x="4918308" y="1080000"/>
                </a:cubicBezTo>
                <a:cubicBezTo>
                  <a:pt x="4588892" y="1141122"/>
                  <a:pt x="4512585" y="1062903"/>
                  <a:pt x="4308032" y="1080000"/>
                </a:cubicBezTo>
                <a:cubicBezTo>
                  <a:pt x="4103479" y="1097097"/>
                  <a:pt x="3972127" y="1026544"/>
                  <a:pt x="3647367" y="1080000"/>
                </a:cubicBezTo>
                <a:cubicBezTo>
                  <a:pt x="3322608" y="1133456"/>
                  <a:pt x="3308175" y="1029959"/>
                  <a:pt x="3188260" y="1080000"/>
                </a:cubicBezTo>
                <a:cubicBezTo>
                  <a:pt x="3068345" y="1130041"/>
                  <a:pt x="2884501" y="1048170"/>
                  <a:pt x="2779544" y="1080000"/>
                </a:cubicBezTo>
                <a:cubicBezTo>
                  <a:pt x="2674587" y="1111830"/>
                  <a:pt x="2314851" y="1052354"/>
                  <a:pt x="2118878" y="1080000"/>
                </a:cubicBezTo>
                <a:cubicBezTo>
                  <a:pt x="1922905" y="1107646"/>
                  <a:pt x="1823846" y="1047562"/>
                  <a:pt x="1659772" y="1080000"/>
                </a:cubicBezTo>
                <a:cubicBezTo>
                  <a:pt x="1495698" y="1112438"/>
                  <a:pt x="850116" y="1000074"/>
                  <a:pt x="540000" y="1080000"/>
                </a:cubicBezTo>
                <a:cubicBezTo>
                  <a:pt x="189285" y="1071998"/>
                  <a:pt x="61681" y="785239"/>
                  <a:pt x="0" y="540000"/>
                </a:cubicBezTo>
                <a:close/>
              </a:path>
              <a:path w="6118973" h="1080000" stroke="0" extrusionOk="0">
                <a:moveTo>
                  <a:pt x="0" y="540000"/>
                </a:moveTo>
                <a:cubicBezTo>
                  <a:pt x="27962" y="210660"/>
                  <a:pt x="188329" y="-20162"/>
                  <a:pt x="540000" y="0"/>
                </a:cubicBezTo>
                <a:cubicBezTo>
                  <a:pt x="693718" y="-21606"/>
                  <a:pt x="861220" y="47317"/>
                  <a:pt x="999106" y="0"/>
                </a:cubicBezTo>
                <a:cubicBezTo>
                  <a:pt x="1136992" y="-47317"/>
                  <a:pt x="1286388" y="45542"/>
                  <a:pt x="1558992" y="0"/>
                </a:cubicBezTo>
                <a:cubicBezTo>
                  <a:pt x="1831596" y="-45542"/>
                  <a:pt x="1875483" y="44167"/>
                  <a:pt x="2169268" y="0"/>
                </a:cubicBezTo>
                <a:cubicBezTo>
                  <a:pt x="2463053" y="-44167"/>
                  <a:pt x="2501579" y="33276"/>
                  <a:pt x="2628374" y="0"/>
                </a:cubicBezTo>
                <a:cubicBezTo>
                  <a:pt x="2755169" y="-33276"/>
                  <a:pt x="2938446" y="3825"/>
                  <a:pt x="3087481" y="0"/>
                </a:cubicBezTo>
                <a:cubicBezTo>
                  <a:pt x="3236516" y="-3825"/>
                  <a:pt x="3440741" y="38251"/>
                  <a:pt x="3596977" y="0"/>
                </a:cubicBezTo>
                <a:cubicBezTo>
                  <a:pt x="3753213" y="-38251"/>
                  <a:pt x="3880583" y="32341"/>
                  <a:pt x="4005694" y="0"/>
                </a:cubicBezTo>
                <a:cubicBezTo>
                  <a:pt x="4130805" y="-32341"/>
                  <a:pt x="4414267" y="14124"/>
                  <a:pt x="4666359" y="0"/>
                </a:cubicBezTo>
                <a:cubicBezTo>
                  <a:pt x="4918451" y="-14124"/>
                  <a:pt x="5391646" y="20234"/>
                  <a:pt x="5578973" y="0"/>
                </a:cubicBezTo>
                <a:cubicBezTo>
                  <a:pt x="5886919" y="-64082"/>
                  <a:pt x="6149784" y="228251"/>
                  <a:pt x="6118973" y="540000"/>
                </a:cubicBezTo>
                <a:lnTo>
                  <a:pt x="6118973" y="540000"/>
                </a:lnTo>
                <a:cubicBezTo>
                  <a:pt x="6090774" y="877880"/>
                  <a:pt x="5839885" y="1044900"/>
                  <a:pt x="5578973" y="1080000"/>
                </a:cubicBezTo>
                <a:cubicBezTo>
                  <a:pt x="5307957" y="1125610"/>
                  <a:pt x="5252617" y="1066267"/>
                  <a:pt x="5019087" y="1080000"/>
                </a:cubicBezTo>
                <a:cubicBezTo>
                  <a:pt x="4785557" y="1093733"/>
                  <a:pt x="4646675" y="1064667"/>
                  <a:pt x="4408811" y="1080000"/>
                </a:cubicBezTo>
                <a:cubicBezTo>
                  <a:pt x="4170947" y="1095333"/>
                  <a:pt x="4150758" y="1033143"/>
                  <a:pt x="4000095" y="1080000"/>
                </a:cubicBezTo>
                <a:cubicBezTo>
                  <a:pt x="3849432" y="1126857"/>
                  <a:pt x="3519933" y="1021336"/>
                  <a:pt x="3389819" y="1080000"/>
                </a:cubicBezTo>
                <a:cubicBezTo>
                  <a:pt x="3259705" y="1138664"/>
                  <a:pt x="2928879" y="1054149"/>
                  <a:pt x="2779544" y="1080000"/>
                </a:cubicBezTo>
                <a:cubicBezTo>
                  <a:pt x="2630209" y="1105851"/>
                  <a:pt x="2493222" y="1049201"/>
                  <a:pt x="2320437" y="1080000"/>
                </a:cubicBezTo>
                <a:cubicBezTo>
                  <a:pt x="2147652" y="1110799"/>
                  <a:pt x="1890990" y="1075923"/>
                  <a:pt x="1760551" y="1080000"/>
                </a:cubicBezTo>
                <a:cubicBezTo>
                  <a:pt x="1630112" y="1084077"/>
                  <a:pt x="1454122" y="1068877"/>
                  <a:pt x="1351835" y="1080000"/>
                </a:cubicBezTo>
                <a:cubicBezTo>
                  <a:pt x="1249548" y="1091123"/>
                  <a:pt x="819709" y="1048784"/>
                  <a:pt x="540000" y="1080000"/>
                </a:cubicBezTo>
                <a:cubicBezTo>
                  <a:pt x="240149" y="1090698"/>
                  <a:pt x="-30035" y="859402"/>
                  <a:pt x="0" y="540000"/>
                </a:cubicBezTo>
                <a:close/>
              </a:path>
            </a:pathLst>
          </a:custGeom>
          <a:solidFill>
            <a:srgbClr val="FFDDEE"/>
          </a:solidFill>
          <a:ln w="38100" cap="flat" cmpd="sng" algn="ctr">
            <a:solidFill>
              <a:srgbClr val="FF0066"/>
            </a:solidFill>
            <a:prstDash val="solid"/>
            <a:miter lim="800000"/>
            <a:extLst>
              <a:ext uri="{C807C97D-BFC1-408E-A445-0C87EB9F89A2}">
                <ask:lineSketchStyleProps xmlns:ask="http://schemas.microsoft.com/office/drawing/2018/sketchyshapes" sd="3667377045">
                  <a:custGeom>
                    <a:avLst/>
                    <a:gdLst>
                      <a:gd name="connsiteX0" fmla="*/ 0 w 12039600"/>
                      <a:gd name="connsiteY0" fmla="*/ 1371600 h 2743200"/>
                      <a:gd name="connsiteX1" fmla="*/ 1062495 w 12039600"/>
                      <a:gd name="connsiteY1" fmla="*/ 0 h 2743200"/>
                      <a:gd name="connsiteX2" fmla="*/ 1866681 w 12039600"/>
                      <a:gd name="connsiteY2" fmla="*/ 0 h 2743200"/>
                      <a:gd name="connsiteX3" fmla="*/ 2968304 w 12039600"/>
                      <a:gd name="connsiteY3" fmla="*/ 0 h 2743200"/>
                      <a:gd name="connsiteX4" fmla="*/ 4069926 w 12039600"/>
                      <a:gd name="connsiteY4" fmla="*/ 0 h 2743200"/>
                      <a:gd name="connsiteX5" fmla="*/ 5171549 w 12039600"/>
                      <a:gd name="connsiteY5" fmla="*/ 0 h 2743200"/>
                      <a:gd name="connsiteX6" fmla="*/ 6074881 w 12039600"/>
                      <a:gd name="connsiteY6" fmla="*/ 0 h 2743200"/>
                      <a:gd name="connsiteX7" fmla="*/ 6978211 w 12039600"/>
                      <a:gd name="connsiteY7" fmla="*/ 0 h 2743200"/>
                      <a:gd name="connsiteX8" fmla="*/ 8278128 w 12039600"/>
                      <a:gd name="connsiteY8" fmla="*/ 0 h 2743200"/>
                      <a:gd name="connsiteX9" fmla="*/ 9478896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677189 w 12039600"/>
                      <a:gd name="connsiteY14" fmla="*/ 2743200 h 2743200"/>
                      <a:gd name="connsiteX15" fmla="*/ 8476419 w 12039600"/>
                      <a:gd name="connsiteY15" fmla="*/ 2743200 h 2743200"/>
                      <a:gd name="connsiteX16" fmla="*/ 7176504 w 12039600"/>
                      <a:gd name="connsiteY16" fmla="*/ 2743200 h 2743200"/>
                      <a:gd name="connsiteX17" fmla="*/ 6273172 w 12039600"/>
                      <a:gd name="connsiteY17" fmla="*/ 2743200 h 2743200"/>
                      <a:gd name="connsiteX18" fmla="*/ 5468989 w 12039600"/>
                      <a:gd name="connsiteY18" fmla="*/ 2743200 h 2743200"/>
                      <a:gd name="connsiteX19" fmla="*/ 4169072 w 12039600"/>
                      <a:gd name="connsiteY19" fmla="*/ 2743200 h 2743200"/>
                      <a:gd name="connsiteX20" fmla="*/ 3265742 w 12039600"/>
                      <a:gd name="connsiteY20" fmla="*/ 2743200 h 2743200"/>
                      <a:gd name="connsiteX21" fmla="*/ 1062495 w 12039600"/>
                      <a:gd name="connsiteY21" fmla="*/ 2743200 h 2743200"/>
                      <a:gd name="connsiteX22" fmla="*/ 0 w 12039600"/>
                      <a:gd name="connsiteY22" fmla="*/ 1371600 h 2743200"/>
                      <a:gd name="connsiteX0" fmla="*/ 0 w 12039600"/>
                      <a:gd name="connsiteY0" fmla="*/ 1371600 h 2743200"/>
                      <a:gd name="connsiteX1" fmla="*/ 1062495 w 12039600"/>
                      <a:gd name="connsiteY1" fmla="*/ 0 h 2743200"/>
                      <a:gd name="connsiteX2" fmla="*/ 1965826 w 12039600"/>
                      <a:gd name="connsiteY2" fmla="*/ 0 h 2743200"/>
                      <a:gd name="connsiteX3" fmla="*/ 3067449 w 12039600"/>
                      <a:gd name="connsiteY3" fmla="*/ 0 h 2743200"/>
                      <a:gd name="connsiteX4" fmla="*/ 4268219 w 12039600"/>
                      <a:gd name="connsiteY4" fmla="*/ 0 h 2743200"/>
                      <a:gd name="connsiteX5" fmla="*/ 5171549 w 12039600"/>
                      <a:gd name="connsiteY5" fmla="*/ 0 h 2743200"/>
                      <a:gd name="connsiteX6" fmla="*/ 6074881 w 12039600"/>
                      <a:gd name="connsiteY6" fmla="*/ 0 h 2743200"/>
                      <a:gd name="connsiteX7" fmla="*/ 7077358 w 12039600"/>
                      <a:gd name="connsiteY7" fmla="*/ 0 h 2743200"/>
                      <a:gd name="connsiteX8" fmla="*/ 7881543 w 12039600"/>
                      <a:gd name="connsiteY8" fmla="*/ 0 h 2743200"/>
                      <a:gd name="connsiteX9" fmla="*/ 9181458 w 12039600"/>
                      <a:gd name="connsiteY9" fmla="*/ 0 h 2743200"/>
                      <a:gd name="connsiteX10" fmla="*/ 10977104 w 12039600"/>
                      <a:gd name="connsiteY10" fmla="*/ 0 h 2743200"/>
                      <a:gd name="connsiteX11" fmla="*/ 12039600 w 12039600"/>
                      <a:gd name="connsiteY11" fmla="*/ 1371600 h 2743200"/>
                      <a:gd name="connsiteX12" fmla="*/ 12039600 w 12039600"/>
                      <a:gd name="connsiteY12" fmla="*/ 1371600 h 2743200"/>
                      <a:gd name="connsiteX13" fmla="*/ 10977104 w 12039600"/>
                      <a:gd name="connsiteY13" fmla="*/ 2743200 h 2743200"/>
                      <a:gd name="connsiteX14" fmla="*/ 9875480 w 12039600"/>
                      <a:gd name="connsiteY14" fmla="*/ 2743200 h 2743200"/>
                      <a:gd name="connsiteX15" fmla="*/ 8674710 w 12039600"/>
                      <a:gd name="connsiteY15" fmla="*/ 2743200 h 2743200"/>
                      <a:gd name="connsiteX16" fmla="*/ 7870527 w 12039600"/>
                      <a:gd name="connsiteY16" fmla="*/ 2743200 h 2743200"/>
                      <a:gd name="connsiteX17" fmla="*/ 6669757 w 12039600"/>
                      <a:gd name="connsiteY17" fmla="*/ 2743200 h 2743200"/>
                      <a:gd name="connsiteX18" fmla="*/ 5468989 w 12039600"/>
                      <a:gd name="connsiteY18" fmla="*/ 2743200 h 2743200"/>
                      <a:gd name="connsiteX19" fmla="*/ 4565657 w 12039600"/>
                      <a:gd name="connsiteY19" fmla="*/ 2743200 h 2743200"/>
                      <a:gd name="connsiteX20" fmla="*/ 3464033 w 12039600"/>
                      <a:gd name="connsiteY20" fmla="*/ 2743200 h 2743200"/>
                      <a:gd name="connsiteX21" fmla="*/ 2659850 w 12039600"/>
                      <a:gd name="connsiteY21" fmla="*/ 2743200 h 2743200"/>
                      <a:gd name="connsiteX22" fmla="*/ 1062495 w 12039600"/>
                      <a:gd name="connsiteY22" fmla="*/ 2743200 h 2743200"/>
                      <a:gd name="connsiteX23" fmla="*/ 0 w 12039600"/>
                      <a:gd name="connsiteY23" fmla="*/ 1371600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039600" h="2743200" fill="none" extrusionOk="0">
                        <a:moveTo>
                          <a:pt x="0" y="1371600"/>
                        </a:moveTo>
                        <a:cubicBezTo>
                          <a:pt x="-50447" y="521355"/>
                          <a:pt x="499119" y="-70229"/>
                          <a:pt x="1062495" y="0"/>
                        </a:cubicBezTo>
                        <a:cubicBezTo>
                          <a:pt x="1265831" y="-17488"/>
                          <a:pt x="1522983" y="54906"/>
                          <a:pt x="1866681" y="0"/>
                        </a:cubicBezTo>
                        <a:cubicBezTo>
                          <a:pt x="2230621" y="-48769"/>
                          <a:pt x="2661411" y="68928"/>
                          <a:pt x="2968304" y="0"/>
                        </a:cubicBezTo>
                        <a:cubicBezTo>
                          <a:pt x="3214534" y="-70628"/>
                          <a:pt x="3694800" y="132382"/>
                          <a:pt x="4069926" y="0"/>
                        </a:cubicBezTo>
                        <a:cubicBezTo>
                          <a:pt x="4398421" y="-111866"/>
                          <a:pt x="4719678" y="78255"/>
                          <a:pt x="5171549" y="0"/>
                        </a:cubicBezTo>
                        <a:cubicBezTo>
                          <a:pt x="5657488" y="-101677"/>
                          <a:pt x="5640524" y="19635"/>
                          <a:pt x="6074881" y="0"/>
                        </a:cubicBezTo>
                        <a:cubicBezTo>
                          <a:pt x="6498682" y="-51360"/>
                          <a:pt x="6644030" y="10068"/>
                          <a:pt x="6978211" y="0"/>
                        </a:cubicBezTo>
                        <a:cubicBezTo>
                          <a:pt x="7343391" y="-86695"/>
                          <a:pt x="7601362" y="23498"/>
                          <a:pt x="8278128" y="0"/>
                        </a:cubicBezTo>
                        <a:cubicBezTo>
                          <a:pt x="8896456" y="-98245"/>
                          <a:pt x="8938628" y="15717"/>
                          <a:pt x="9478896" y="0"/>
                        </a:cubicBezTo>
                        <a:cubicBezTo>
                          <a:pt x="10022610" y="-4783"/>
                          <a:pt x="10497536" y="175284"/>
                          <a:pt x="10977104" y="0"/>
                        </a:cubicBezTo>
                        <a:cubicBezTo>
                          <a:pt x="11646736" y="-61691"/>
                          <a:pt x="12014679" y="589542"/>
                          <a:pt x="12039600" y="1371600"/>
                        </a:cubicBezTo>
                        <a:lnTo>
                          <a:pt x="12039600" y="1371600"/>
                        </a:lnTo>
                        <a:cubicBezTo>
                          <a:pt x="11878493" y="2294204"/>
                          <a:pt x="11517981" y="2576678"/>
                          <a:pt x="10977104" y="2743200"/>
                        </a:cubicBezTo>
                        <a:cubicBezTo>
                          <a:pt x="10488454" y="2779170"/>
                          <a:pt x="10316957" y="2608128"/>
                          <a:pt x="9677189" y="2743200"/>
                        </a:cubicBezTo>
                        <a:cubicBezTo>
                          <a:pt x="9046957" y="2939661"/>
                          <a:pt x="8842889" y="2731153"/>
                          <a:pt x="8476419" y="2743200"/>
                        </a:cubicBezTo>
                        <a:cubicBezTo>
                          <a:pt x="8051952" y="2858231"/>
                          <a:pt x="7789023" y="2585046"/>
                          <a:pt x="7176504" y="2743200"/>
                        </a:cubicBezTo>
                        <a:cubicBezTo>
                          <a:pt x="6502885" y="2867570"/>
                          <a:pt x="6496224" y="2579222"/>
                          <a:pt x="6273172" y="2743200"/>
                        </a:cubicBezTo>
                        <a:cubicBezTo>
                          <a:pt x="6027484" y="2884995"/>
                          <a:pt x="5704943" y="2703886"/>
                          <a:pt x="5468989" y="2743200"/>
                        </a:cubicBezTo>
                        <a:cubicBezTo>
                          <a:pt x="5316030" y="2723068"/>
                          <a:pt x="4573306" y="2673553"/>
                          <a:pt x="4169072" y="2743200"/>
                        </a:cubicBezTo>
                        <a:cubicBezTo>
                          <a:pt x="3827024" y="2821537"/>
                          <a:pt x="3629207" y="2643687"/>
                          <a:pt x="3265742" y="2743200"/>
                        </a:cubicBezTo>
                        <a:cubicBezTo>
                          <a:pt x="2911717" y="2809164"/>
                          <a:pt x="1702179" y="2518288"/>
                          <a:pt x="1062495" y="2743200"/>
                        </a:cubicBezTo>
                        <a:cubicBezTo>
                          <a:pt x="394329" y="2681358"/>
                          <a:pt x="81639" y="2022964"/>
                          <a:pt x="0" y="1371600"/>
                        </a:cubicBezTo>
                        <a:close/>
                      </a:path>
                      <a:path w="12039600" h="2743200" stroke="0" extrusionOk="0">
                        <a:moveTo>
                          <a:pt x="0" y="1371600"/>
                        </a:moveTo>
                        <a:cubicBezTo>
                          <a:pt x="62022" y="504019"/>
                          <a:pt x="562791" y="-51074"/>
                          <a:pt x="1062495" y="0"/>
                        </a:cubicBezTo>
                        <a:cubicBezTo>
                          <a:pt x="1290889" y="-66359"/>
                          <a:pt x="1646052" y="122236"/>
                          <a:pt x="1965826" y="0"/>
                        </a:cubicBezTo>
                        <a:cubicBezTo>
                          <a:pt x="2230552" y="-182811"/>
                          <a:pt x="2497215" y="215541"/>
                          <a:pt x="3067449" y="0"/>
                        </a:cubicBezTo>
                        <a:cubicBezTo>
                          <a:pt x="3596774" y="-85848"/>
                          <a:pt x="3673259" y="99610"/>
                          <a:pt x="4268219" y="0"/>
                        </a:cubicBezTo>
                        <a:cubicBezTo>
                          <a:pt x="4854846" y="-139963"/>
                          <a:pt x="4935633" y="54924"/>
                          <a:pt x="5171549" y="0"/>
                        </a:cubicBezTo>
                        <a:cubicBezTo>
                          <a:pt x="5389911" y="-140407"/>
                          <a:pt x="5736642" y="10362"/>
                          <a:pt x="6074881" y="0"/>
                        </a:cubicBezTo>
                        <a:cubicBezTo>
                          <a:pt x="6362030" y="-69236"/>
                          <a:pt x="6726344" y="109152"/>
                          <a:pt x="7077358" y="0"/>
                        </a:cubicBezTo>
                        <a:cubicBezTo>
                          <a:pt x="7448517" y="-102818"/>
                          <a:pt x="7668319" y="30738"/>
                          <a:pt x="7881543" y="0"/>
                        </a:cubicBezTo>
                        <a:cubicBezTo>
                          <a:pt x="8190134" y="-134700"/>
                          <a:pt x="8691841" y="-9333"/>
                          <a:pt x="9181458" y="0"/>
                        </a:cubicBezTo>
                        <a:cubicBezTo>
                          <a:pt x="9639661" y="-34747"/>
                          <a:pt x="10560019" y="116978"/>
                          <a:pt x="10977104" y="0"/>
                        </a:cubicBezTo>
                        <a:cubicBezTo>
                          <a:pt x="11439491" y="-205377"/>
                          <a:pt x="12066261" y="797992"/>
                          <a:pt x="12039600" y="1371600"/>
                        </a:cubicBezTo>
                        <a:lnTo>
                          <a:pt x="12039600" y="1371600"/>
                        </a:lnTo>
                        <a:cubicBezTo>
                          <a:pt x="12019194" y="2249108"/>
                          <a:pt x="11540386" y="2674873"/>
                          <a:pt x="10977104" y="2743200"/>
                        </a:cubicBezTo>
                        <a:cubicBezTo>
                          <a:pt x="10456509" y="2827153"/>
                          <a:pt x="10303995" y="2734702"/>
                          <a:pt x="9875480" y="2743200"/>
                        </a:cubicBezTo>
                        <a:cubicBezTo>
                          <a:pt x="9449175" y="2762166"/>
                          <a:pt x="9173349" y="2760132"/>
                          <a:pt x="8674710" y="2743200"/>
                        </a:cubicBezTo>
                        <a:cubicBezTo>
                          <a:pt x="8218403" y="2807145"/>
                          <a:pt x="8198870" y="2621599"/>
                          <a:pt x="7870527" y="2743200"/>
                        </a:cubicBezTo>
                        <a:cubicBezTo>
                          <a:pt x="7618479" y="2898980"/>
                          <a:pt x="6914191" y="2528009"/>
                          <a:pt x="6669757" y="2743200"/>
                        </a:cubicBezTo>
                        <a:cubicBezTo>
                          <a:pt x="6410485" y="2904878"/>
                          <a:pt x="5763599" y="2659277"/>
                          <a:pt x="5468989" y="2743200"/>
                        </a:cubicBezTo>
                        <a:cubicBezTo>
                          <a:pt x="5111790" y="2815130"/>
                          <a:pt x="4889867" y="2645985"/>
                          <a:pt x="4565657" y="2743200"/>
                        </a:cubicBezTo>
                        <a:cubicBezTo>
                          <a:pt x="4196136" y="2880309"/>
                          <a:pt x="3684254" y="2707766"/>
                          <a:pt x="3464033" y="2743200"/>
                        </a:cubicBezTo>
                        <a:cubicBezTo>
                          <a:pt x="3197365" y="2799365"/>
                          <a:pt x="2832685" y="2708225"/>
                          <a:pt x="2659850" y="2743200"/>
                        </a:cubicBezTo>
                        <a:cubicBezTo>
                          <a:pt x="2349825" y="2811659"/>
                          <a:pt x="1588752" y="2734761"/>
                          <a:pt x="1062495" y="2743200"/>
                        </a:cubicBezTo>
                        <a:cubicBezTo>
                          <a:pt x="588308" y="2760848"/>
                          <a:pt x="-59807" y="2317984"/>
                          <a:pt x="0" y="1371600"/>
                        </a:cubicBezTo>
                        <a:close/>
                      </a:path>
                      <a:path w="12039600" h="2743200" fill="none" stroke="0" extrusionOk="0">
                        <a:moveTo>
                          <a:pt x="0" y="1371600"/>
                        </a:moveTo>
                        <a:cubicBezTo>
                          <a:pt x="124112" y="347737"/>
                          <a:pt x="397945" y="-100011"/>
                          <a:pt x="1062495" y="0"/>
                        </a:cubicBezTo>
                        <a:cubicBezTo>
                          <a:pt x="1199874" y="-79235"/>
                          <a:pt x="1485173" y="8928"/>
                          <a:pt x="1866681" y="0"/>
                        </a:cubicBezTo>
                        <a:cubicBezTo>
                          <a:pt x="2219574" y="-23621"/>
                          <a:pt x="2724493" y="92778"/>
                          <a:pt x="2968304" y="0"/>
                        </a:cubicBezTo>
                        <a:cubicBezTo>
                          <a:pt x="3289094" y="-98023"/>
                          <a:pt x="3654453" y="116109"/>
                          <a:pt x="4069926" y="0"/>
                        </a:cubicBezTo>
                        <a:cubicBezTo>
                          <a:pt x="4348886" y="-71800"/>
                          <a:pt x="4626376" y="130819"/>
                          <a:pt x="5171549" y="0"/>
                        </a:cubicBezTo>
                        <a:cubicBezTo>
                          <a:pt x="5696378" y="-79184"/>
                          <a:pt x="5639532" y="32981"/>
                          <a:pt x="6074881" y="0"/>
                        </a:cubicBezTo>
                        <a:cubicBezTo>
                          <a:pt x="6505443" y="-41597"/>
                          <a:pt x="6640305" y="20738"/>
                          <a:pt x="6978211" y="0"/>
                        </a:cubicBezTo>
                        <a:cubicBezTo>
                          <a:pt x="7309450" y="48634"/>
                          <a:pt x="7639324" y="112235"/>
                          <a:pt x="8278128" y="0"/>
                        </a:cubicBezTo>
                        <a:cubicBezTo>
                          <a:pt x="8880422" y="-126985"/>
                          <a:pt x="8958033" y="14545"/>
                          <a:pt x="9478896" y="0"/>
                        </a:cubicBezTo>
                        <a:cubicBezTo>
                          <a:pt x="10089459" y="-95023"/>
                          <a:pt x="10387847" y="160526"/>
                          <a:pt x="10977104" y="0"/>
                        </a:cubicBezTo>
                        <a:cubicBezTo>
                          <a:pt x="11297500" y="-152650"/>
                          <a:pt x="12018291" y="629792"/>
                          <a:pt x="12039600" y="1371600"/>
                        </a:cubicBezTo>
                        <a:lnTo>
                          <a:pt x="12039600" y="1371600"/>
                        </a:lnTo>
                        <a:cubicBezTo>
                          <a:pt x="11829951" y="2351182"/>
                          <a:pt x="11534861" y="2597739"/>
                          <a:pt x="10977104" y="2743200"/>
                        </a:cubicBezTo>
                        <a:cubicBezTo>
                          <a:pt x="10424853" y="2805761"/>
                          <a:pt x="10349655" y="2589330"/>
                          <a:pt x="9677189" y="2743200"/>
                        </a:cubicBezTo>
                        <a:cubicBezTo>
                          <a:pt x="9045820" y="2905926"/>
                          <a:pt x="8834575" y="2755407"/>
                          <a:pt x="8476419" y="2743200"/>
                        </a:cubicBezTo>
                        <a:cubicBezTo>
                          <a:pt x="8076480" y="2865452"/>
                          <a:pt x="7825197" y="2559500"/>
                          <a:pt x="7176504" y="2743200"/>
                        </a:cubicBezTo>
                        <a:cubicBezTo>
                          <a:pt x="6532198" y="2896444"/>
                          <a:pt x="6491742" y="2578366"/>
                          <a:pt x="6273172" y="2743200"/>
                        </a:cubicBezTo>
                        <a:cubicBezTo>
                          <a:pt x="6096923" y="2879334"/>
                          <a:pt x="5628149" y="2708482"/>
                          <a:pt x="5468989" y="2743200"/>
                        </a:cubicBezTo>
                        <a:cubicBezTo>
                          <a:pt x="5282556" y="2788569"/>
                          <a:pt x="4548324" y="2714946"/>
                          <a:pt x="4169072" y="2743200"/>
                        </a:cubicBezTo>
                        <a:cubicBezTo>
                          <a:pt x="3759137" y="2830576"/>
                          <a:pt x="3596151" y="2611902"/>
                          <a:pt x="3265742" y="2743200"/>
                        </a:cubicBezTo>
                        <a:cubicBezTo>
                          <a:pt x="2940419" y="2679124"/>
                          <a:pt x="1678203" y="2719110"/>
                          <a:pt x="1062495" y="2743200"/>
                        </a:cubicBezTo>
                        <a:cubicBezTo>
                          <a:pt x="522180" y="2640204"/>
                          <a:pt x="54553" y="1977087"/>
                          <a:pt x="0" y="1371600"/>
                        </a:cubicBezTo>
                        <a:close/>
                      </a:path>
                    </a:pathLst>
                  </a:custGeom>
                  <ask:type>
                    <ask:lineSketchScribble/>
                  </ask:type>
                </ask:lineSketchStyleProps>
              </a:ext>
            </a:extLst>
          </a:ln>
          <a:effectLst>
            <a:outerShdw blurRad="50800" dist="38100" dir="5400000" algn="t" rotWithShape="0">
              <a:prstClr val="black">
                <a:alpha val="40000"/>
              </a:prstClr>
            </a:outerShdw>
          </a:effectLst>
        </p:spPr>
        <p:txBody>
          <a:bodyPr rtlCol="0" anchor="ctr"/>
          <a:lstStyle/>
          <a:p>
            <a:pPr lvl="0" algn="ctr">
              <a:defRPr/>
            </a:pPr>
            <a:r>
              <a:rPr lang="vi-VN" sz="4400" b="1" kern="0" dirty="0">
                <a:solidFill>
                  <a:srgbClr val="002060"/>
                </a:solidFill>
                <a:latin typeface="Cambria" panose="02040503050406030204" pitchFamily="18" charset="0"/>
                <a:ea typeface="Cambria" panose="02040503050406030204" pitchFamily="18" charset="0"/>
                <a:cs typeface="Calibri" panose="020F0502020204030204" pitchFamily="34" charset="0"/>
              </a:rPr>
              <a:t>Khi để thực phẩm trong tủ lạnh (hình 13), người ta thường bọc bằng màng bọc thực phẩm hoặc để trong hộp kín. Theo em, việc làm đó có lợi ích gì?</a:t>
            </a:r>
            <a:endParaRPr kumimoji="0" lang="en-US" sz="44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65AE1432-51B3-4593-6BD3-E1BB5735DFEA}"/>
              </a:ext>
            </a:extLst>
          </p:cNvPr>
          <p:cNvPicPr>
            <a:picLocks noChangeAspect="1"/>
          </p:cNvPicPr>
          <p:nvPr/>
        </p:nvPicPr>
        <p:blipFill>
          <a:blip r:embed="rId3"/>
          <a:stretch>
            <a:fillRect/>
          </a:stretch>
        </p:blipFill>
        <p:spPr>
          <a:xfrm>
            <a:off x="12801600" y="2552700"/>
            <a:ext cx="5034322" cy="7277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a:extLst>
              <a:ext uri="{FF2B5EF4-FFF2-40B4-BE49-F238E27FC236}">
                <a16:creationId xmlns:a16="http://schemas.microsoft.com/office/drawing/2014/main" id="{F491B2E6-18F9-0933-5DC4-F5BBF203E7CB}"/>
              </a:ext>
            </a:extLst>
          </p:cNvPr>
          <p:cNvSpPr/>
          <p:nvPr/>
        </p:nvSpPr>
        <p:spPr>
          <a:xfrm>
            <a:off x="990600" y="4000500"/>
            <a:ext cx="11125200" cy="5843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lvl="0" algn="just" defTabSz="1828755">
              <a:buClr>
                <a:srgbClr val="000000"/>
              </a:buClr>
              <a:defRPr/>
            </a:pPr>
            <a:r>
              <a:rPr lang="vi-VN" sz="4000" kern="0" dirty="0">
                <a:solidFill>
                  <a:srgbClr val="FF0000"/>
                </a:solidFill>
                <a:latin typeface="Arial"/>
                <a:sym typeface="Arial"/>
              </a:rPr>
              <a:t>+ Nhiều đồ vật mang từ ngoài vào, chưa diệt khuẩn, tay không sạch cầm vào đồ ăn, cầm vào túi bọc thực phẩm... làm lây nhiễm vi khuẩn sang đồ vật khác trong tủ lạnh. </a:t>
            </a:r>
          </a:p>
          <a:p>
            <a:pPr lvl="0" algn="just" defTabSz="1828755">
              <a:buClr>
                <a:srgbClr val="000000"/>
              </a:buClr>
              <a:defRPr/>
            </a:pPr>
            <a:r>
              <a:rPr lang="vi-VN" sz="4000" kern="0" dirty="0">
                <a:solidFill>
                  <a:srgbClr val="FF0000"/>
                </a:solidFill>
                <a:latin typeface="Arial"/>
                <a:sym typeface="Arial"/>
              </a:rPr>
              <a:t>+ Khi bọc kín, để hộp riêng các thực phẩm sẽ tránh lây nhiễm vi khuẩn từ thực phẩm này sang thực phẩm khác (hoặc từ thực phẩm đã rửa với thực phẩm chưa rửa). </a:t>
            </a:r>
          </a:p>
        </p:txBody>
      </p:sp>
    </p:spTree>
    <p:extLst>
      <p:ext uri="{BB962C8B-B14F-4D97-AF65-F5344CB8AC3E}">
        <p14:creationId xmlns:p14="http://schemas.microsoft.com/office/powerpoint/2010/main" val="4106658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8305800" y="876300"/>
            <a:ext cx="8152101" cy="12665693"/>
          </a:xfrm>
          <a:custGeom>
            <a:avLst/>
            <a:gdLst/>
            <a:ahLst/>
            <a:cxnLst/>
            <a:rect l="l" t="t" r="r" b="b"/>
            <a:pathLst>
              <a:path w="8152101" h="12665693">
                <a:moveTo>
                  <a:pt x="0" y="0"/>
                </a:moveTo>
                <a:lnTo>
                  <a:pt x="8152101" y="0"/>
                </a:lnTo>
                <a:lnTo>
                  <a:pt x="8152101" y="12665693"/>
                </a:lnTo>
                <a:lnTo>
                  <a:pt x="0" y="1266569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577195" y="61722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5886003"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2386366" y="4595288"/>
            <a:ext cx="4569752" cy="4663012"/>
          </a:xfrm>
          <a:custGeom>
            <a:avLst/>
            <a:gdLst/>
            <a:ahLst/>
            <a:cxnLst/>
            <a:rect l="l" t="t" r="r" b="b"/>
            <a:pathLst>
              <a:path w="4569752" h="4663012">
                <a:moveTo>
                  <a:pt x="0" y="0"/>
                </a:moveTo>
                <a:lnTo>
                  <a:pt x="4569752" y="0"/>
                </a:lnTo>
                <a:lnTo>
                  <a:pt x="4569752" y="4663012"/>
                </a:lnTo>
                <a:lnTo>
                  <a:pt x="0" y="4663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descr="A green and red text on a black background&#10;&#10;Description automatically generated">
            <a:extLst>
              <a:ext uri="{FF2B5EF4-FFF2-40B4-BE49-F238E27FC236}">
                <a16:creationId xmlns:a16="http://schemas.microsoft.com/office/drawing/2014/main" id="{E3760A24-EC45-4FF8-CA7B-5DDF5228D4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10600" y="2400300"/>
            <a:ext cx="8235036" cy="6629902"/>
          </a:xfrm>
          <a:prstGeom prst="rect">
            <a:avLst/>
          </a:prstGeom>
        </p:spPr>
      </p:pic>
    </p:spTree>
    <p:extLst>
      <p:ext uri="{BB962C8B-B14F-4D97-AF65-F5344CB8AC3E}">
        <p14:creationId xmlns:p14="http://schemas.microsoft.com/office/powerpoint/2010/main" val="1098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318">
            <a:extLst>
              <a:ext uri="{FF2B5EF4-FFF2-40B4-BE49-F238E27FC236}">
                <a16:creationId xmlns:a16="http://schemas.microsoft.com/office/drawing/2014/main" id="{71290A98-B934-1F6A-8573-DD7AF0B224C6}"/>
              </a:ext>
            </a:extLst>
          </p:cNvPr>
          <p:cNvPicPr>
            <a:picLocks noChangeAspect="1"/>
          </p:cNvPicPr>
          <p:nvPr/>
        </p:nvPicPr>
        <p:blipFill>
          <a:blip r:embed="rId3"/>
          <a:stretch>
            <a:fillRect/>
          </a:stretch>
        </p:blipFill>
        <p:spPr>
          <a:xfrm flipH="1">
            <a:off x="-890621" y="4851771"/>
            <a:ext cx="11025221" cy="5435230"/>
          </a:xfrm>
          <a:prstGeom prst="rect">
            <a:avLst/>
          </a:prstGeom>
        </p:spPr>
      </p:pic>
      <p:sp>
        <p:nvSpPr>
          <p:cNvPr id="12" name="Hình chữ nhật: Góc Tròn 11">
            <a:extLst>
              <a:ext uri="{FF2B5EF4-FFF2-40B4-BE49-F238E27FC236}">
                <a16:creationId xmlns:a16="http://schemas.microsoft.com/office/drawing/2014/main" id="{1C8BCF8F-C976-DAD4-6084-0063DB92F8DE}"/>
              </a:ext>
            </a:extLst>
          </p:cNvPr>
          <p:cNvSpPr/>
          <p:nvPr/>
        </p:nvSpPr>
        <p:spPr>
          <a:xfrm>
            <a:off x="9677400" y="936573"/>
            <a:ext cx="7703025" cy="8410626"/>
          </a:xfrm>
          <a:prstGeom prst="roundRect">
            <a:avLst/>
          </a:prstGeom>
          <a:solidFill>
            <a:schemeClr val="bg1">
              <a:alpha val="72000"/>
            </a:schemeClr>
          </a:solidFill>
          <a:ln w="38100">
            <a:solidFill>
              <a:schemeClr val="accent6">
                <a:lumMod val="75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sym typeface="Arial" panose="020B0604020202020204"/>
            </a:endParaRPr>
          </a:p>
        </p:txBody>
      </p:sp>
      <p:sp>
        <p:nvSpPr>
          <p:cNvPr id="18" name="Hộp Văn bản 17">
            <a:extLst>
              <a:ext uri="{FF2B5EF4-FFF2-40B4-BE49-F238E27FC236}">
                <a16:creationId xmlns:a16="http://schemas.microsoft.com/office/drawing/2014/main" id="{1811D8DF-9822-FEC9-27CB-45CE63D94ED5}"/>
              </a:ext>
            </a:extLst>
          </p:cNvPr>
          <p:cNvSpPr txBox="1"/>
          <p:nvPr/>
        </p:nvSpPr>
        <p:spPr>
          <a:xfrm>
            <a:off x="9982200" y="1714500"/>
            <a:ext cx="7239000" cy="6863417"/>
          </a:xfrm>
          <a:prstGeom prst="rect">
            <a:avLst/>
          </a:prstGeom>
          <a:noFill/>
        </p:spPr>
        <p:txBody>
          <a:bodyPr wrap="square">
            <a:spAutoFit/>
          </a:bodyPr>
          <a:lstStyle/>
          <a:p>
            <a:pPr algn="ctr" defTabSz="1371600"/>
            <a:r>
              <a:rPr lang="en-US" sz="8800" dirty="0">
                <a:solidFill>
                  <a:prstClr val="black"/>
                </a:solidFill>
                <a:latin typeface="Calibri" panose="020F0502020204030204" pitchFamily="34" charset="0"/>
                <a:cs typeface="Calibri" panose="020F0502020204030204" pitchFamily="34" charset="0"/>
                <a:sym typeface="Arial" panose="020B0604020202020204"/>
              </a:rPr>
              <a:t>N</a:t>
            </a:r>
            <a:r>
              <a:rPr lang="vi-VN" sz="8800" dirty="0">
                <a:solidFill>
                  <a:prstClr val="black"/>
                </a:solidFill>
                <a:latin typeface="Calibri" panose="020F0502020204030204" pitchFamily="34" charset="0"/>
                <a:cs typeface="Calibri" panose="020F0502020204030204" pitchFamily="34" charset="0"/>
                <a:sym typeface="Arial" panose="020B0604020202020204"/>
              </a:rPr>
              <a:t>êu cách hạn chế lây nhiễm vi khuẩn trong cuộc sống </a:t>
            </a:r>
            <a:endParaRPr lang="en-US" sz="8800" dirty="0">
              <a:solidFill>
                <a:prstClr val="black"/>
              </a:solidFill>
              <a:latin typeface="Calibri" panose="020F0502020204030204" pitchFamily="34" charset="0"/>
              <a:cs typeface="Calibri" panose="020F0502020204030204" pitchFamily="34" charset="0"/>
              <a:sym typeface="Arial" panose="020B0604020202020204"/>
            </a:endParaRPr>
          </a:p>
          <a:p>
            <a:pPr algn="ctr" defTabSz="1371600"/>
            <a:r>
              <a:rPr lang="vi-VN" sz="8800" dirty="0">
                <a:solidFill>
                  <a:prstClr val="black"/>
                </a:solidFill>
                <a:latin typeface="Calibri" panose="020F0502020204030204" pitchFamily="34" charset="0"/>
                <a:cs typeface="Calibri" panose="020F0502020204030204" pitchFamily="34" charset="0"/>
                <a:sym typeface="Arial" panose="020B0604020202020204"/>
              </a:rPr>
              <a:t>hằng ngày.</a:t>
            </a:r>
          </a:p>
        </p:txBody>
      </p:sp>
      <p:pic>
        <p:nvPicPr>
          <p:cNvPr id="21" name="Picture 4">
            <a:extLst>
              <a:ext uri="{FF2B5EF4-FFF2-40B4-BE49-F238E27FC236}">
                <a16:creationId xmlns:a16="http://schemas.microsoft.com/office/drawing/2014/main" id="{8EB4EF27-8708-AC49-3BAC-654165E31FF6}"/>
              </a:ext>
            </a:extLst>
          </p:cNvPr>
          <p:cNvPicPr>
            <a:picLocks noChangeAspect="1"/>
          </p:cNvPicPr>
          <p:nvPr/>
        </p:nvPicPr>
        <p:blipFill>
          <a:blip r:embed="rId4"/>
          <a:stretch>
            <a:fillRect/>
          </a:stretch>
        </p:blipFill>
        <p:spPr>
          <a:xfrm>
            <a:off x="12801600" y="0"/>
            <a:ext cx="1126194" cy="1416770"/>
          </a:xfrm>
          <a:prstGeom prst="rect">
            <a:avLst/>
          </a:prstGeom>
        </p:spPr>
      </p:pic>
    </p:spTree>
    <p:extLst>
      <p:ext uri="{BB962C8B-B14F-4D97-AF65-F5344CB8AC3E}">
        <p14:creationId xmlns:p14="http://schemas.microsoft.com/office/powerpoint/2010/main" val="27576335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0000">
                                          <p:cBhvr additive="base">
                                            <p:cTn id="7" dur="750" fill="hold"/>
                                            <p:tgtEl>
                                              <p:spTgt spid="3"/>
                                            </p:tgtEl>
                                            <p:attrNameLst>
                                              <p:attrName>ppt_x</p:attrName>
                                            </p:attrNameLst>
                                          </p:cBhvr>
                                          <p:tavLst>
                                            <p:tav tm="0">
                                              <p:val>
                                                <p:strVal val="#ppt_x"/>
                                              </p:val>
                                            </p:tav>
                                            <p:tav tm="100000">
                                              <p:val>
                                                <p:strVal val="#ppt_x"/>
                                              </p:val>
                                            </p:tav>
                                          </p:tavLst>
                                        </p:anim>
                                        <p:anim calcmode="lin" valueType="num" p14:bounceEnd="70000">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par>
                                    <p:cTn id="16" presetID="50" presetClass="entr" presetSubtype="0" decel="10000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3"/>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par>
                                    <p:cTn id="21" presetID="50" presetClass="entr" presetSubtype="0" decel="10000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3"/>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2951798"/>
            <a:ext cx="18288000" cy="7334250"/>
            <a:chOff x="0" y="3099"/>
            <a:chExt cx="19200" cy="7700"/>
          </a:xfrm>
        </p:grpSpPr>
        <p:pic>
          <p:nvPicPr>
            <p:cNvPr id="13" name="图片 12" descr="6"/>
            <p:cNvPicPr>
              <a:picLocks noChangeAspect="1"/>
            </p:cNvPicPr>
            <p:nvPr/>
          </p:nvPicPr>
          <p:blipFill>
            <a:blip r:embed="rId3"/>
            <a:srcRect t="26038" r="35362" b="39480"/>
            <a:stretch>
              <a:fillRect/>
            </a:stretch>
          </p:blipFill>
          <p:spPr>
            <a:xfrm>
              <a:off x="0" y="3099"/>
              <a:ext cx="19199" cy="5761"/>
            </a:xfrm>
            <a:prstGeom prst="rect">
              <a:avLst/>
            </a:prstGeom>
          </p:spPr>
        </p:pic>
        <p:grpSp>
          <p:nvGrpSpPr>
            <p:cNvPr id="15" name="组合 14"/>
            <p:cNvGrpSpPr/>
            <p:nvPr/>
          </p:nvGrpSpPr>
          <p:grpSpPr>
            <a:xfrm>
              <a:off x="0" y="3755"/>
              <a:ext cx="19200" cy="7045"/>
              <a:chOff x="0" y="3755"/>
              <a:chExt cx="19200" cy="7045"/>
            </a:xfrm>
          </p:grpSpPr>
          <p:pic>
            <p:nvPicPr>
              <p:cNvPr id="16" name="图片 15" descr="12"/>
              <p:cNvPicPr>
                <a:picLocks noChangeAspect="1"/>
              </p:cNvPicPr>
              <p:nvPr/>
            </p:nvPicPr>
            <p:blipFill>
              <a:blip r:embed="rId4"/>
              <a:srcRect b="11993"/>
              <a:stretch>
                <a:fillRect/>
              </a:stretch>
            </p:blipFill>
            <p:spPr>
              <a:xfrm>
                <a:off x="0" y="3755"/>
                <a:ext cx="19200" cy="7045"/>
              </a:xfrm>
              <a:prstGeom prst="rect">
                <a:avLst/>
              </a:prstGeom>
            </p:spPr>
          </p:pic>
          <p:pic>
            <p:nvPicPr>
              <p:cNvPr id="18" name="图片 17" descr="13"/>
              <p:cNvPicPr>
                <a:picLocks noChangeAspect="1"/>
              </p:cNvPicPr>
              <p:nvPr/>
            </p:nvPicPr>
            <p:blipFill>
              <a:blip r:embed="rId5"/>
              <a:srcRect b="30718"/>
              <a:stretch>
                <a:fillRect/>
              </a:stretch>
            </p:blipFill>
            <p:spPr>
              <a:xfrm>
                <a:off x="0" y="4078"/>
                <a:ext cx="19200" cy="6722"/>
              </a:xfrm>
              <a:prstGeom prst="rect">
                <a:avLst/>
              </a:prstGeom>
            </p:spPr>
          </p:pic>
        </p:grpSp>
      </p:grpSp>
      <p:sp>
        <p:nvSpPr>
          <p:cNvPr id="6" name="圆角矩形 13">
            <a:extLst>
              <a:ext uri="{FF2B5EF4-FFF2-40B4-BE49-F238E27FC236}">
                <a16:creationId xmlns:a16="http://schemas.microsoft.com/office/drawing/2014/main" id="{344AA626-A123-F488-F0BE-3EF6D51A223B}"/>
              </a:ext>
            </a:extLst>
          </p:cNvPr>
          <p:cNvSpPr/>
          <p:nvPr/>
        </p:nvSpPr>
        <p:spPr>
          <a:xfrm>
            <a:off x="1016687" y="1847850"/>
            <a:ext cx="15974358" cy="7486650"/>
          </a:xfrm>
          <a:custGeom>
            <a:avLst/>
            <a:gdLst>
              <a:gd name="connsiteX0" fmla="*/ 0 w 10649572"/>
              <a:gd name="connsiteY0" fmla="*/ 388513 h 4739692"/>
              <a:gd name="connsiteX1" fmla="*/ 388513 w 10649572"/>
              <a:gd name="connsiteY1" fmla="*/ 0 h 4739692"/>
              <a:gd name="connsiteX2" fmla="*/ 969251 w 10649572"/>
              <a:gd name="connsiteY2" fmla="*/ 0 h 4739692"/>
              <a:gd name="connsiteX3" fmla="*/ 1747440 w 10649572"/>
              <a:gd name="connsiteY3" fmla="*/ 0 h 4739692"/>
              <a:gd name="connsiteX4" fmla="*/ 2426903 w 10649572"/>
              <a:gd name="connsiteY4" fmla="*/ 0 h 4739692"/>
              <a:gd name="connsiteX5" fmla="*/ 3205092 w 10649572"/>
              <a:gd name="connsiteY5" fmla="*/ 0 h 4739692"/>
              <a:gd name="connsiteX6" fmla="*/ 3884556 w 10649572"/>
              <a:gd name="connsiteY6" fmla="*/ 0 h 4739692"/>
              <a:gd name="connsiteX7" fmla="*/ 4267843 w 10649572"/>
              <a:gd name="connsiteY7" fmla="*/ 0 h 4739692"/>
              <a:gd name="connsiteX8" fmla="*/ 4947306 w 10649572"/>
              <a:gd name="connsiteY8" fmla="*/ 0 h 4739692"/>
              <a:gd name="connsiteX9" fmla="*/ 5429319 w 10649572"/>
              <a:gd name="connsiteY9" fmla="*/ 0 h 4739692"/>
              <a:gd name="connsiteX10" fmla="*/ 5812606 w 10649572"/>
              <a:gd name="connsiteY10" fmla="*/ 0 h 4739692"/>
              <a:gd name="connsiteX11" fmla="*/ 6097168 w 10649572"/>
              <a:gd name="connsiteY11" fmla="*/ 0 h 4739692"/>
              <a:gd name="connsiteX12" fmla="*/ 6480455 w 10649572"/>
              <a:gd name="connsiteY12" fmla="*/ 0 h 4739692"/>
              <a:gd name="connsiteX13" fmla="*/ 6863742 w 10649572"/>
              <a:gd name="connsiteY13" fmla="*/ 0 h 4739692"/>
              <a:gd name="connsiteX14" fmla="*/ 7444480 w 10649572"/>
              <a:gd name="connsiteY14" fmla="*/ 0 h 4739692"/>
              <a:gd name="connsiteX15" fmla="*/ 8025218 w 10649572"/>
              <a:gd name="connsiteY15" fmla="*/ 0 h 4739692"/>
              <a:gd name="connsiteX16" fmla="*/ 8507230 w 10649572"/>
              <a:gd name="connsiteY16" fmla="*/ 0 h 4739692"/>
              <a:gd name="connsiteX17" fmla="*/ 9285419 w 10649572"/>
              <a:gd name="connsiteY17" fmla="*/ 0 h 4739692"/>
              <a:gd name="connsiteX18" fmla="*/ 9668706 w 10649572"/>
              <a:gd name="connsiteY18" fmla="*/ 0 h 4739692"/>
              <a:gd name="connsiteX19" fmla="*/ 10261059 w 10649572"/>
              <a:gd name="connsiteY19" fmla="*/ 0 h 4739692"/>
              <a:gd name="connsiteX20" fmla="*/ 10649572 w 10649572"/>
              <a:gd name="connsiteY20" fmla="*/ 388513 h 4739692"/>
              <a:gd name="connsiteX21" fmla="*/ 10649572 w 10649572"/>
              <a:gd name="connsiteY21" fmla="*/ 875355 h 4739692"/>
              <a:gd name="connsiteX22" fmla="*/ 10649572 w 10649572"/>
              <a:gd name="connsiteY22" fmla="*/ 1322570 h 4739692"/>
              <a:gd name="connsiteX23" fmla="*/ 10649572 w 10649572"/>
              <a:gd name="connsiteY23" fmla="*/ 1967918 h 4739692"/>
              <a:gd name="connsiteX24" fmla="*/ 10649572 w 10649572"/>
              <a:gd name="connsiteY24" fmla="*/ 2613267 h 4739692"/>
              <a:gd name="connsiteX25" fmla="*/ 10649572 w 10649572"/>
              <a:gd name="connsiteY25" fmla="*/ 3060482 h 4739692"/>
              <a:gd name="connsiteX26" fmla="*/ 10649572 w 10649572"/>
              <a:gd name="connsiteY26" fmla="*/ 3626577 h 4739692"/>
              <a:gd name="connsiteX27" fmla="*/ 10649572 w 10649572"/>
              <a:gd name="connsiteY27" fmla="*/ 4351179 h 4739692"/>
              <a:gd name="connsiteX28" fmla="*/ 10261059 w 10649572"/>
              <a:gd name="connsiteY28" fmla="*/ 4739692 h 4739692"/>
              <a:gd name="connsiteX29" fmla="*/ 9976497 w 10649572"/>
              <a:gd name="connsiteY29" fmla="*/ 4739692 h 4739692"/>
              <a:gd name="connsiteX30" fmla="*/ 9198308 w 10649572"/>
              <a:gd name="connsiteY30" fmla="*/ 4739692 h 4739692"/>
              <a:gd name="connsiteX31" fmla="*/ 8420120 w 10649572"/>
              <a:gd name="connsiteY31" fmla="*/ 4739692 h 4739692"/>
              <a:gd name="connsiteX32" fmla="*/ 8135558 w 10649572"/>
              <a:gd name="connsiteY32" fmla="*/ 4739692 h 4739692"/>
              <a:gd name="connsiteX33" fmla="*/ 7752271 w 10649572"/>
              <a:gd name="connsiteY33" fmla="*/ 4739692 h 4739692"/>
              <a:gd name="connsiteX34" fmla="*/ 7171533 w 10649572"/>
              <a:gd name="connsiteY34" fmla="*/ 4739692 h 4739692"/>
              <a:gd name="connsiteX35" fmla="*/ 6492069 w 10649572"/>
              <a:gd name="connsiteY35" fmla="*/ 4739692 h 4739692"/>
              <a:gd name="connsiteX36" fmla="*/ 6010057 w 10649572"/>
              <a:gd name="connsiteY36" fmla="*/ 4739692 h 4739692"/>
              <a:gd name="connsiteX37" fmla="*/ 5626770 w 10649572"/>
              <a:gd name="connsiteY37" fmla="*/ 4739692 h 4739692"/>
              <a:gd name="connsiteX38" fmla="*/ 5243483 w 10649572"/>
              <a:gd name="connsiteY38" fmla="*/ 4739692 h 4739692"/>
              <a:gd name="connsiteX39" fmla="*/ 4564019 w 10649572"/>
              <a:gd name="connsiteY39" fmla="*/ 4739692 h 4739692"/>
              <a:gd name="connsiteX40" fmla="*/ 4279458 w 10649572"/>
              <a:gd name="connsiteY40" fmla="*/ 4739692 h 4739692"/>
              <a:gd name="connsiteX41" fmla="*/ 3797445 w 10649572"/>
              <a:gd name="connsiteY41" fmla="*/ 4739692 h 4739692"/>
              <a:gd name="connsiteX42" fmla="*/ 3216707 w 10649572"/>
              <a:gd name="connsiteY42" fmla="*/ 4739692 h 4739692"/>
              <a:gd name="connsiteX43" fmla="*/ 2833420 w 10649572"/>
              <a:gd name="connsiteY43" fmla="*/ 4739692 h 4739692"/>
              <a:gd name="connsiteX44" fmla="*/ 2055231 w 10649572"/>
              <a:gd name="connsiteY44" fmla="*/ 4739692 h 4739692"/>
              <a:gd name="connsiteX45" fmla="*/ 1770669 w 10649572"/>
              <a:gd name="connsiteY45" fmla="*/ 4739692 h 4739692"/>
              <a:gd name="connsiteX46" fmla="*/ 1486108 w 10649572"/>
              <a:gd name="connsiteY46" fmla="*/ 4739692 h 4739692"/>
              <a:gd name="connsiteX47" fmla="*/ 1004095 w 10649572"/>
              <a:gd name="connsiteY47" fmla="*/ 4739692 h 4739692"/>
              <a:gd name="connsiteX48" fmla="*/ 388513 w 10649572"/>
              <a:gd name="connsiteY48" fmla="*/ 4739692 h 4739692"/>
              <a:gd name="connsiteX49" fmla="*/ 0 w 10649572"/>
              <a:gd name="connsiteY49" fmla="*/ 4351179 h 4739692"/>
              <a:gd name="connsiteX50" fmla="*/ 0 w 10649572"/>
              <a:gd name="connsiteY50" fmla="*/ 3824711 h 4739692"/>
              <a:gd name="connsiteX51" fmla="*/ 0 w 10649572"/>
              <a:gd name="connsiteY51" fmla="*/ 3258615 h 4739692"/>
              <a:gd name="connsiteX52" fmla="*/ 0 w 10649572"/>
              <a:gd name="connsiteY52" fmla="*/ 2811400 h 4739692"/>
              <a:gd name="connsiteX53" fmla="*/ 0 w 10649572"/>
              <a:gd name="connsiteY53" fmla="*/ 2166052 h 4739692"/>
              <a:gd name="connsiteX54" fmla="*/ 0 w 10649572"/>
              <a:gd name="connsiteY54" fmla="*/ 1599957 h 4739692"/>
              <a:gd name="connsiteX55" fmla="*/ 0 w 10649572"/>
              <a:gd name="connsiteY55" fmla="*/ 1033861 h 4739692"/>
              <a:gd name="connsiteX56" fmla="*/ 0 w 10649572"/>
              <a:gd name="connsiteY56" fmla="*/ 388513 h 473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49572" h="4739692" fill="none" extrusionOk="0">
                <a:moveTo>
                  <a:pt x="0" y="388513"/>
                </a:moveTo>
                <a:cubicBezTo>
                  <a:pt x="-26223" y="145844"/>
                  <a:pt x="183799" y="7936"/>
                  <a:pt x="388513" y="0"/>
                </a:cubicBezTo>
                <a:cubicBezTo>
                  <a:pt x="669547" y="-50638"/>
                  <a:pt x="845960" y="11061"/>
                  <a:pt x="969251" y="0"/>
                </a:cubicBezTo>
                <a:cubicBezTo>
                  <a:pt x="1092542" y="-11061"/>
                  <a:pt x="1426072" y="61578"/>
                  <a:pt x="1747440" y="0"/>
                </a:cubicBezTo>
                <a:cubicBezTo>
                  <a:pt x="2068808" y="-61578"/>
                  <a:pt x="2095622" y="5424"/>
                  <a:pt x="2426903" y="0"/>
                </a:cubicBezTo>
                <a:cubicBezTo>
                  <a:pt x="2758184" y="-5424"/>
                  <a:pt x="2919211" y="5895"/>
                  <a:pt x="3205092" y="0"/>
                </a:cubicBezTo>
                <a:cubicBezTo>
                  <a:pt x="3490973" y="-5895"/>
                  <a:pt x="3706883" y="66507"/>
                  <a:pt x="3884556" y="0"/>
                </a:cubicBezTo>
                <a:cubicBezTo>
                  <a:pt x="4062229" y="-66507"/>
                  <a:pt x="4181042" y="39035"/>
                  <a:pt x="4267843" y="0"/>
                </a:cubicBezTo>
                <a:cubicBezTo>
                  <a:pt x="4354644" y="-39035"/>
                  <a:pt x="4745536" y="2110"/>
                  <a:pt x="4947306" y="0"/>
                </a:cubicBezTo>
                <a:cubicBezTo>
                  <a:pt x="5149076" y="-2110"/>
                  <a:pt x="5225086" y="21840"/>
                  <a:pt x="5429319" y="0"/>
                </a:cubicBezTo>
                <a:cubicBezTo>
                  <a:pt x="5633552" y="-21840"/>
                  <a:pt x="5670281" y="4618"/>
                  <a:pt x="5812606" y="0"/>
                </a:cubicBezTo>
                <a:cubicBezTo>
                  <a:pt x="5954931" y="-4618"/>
                  <a:pt x="5998883" y="17756"/>
                  <a:pt x="6097168" y="0"/>
                </a:cubicBezTo>
                <a:cubicBezTo>
                  <a:pt x="6195453" y="-17756"/>
                  <a:pt x="6307061" y="39437"/>
                  <a:pt x="6480455" y="0"/>
                </a:cubicBezTo>
                <a:cubicBezTo>
                  <a:pt x="6653849" y="-39437"/>
                  <a:pt x="6719478" y="30195"/>
                  <a:pt x="6863742" y="0"/>
                </a:cubicBezTo>
                <a:cubicBezTo>
                  <a:pt x="7008006" y="-30195"/>
                  <a:pt x="7206484" y="21366"/>
                  <a:pt x="7444480" y="0"/>
                </a:cubicBezTo>
                <a:cubicBezTo>
                  <a:pt x="7682476" y="-21366"/>
                  <a:pt x="7832313" y="24566"/>
                  <a:pt x="8025218" y="0"/>
                </a:cubicBezTo>
                <a:cubicBezTo>
                  <a:pt x="8218123" y="-24566"/>
                  <a:pt x="8311262" y="56931"/>
                  <a:pt x="8507230" y="0"/>
                </a:cubicBezTo>
                <a:cubicBezTo>
                  <a:pt x="8703198" y="-56931"/>
                  <a:pt x="8936604" y="53667"/>
                  <a:pt x="9285419" y="0"/>
                </a:cubicBezTo>
                <a:cubicBezTo>
                  <a:pt x="9634234" y="-53667"/>
                  <a:pt x="9480688" y="2446"/>
                  <a:pt x="9668706" y="0"/>
                </a:cubicBezTo>
                <a:cubicBezTo>
                  <a:pt x="9856724" y="-2446"/>
                  <a:pt x="10127635" y="35951"/>
                  <a:pt x="10261059" y="0"/>
                </a:cubicBezTo>
                <a:cubicBezTo>
                  <a:pt x="10502494" y="-9435"/>
                  <a:pt x="10666962" y="132218"/>
                  <a:pt x="10649572" y="388513"/>
                </a:cubicBezTo>
                <a:cubicBezTo>
                  <a:pt x="10677752" y="626083"/>
                  <a:pt x="10591161" y="743526"/>
                  <a:pt x="10649572" y="875355"/>
                </a:cubicBezTo>
                <a:cubicBezTo>
                  <a:pt x="10707983" y="1007184"/>
                  <a:pt x="10641180" y="1176936"/>
                  <a:pt x="10649572" y="1322570"/>
                </a:cubicBezTo>
                <a:cubicBezTo>
                  <a:pt x="10657964" y="1468204"/>
                  <a:pt x="10590714" y="1666400"/>
                  <a:pt x="10649572" y="1967918"/>
                </a:cubicBezTo>
                <a:cubicBezTo>
                  <a:pt x="10708430" y="2269436"/>
                  <a:pt x="10604122" y="2324619"/>
                  <a:pt x="10649572" y="2613267"/>
                </a:cubicBezTo>
                <a:cubicBezTo>
                  <a:pt x="10695022" y="2901915"/>
                  <a:pt x="10648318" y="2860011"/>
                  <a:pt x="10649572" y="3060482"/>
                </a:cubicBezTo>
                <a:cubicBezTo>
                  <a:pt x="10650826" y="3260953"/>
                  <a:pt x="10609993" y="3406755"/>
                  <a:pt x="10649572" y="3626577"/>
                </a:cubicBezTo>
                <a:cubicBezTo>
                  <a:pt x="10689151" y="3846399"/>
                  <a:pt x="10617089" y="4032428"/>
                  <a:pt x="10649572" y="4351179"/>
                </a:cubicBezTo>
                <a:cubicBezTo>
                  <a:pt x="10641393" y="4602924"/>
                  <a:pt x="10490346" y="4793751"/>
                  <a:pt x="10261059" y="4739692"/>
                </a:cubicBezTo>
                <a:cubicBezTo>
                  <a:pt x="10160187" y="4755561"/>
                  <a:pt x="10055450" y="4731784"/>
                  <a:pt x="9976497" y="4739692"/>
                </a:cubicBezTo>
                <a:cubicBezTo>
                  <a:pt x="9897544" y="4747600"/>
                  <a:pt x="9560166" y="4697632"/>
                  <a:pt x="9198308" y="4739692"/>
                </a:cubicBezTo>
                <a:cubicBezTo>
                  <a:pt x="8836450" y="4781752"/>
                  <a:pt x="8704533" y="4670753"/>
                  <a:pt x="8420120" y="4739692"/>
                </a:cubicBezTo>
                <a:cubicBezTo>
                  <a:pt x="8135707" y="4808631"/>
                  <a:pt x="8223560" y="4724274"/>
                  <a:pt x="8135558" y="4739692"/>
                </a:cubicBezTo>
                <a:cubicBezTo>
                  <a:pt x="8047556" y="4755110"/>
                  <a:pt x="7928028" y="4697136"/>
                  <a:pt x="7752271" y="4739692"/>
                </a:cubicBezTo>
                <a:cubicBezTo>
                  <a:pt x="7576514" y="4782248"/>
                  <a:pt x="7378639" y="4723415"/>
                  <a:pt x="7171533" y="4739692"/>
                </a:cubicBezTo>
                <a:cubicBezTo>
                  <a:pt x="6964427" y="4755969"/>
                  <a:pt x="6827695" y="4662426"/>
                  <a:pt x="6492069" y="4739692"/>
                </a:cubicBezTo>
                <a:cubicBezTo>
                  <a:pt x="6156443" y="4816958"/>
                  <a:pt x="6175761" y="4731102"/>
                  <a:pt x="6010057" y="4739692"/>
                </a:cubicBezTo>
                <a:cubicBezTo>
                  <a:pt x="5844353" y="4748282"/>
                  <a:pt x="5706569" y="4734118"/>
                  <a:pt x="5626770" y="4739692"/>
                </a:cubicBezTo>
                <a:cubicBezTo>
                  <a:pt x="5546971" y="4745266"/>
                  <a:pt x="5427548" y="4706042"/>
                  <a:pt x="5243483" y="4739692"/>
                </a:cubicBezTo>
                <a:cubicBezTo>
                  <a:pt x="5059418" y="4773342"/>
                  <a:pt x="4729138" y="4710759"/>
                  <a:pt x="4564019" y="4739692"/>
                </a:cubicBezTo>
                <a:cubicBezTo>
                  <a:pt x="4398900" y="4768625"/>
                  <a:pt x="4355476" y="4723854"/>
                  <a:pt x="4279458" y="4739692"/>
                </a:cubicBezTo>
                <a:cubicBezTo>
                  <a:pt x="4203440" y="4755530"/>
                  <a:pt x="3985965" y="4706140"/>
                  <a:pt x="3797445" y="4739692"/>
                </a:cubicBezTo>
                <a:cubicBezTo>
                  <a:pt x="3608925" y="4773244"/>
                  <a:pt x="3337381" y="4730872"/>
                  <a:pt x="3216707" y="4739692"/>
                </a:cubicBezTo>
                <a:cubicBezTo>
                  <a:pt x="3096033" y="4748512"/>
                  <a:pt x="2977578" y="4736906"/>
                  <a:pt x="2833420" y="4739692"/>
                </a:cubicBezTo>
                <a:cubicBezTo>
                  <a:pt x="2689262" y="4742478"/>
                  <a:pt x="2237430" y="4703015"/>
                  <a:pt x="2055231" y="4739692"/>
                </a:cubicBezTo>
                <a:cubicBezTo>
                  <a:pt x="1873032" y="4776369"/>
                  <a:pt x="1880117" y="4733720"/>
                  <a:pt x="1770669" y="4739692"/>
                </a:cubicBezTo>
                <a:cubicBezTo>
                  <a:pt x="1661221" y="4745664"/>
                  <a:pt x="1625084" y="4708626"/>
                  <a:pt x="1486108" y="4739692"/>
                </a:cubicBezTo>
                <a:cubicBezTo>
                  <a:pt x="1347132" y="4770758"/>
                  <a:pt x="1197450" y="4687150"/>
                  <a:pt x="1004095" y="4739692"/>
                </a:cubicBezTo>
                <a:cubicBezTo>
                  <a:pt x="810740" y="4792234"/>
                  <a:pt x="689094" y="4685410"/>
                  <a:pt x="388513" y="4739692"/>
                </a:cubicBezTo>
                <a:cubicBezTo>
                  <a:pt x="188306" y="4791202"/>
                  <a:pt x="9672" y="4556465"/>
                  <a:pt x="0" y="4351179"/>
                </a:cubicBezTo>
                <a:cubicBezTo>
                  <a:pt x="-62986" y="4150348"/>
                  <a:pt x="19025" y="3937167"/>
                  <a:pt x="0" y="3824711"/>
                </a:cubicBezTo>
                <a:cubicBezTo>
                  <a:pt x="-19025" y="3712255"/>
                  <a:pt x="55912" y="3511929"/>
                  <a:pt x="0" y="3258615"/>
                </a:cubicBezTo>
                <a:cubicBezTo>
                  <a:pt x="-55912" y="3005301"/>
                  <a:pt x="21310" y="2941155"/>
                  <a:pt x="0" y="2811400"/>
                </a:cubicBezTo>
                <a:cubicBezTo>
                  <a:pt x="-21310" y="2681645"/>
                  <a:pt x="59571" y="2361058"/>
                  <a:pt x="0" y="2166052"/>
                </a:cubicBezTo>
                <a:cubicBezTo>
                  <a:pt x="-59571" y="1971046"/>
                  <a:pt x="60209" y="1801117"/>
                  <a:pt x="0" y="1599957"/>
                </a:cubicBezTo>
                <a:cubicBezTo>
                  <a:pt x="-60209" y="1398797"/>
                  <a:pt x="8755" y="1154420"/>
                  <a:pt x="0" y="1033861"/>
                </a:cubicBezTo>
                <a:cubicBezTo>
                  <a:pt x="-8755" y="913302"/>
                  <a:pt x="988" y="562681"/>
                  <a:pt x="0" y="388513"/>
                </a:cubicBezTo>
                <a:close/>
              </a:path>
              <a:path w="10649572" h="4739692" stroke="0" extrusionOk="0">
                <a:moveTo>
                  <a:pt x="0" y="388513"/>
                </a:moveTo>
                <a:cubicBezTo>
                  <a:pt x="-5195" y="170739"/>
                  <a:pt x="169371" y="1716"/>
                  <a:pt x="388513" y="0"/>
                </a:cubicBezTo>
                <a:cubicBezTo>
                  <a:pt x="764871" y="-14579"/>
                  <a:pt x="994665" y="20924"/>
                  <a:pt x="1166702" y="0"/>
                </a:cubicBezTo>
                <a:cubicBezTo>
                  <a:pt x="1338739" y="-20924"/>
                  <a:pt x="1485935" y="31963"/>
                  <a:pt x="1648714" y="0"/>
                </a:cubicBezTo>
                <a:cubicBezTo>
                  <a:pt x="1811493" y="-31963"/>
                  <a:pt x="1951330" y="23245"/>
                  <a:pt x="2032002" y="0"/>
                </a:cubicBezTo>
                <a:cubicBezTo>
                  <a:pt x="2112674" y="-23245"/>
                  <a:pt x="2466187" y="48721"/>
                  <a:pt x="2711465" y="0"/>
                </a:cubicBezTo>
                <a:cubicBezTo>
                  <a:pt x="2956743" y="-48721"/>
                  <a:pt x="2981462" y="21579"/>
                  <a:pt x="3193478" y="0"/>
                </a:cubicBezTo>
                <a:cubicBezTo>
                  <a:pt x="3405494" y="-21579"/>
                  <a:pt x="3639946" y="38924"/>
                  <a:pt x="3971666" y="0"/>
                </a:cubicBezTo>
                <a:cubicBezTo>
                  <a:pt x="4303386" y="-38924"/>
                  <a:pt x="4185623" y="11121"/>
                  <a:pt x="4354954" y="0"/>
                </a:cubicBezTo>
                <a:cubicBezTo>
                  <a:pt x="4524285" y="-11121"/>
                  <a:pt x="4891469" y="65368"/>
                  <a:pt x="5133142" y="0"/>
                </a:cubicBezTo>
                <a:cubicBezTo>
                  <a:pt x="5374815" y="-65368"/>
                  <a:pt x="5342185" y="26807"/>
                  <a:pt x="5417704" y="0"/>
                </a:cubicBezTo>
                <a:cubicBezTo>
                  <a:pt x="5493223" y="-26807"/>
                  <a:pt x="5786883" y="2203"/>
                  <a:pt x="5998442" y="0"/>
                </a:cubicBezTo>
                <a:cubicBezTo>
                  <a:pt x="6210001" y="-2203"/>
                  <a:pt x="6360301" y="28156"/>
                  <a:pt x="6579180" y="0"/>
                </a:cubicBezTo>
                <a:cubicBezTo>
                  <a:pt x="6798059" y="-28156"/>
                  <a:pt x="6891525" y="57306"/>
                  <a:pt x="7061193" y="0"/>
                </a:cubicBezTo>
                <a:cubicBezTo>
                  <a:pt x="7230861" y="-57306"/>
                  <a:pt x="7567811" y="83938"/>
                  <a:pt x="7839382" y="0"/>
                </a:cubicBezTo>
                <a:cubicBezTo>
                  <a:pt x="8110953" y="-83938"/>
                  <a:pt x="8385858" y="65189"/>
                  <a:pt x="8617570" y="0"/>
                </a:cubicBezTo>
                <a:cubicBezTo>
                  <a:pt x="8849282" y="-65189"/>
                  <a:pt x="8811707" y="38855"/>
                  <a:pt x="9000858" y="0"/>
                </a:cubicBezTo>
                <a:cubicBezTo>
                  <a:pt x="9190009" y="-38855"/>
                  <a:pt x="9452051" y="21807"/>
                  <a:pt x="9581596" y="0"/>
                </a:cubicBezTo>
                <a:cubicBezTo>
                  <a:pt x="9711141" y="-21807"/>
                  <a:pt x="10105205" y="42608"/>
                  <a:pt x="10261059" y="0"/>
                </a:cubicBezTo>
                <a:cubicBezTo>
                  <a:pt x="10470509" y="-15401"/>
                  <a:pt x="10712580" y="161143"/>
                  <a:pt x="10649572" y="388513"/>
                </a:cubicBezTo>
                <a:cubicBezTo>
                  <a:pt x="10663051" y="600178"/>
                  <a:pt x="10623606" y="710892"/>
                  <a:pt x="10649572" y="835728"/>
                </a:cubicBezTo>
                <a:cubicBezTo>
                  <a:pt x="10675538" y="960565"/>
                  <a:pt x="10636527" y="1241238"/>
                  <a:pt x="10649572" y="1481077"/>
                </a:cubicBezTo>
                <a:cubicBezTo>
                  <a:pt x="10662617" y="1720916"/>
                  <a:pt x="10588708" y="1789480"/>
                  <a:pt x="10649572" y="2047172"/>
                </a:cubicBezTo>
                <a:cubicBezTo>
                  <a:pt x="10710436" y="2304864"/>
                  <a:pt x="10609123" y="2330293"/>
                  <a:pt x="10649572" y="2534014"/>
                </a:cubicBezTo>
                <a:cubicBezTo>
                  <a:pt x="10690021" y="2737735"/>
                  <a:pt x="10605450" y="2877269"/>
                  <a:pt x="10649572" y="3100109"/>
                </a:cubicBezTo>
                <a:cubicBezTo>
                  <a:pt x="10693694" y="3322950"/>
                  <a:pt x="10619484" y="3406325"/>
                  <a:pt x="10649572" y="3547324"/>
                </a:cubicBezTo>
                <a:cubicBezTo>
                  <a:pt x="10679660" y="3688323"/>
                  <a:pt x="10592463" y="3982388"/>
                  <a:pt x="10649572" y="4351179"/>
                </a:cubicBezTo>
                <a:cubicBezTo>
                  <a:pt x="10632110" y="4600804"/>
                  <a:pt x="10437019" y="4688463"/>
                  <a:pt x="10261059" y="4739692"/>
                </a:cubicBezTo>
                <a:cubicBezTo>
                  <a:pt x="9948283" y="4750973"/>
                  <a:pt x="9757202" y="4736763"/>
                  <a:pt x="9581596" y="4739692"/>
                </a:cubicBezTo>
                <a:cubicBezTo>
                  <a:pt x="9405990" y="4742621"/>
                  <a:pt x="9375869" y="4734786"/>
                  <a:pt x="9198308" y="4739692"/>
                </a:cubicBezTo>
                <a:cubicBezTo>
                  <a:pt x="9020747" y="4744598"/>
                  <a:pt x="8673510" y="4728679"/>
                  <a:pt x="8518845" y="4739692"/>
                </a:cubicBezTo>
                <a:cubicBezTo>
                  <a:pt x="8364180" y="4750705"/>
                  <a:pt x="8370076" y="4720082"/>
                  <a:pt x="8234283" y="4739692"/>
                </a:cubicBezTo>
                <a:cubicBezTo>
                  <a:pt x="8098490" y="4759302"/>
                  <a:pt x="7743417" y="4729847"/>
                  <a:pt x="7554820" y="4739692"/>
                </a:cubicBezTo>
                <a:cubicBezTo>
                  <a:pt x="7366223" y="4749537"/>
                  <a:pt x="7345385" y="4705403"/>
                  <a:pt x="7171533" y="4739692"/>
                </a:cubicBezTo>
                <a:cubicBezTo>
                  <a:pt x="6997681" y="4773981"/>
                  <a:pt x="6974935" y="4732492"/>
                  <a:pt x="6886971" y="4739692"/>
                </a:cubicBezTo>
                <a:cubicBezTo>
                  <a:pt x="6799007" y="4746892"/>
                  <a:pt x="6597833" y="4731929"/>
                  <a:pt x="6503684" y="4739692"/>
                </a:cubicBezTo>
                <a:cubicBezTo>
                  <a:pt x="6409535" y="4747455"/>
                  <a:pt x="6141639" y="4724642"/>
                  <a:pt x="5824221" y="4739692"/>
                </a:cubicBezTo>
                <a:cubicBezTo>
                  <a:pt x="5506803" y="4754742"/>
                  <a:pt x="5569400" y="4725303"/>
                  <a:pt x="5440934" y="4739692"/>
                </a:cubicBezTo>
                <a:cubicBezTo>
                  <a:pt x="5312468" y="4754081"/>
                  <a:pt x="5277683" y="4737059"/>
                  <a:pt x="5156372" y="4739692"/>
                </a:cubicBezTo>
                <a:cubicBezTo>
                  <a:pt x="5035061" y="4742325"/>
                  <a:pt x="4901271" y="4706435"/>
                  <a:pt x="4773085" y="4739692"/>
                </a:cubicBezTo>
                <a:cubicBezTo>
                  <a:pt x="4644899" y="4772949"/>
                  <a:pt x="4398602" y="4712812"/>
                  <a:pt x="4291072" y="4739692"/>
                </a:cubicBezTo>
                <a:cubicBezTo>
                  <a:pt x="4183542" y="4766572"/>
                  <a:pt x="3966958" y="4684786"/>
                  <a:pt x="3710334" y="4739692"/>
                </a:cubicBezTo>
                <a:cubicBezTo>
                  <a:pt x="3453710" y="4794598"/>
                  <a:pt x="3466306" y="4696481"/>
                  <a:pt x="3327047" y="4739692"/>
                </a:cubicBezTo>
                <a:cubicBezTo>
                  <a:pt x="3187788" y="4782903"/>
                  <a:pt x="2860995" y="4718555"/>
                  <a:pt x="2548858" y="4739692"/>
                </a:cubicBezTo>
                <a:cubicBezTo>
                  <a:pt x="2236721" y="4760829"/>
                  <a:pt x="2186574" y="4704296"/>
                  <a:pt x="1968120" y="4739692"/>
                </a:cubicBezTo>
                <a:cubicBezTo>
                  <a:pt x="1749666" y="4775088"/>
                  <a:pt x="1490473" y="4650649"/>
                  <a:pt x="1189931" y="4739692"/>
                </a:cubicBezTo>
                <a:cubicBezTo>
                  <a:pt x="889389" y="4828735"/>
                  <a:pt x="585958" y="4658665"/>
                  <a:pt x="388513" y="4739692"/>
                </a:cubicBezTo>
                <a:cubicBezTo>
                  <a:pt x="165280" y="4771420"/>
                  <a:pt x="8827" y="4550883"/>
                  <a:pt x="0" y="4351179"/>
                </a:cubicBezTo>
                <a:cubicBezTo>
                  <a:pt x="-35776" y="4211426"/>
                  <a:pt x="10984" y="4052224"/>
                  <a:pt x="0" y="3824711"/>
                </a:cubicBezTo>
                <a:cubicBezTo>
                  <a:pt x="-10984" y="3597198"/>
                  <a:pt x="63766" y="3396454"/>
                  <a:pt x="0" y="3258615"/>
                </a:cubicBezTo>
                <a:cubicBezTo>
                  <a:pt x="-63766" y="3120776"/>
                  <a:pt x="30969" y="2955928"/>
                  <a:pt x="0" y="2811400"/>
                </a:cubicBezTo>
                <a:cubicBezTo>
                  <a:pt x="-30969" y="2666872"/>
                  <a:pt x="16629" y="2399314"/>
                  <a:pt x="0" y="2166052"/>
                </a:cubicBezTo>
                <a:cubicBezTo>
                  <a:pt x="-16629" y="1932790"/>
                  <a:pt x="49878" y="1769840"/>
                  <a:pt x="0" y="1599957"/>
                </a:cubicBezTo>
                <a:cubicBezTo>
                  <a:pt x="-49878" y="1430074"/>
                  <a:pt x="26711" y="1094780"/>
                  <a:pt x="0" y="954608"/>
                </a:cubicBezTo>
                <a:cubicBezTo>
                  <a:pt x="-26711" y="814436"/>
                  <a:pt x="58415" y="624408"/>
                  <a:pt x="0" y="388513"/>
                </a:cubicBezTo>
                <a:close/>
              </a:path>
            </a:pathLst>
          </a:custGeom>
          <a:solidFill>
            <a:schemeClr val="bg1"/>
          </a:solidFill>
          <a:ln cmpd="thickThin">
            <a:solidFill>
              <a:srgbClr val="0C8349"/>
            </a:solidFill>
            <a:extLst>
              <a:ext uri="{C807C97D-BFC1-408E-A445-0C87EB9F89A2}">
                <ask:lineSketchStyleProps xmlns:ask="http://schemas.microsoft.com/office/drawing/2018/sketchyshapes" sd="1219033472">
                  <a:custGeom>
                    <a:avLst/>
                    <a:gdLst>
                      <a:gd name="connsiteX0" fmla="*/ 0 w 15974358"/>
                      <a:gd name="connsiteY0" fmla="*/ 613681 h 7486650"/>
                      <a:gd name="connsiteX1" fmla="*/ 582769 w 15974358"/>
                      <a:gd name="connsiteY1" fmla="*/ 0 h 7486650"/>
                      <a:gd name="connsiteX2" fmla="*/ 1453876 w 15974358"/>
                      <a:gd name="connsiteY2" fmla="*/ 0 h 7486650"/>
                      <a:gd name="connsiteX3" fmla="*/ 2621160 w 15974358"/>
                      <a:gd name="connsiteY3" fmla="*/ 0 h 7486650"/>
                      <a:gd name="connsiteX4" fmla="*/ 3640354 w 15974358"/>
                      <a:gd name="connsiteY4" fmla="*/ 0 h 7486650"/>
                      <a:gd name="connsiteX5" fmla="*/ 4807638 w 15974358"/>
                      <a:gd name="connsiteY5" fmla="*/ 0 h 7486650"/>
                      <a:gd name="connsiteX6" fmla="*/ 5826834 w 15974358"/>
                      <a:gd name="connsiteY6" fmla="*/ 0 h 7486650"/>
                      <a:gd name="connsiteX7" fmla="*/ 6401764 w 15974358"/>
                      <a:gd name="connsiteY7" fmla="*/ 0 h 7486650"/>
                      <a:gd name="connsiteX8" fmla="*/ 7420959 w 15974358"/>
                      <a:gd name="connsiteY8" fmla="*/ 0 h 7486650"/>
                      <a:gd name="connsiteX9" fmla="*/ 8143978 w 15974358"/>
                      <a:gd name="connsiteY9" fmla="*/ 0 h 7486650"/>
                      <a:gd name="connsiteX10" fmla="*/ 8718909 w 15974358"/>
                      <a:gd name="connsiteY10" fmla="*/ 0 h 7486650"/>
                      <a:gd name="connsiteX11" fmla="*/ 9145752 w 15974358"/>
                      <a:gd name="connsiteY11" fmla="*/ 0 h 7486650"/>
                      <a:gd name="connsiteX12" fmla="*/ 9720682 w 15974358"/>
                      <a:gd name="connsiteY12" fmla="*/ 0 h 7486650"/>
                      <a:gd name="connsiteX13" fmla="*/ 10295613 w 15974358"/>
                      <a:gd name="connsiteY13" fmla="*/ 0 h 7486650"/>
                      <a:gd name="connsiteX14" fmla="*/ 11166720 w 15974358"/>
                      <a:gd name="connsiteY14" fmla="*/ 0 h 7486650"/>
                      <a:gd name="connsiteX15" fmla="*/ 12037827 w 15974358"/>
                      <a:gd name="connsiteY15" fmla="*/ 0 h 7486650"/>
                      <a:gd name="connsiteX16" fmla="*/ 12760845 w 15974358"/>
                      <a:gd name="connsiteY16" fmla="*/ 0 h 7486650"/>
                      <a:gd name="connsiteX17" fmla="*/ 13928128 w 15974358"/>
                      <a:gd name="connsiteY17" fmla="*/ 0 h 7486650"/>
                      <a:gd name="connsiteX18" fmla="*/ 14503059 w 15974358"/>
                      <a:gd name="connsiteY18" fmla="*/ 0 h 7486650"/>
                      <a:gd name="connsiteX19" fmla="*/ 15391588 w 15974358"/>
                      <a:gd name="connsiteY19" fmla="*/ 0 h 7486650"/>
                      <a:gd name="connsiteX20" fmla="*/ 15974358 w 15974358"/>
                      <a:gd name="connsiteY20" fmla="*/ 613681 h 7486650"/>
                      <a:gd name="connsiteX21" fmla="*/ 15974358 w 15974358"/>
                      <a:gd name="connsiteY21" fmla="*/ 1382679 h 7486650"/>
                      <a:gd name="connsiteX22" fmla="*/ 15974358 w 15974358"/>
                      <a:gd name="connsiteY22" fmla="*/ 2089084 h 7486650"/>
                      <a:gd name="connsiteX23" fmla="*/ 15974358 w 15974358"/>
                      <a:gd name="connsiteY23" fmla="*/ 3108453 h 7486650"/>
                      <a:gd name="connsiteX24" fmla="*/ 15974358 w 15974358"/>
                      <a:gd name="connsiteY24" fmla="*/ 4127824 h 7486650"/>
                      <a:gd name="connsiteX25" fmla="*/ 15974358 w 15974358"/>
                      <a:gd name="connsiteY25" fmla="*/ 4834229 h 7486650"/>
                      <a:gd name="connsiteX26" fmla="*/ 15974358 w 15974358"/>
                      <a:gd name="connsiteY26" fmla="*/ 5728412 h 7486650"/>
                      <a:gd name="connsiteX27" fmla="*/ 15974358 w 15974358"/>
                      <a:gd name="connsiteY27" fmla="*/ 6872968 h 7486650"/>
                      <a:gd name="connsiteX28" fmla="*/ 15391588 w 15974358"/>
                      <a:gd name="connsiteY28" fmla="*/ 7486650 h 7486650"/>
                      <a:gd name="connsiteX29" fmla="*/ 14964745 w 15974358"/>
                      <a:gd name="connsiteY29" fmla="*/ 7486650 h 7486650"/>
                      <a:gd name="connsiteX30" fmla="*/ 13797462 w 15974358"/>
                      <a:gd name="connsiteY30" fmla="*/ 7486650 h 7486650"/>
                      <a:gd name="connsiteX31" fmla="*/ 12630180 w 15974358"/>
                      <a:gd name="connsiteY31" fmla="*/ 7486650 h 7486650"/>
                      <a:gd name="connsiteX32" fmla="*/ 12203337 w 15974358"/>
                      <a:gd name="connsiteY32" fmla="*/ 7486650 h 7486650"/>
                      <a:gd name="connsiteX33" fmla="*/ 11628406 w 15974358"/>
                      <a:gd name="connsiteY33" fmla="*/ 7486650 h 7486650"/>
                      <a:gd name="connsiteX34" fmla="*/ 10757299 w 15974358"/>
                      <a:gd name="connsiteY34" fmla="*/ 7486650 h 7486650"/>
                      <a:gd name="connsiteX35" fmla="*/ 9738103 w 15974358"/>
                      <a:gd name="connsiteY35" fmla="*/ 7486650 h 7486650"/>
                      <a:gd name="connsiteX36" fmla="*/ 9015085 w 15974358"/>
                      <a:gd name="connsiteY36" fmla="*/ 7486650 h 7486650"/>
                      <a:gd name="connsiteX37" fmla="*/ 8440155 w 15974358"/>
                      <a:gd name="connsiteY37" fmla="*/ 7486650 h 7486650"/>
                      <a:gd name="connsiteX38" fmla="*/ 7865224 w 15974358"/>
                      <a:gd name="connsiteY38" fmla="*/ 7486650 h 7486650"/>
                      <a:gd name="connsiteX39" fmla="*/ 6846028 w 15974358"/>
                      <a:gd name="connsiteY39" fmla="*/ 7486650 h 7486650"/>
                      <a:gd name="connsiteX40" fmla="*/ 6419187 w 15974358"/>
                      <a:gd name="connsiteY40" fmla="*/ 7486650 h 7486650"/>
                      <a:gd name="connsiteX41" fmla="*/ 5696167 w 15974358"/>
                      <a:gd name="connsiteY41" fmla="*/ 7486650 h 7486650"/>
                      <a:gd name="connsiteX42" fmla="*/ 4825060 w 15974358"/>
                      <a:gd name="connsiteY42" fmla="*/ 7486650 h 7486650"/>
                      <a:gd name="connsiteX43" fmla="*/ 4250130 w 15974358"/>
                      <a:gd name="connsiteY43" fmla="*/ 7486650 h 7486650"/>
                      <a:gd name="connsiteX44" fmla="*/ 3082846 w 15974358"/>
                      <a:gd name="connsiteY44" fmla="*/ 7486650 h 7486650"/>
                      <a:gd name="connsiteX45" fmla="*/ 2656003 w 15974358"/>
                      <a:gd name="connsiteY45" fmla="*/ 7486650 h 7486650"/>
                      <a:gd name="connsiteX46" fmla="*/ 2229162 w 15974358"/>
                      <a:gd name="connsiteY46" fmla="*/ 7486650 h 7486650"/>
                      <a:gd name="connsiteX47" fmla="*/ 1506142 w 15974358"/>
                      <a:gd name="connsiteY47" fmla="*/ 7486650 h 7486650"/>
                      <a:gd name="connsiteX48" fmla="*/ 582769 w 15974358"/>
                      <a:gd name="connsiteY48" fmla="*/ 7486650 h 7486650"/>
                      <a:gd name="connsiteX49" fmla="*/ 0 w 15974358"/>
                      <a:gd name="connsiteY49" fmla="*/ 6872968 h 7486650"/>
                      <a:gd name="connsiteX50" fmla="*/ 0 w 15974358"/>
                      <a:gd name="connsiteY50" fmla="*/ 6041378 h 7486650"/>
                      <a:gd name="connsiteX51" fmla="*/ 0 w 15974358"/>
                      <a:gd name="connsiteY51" fmla="*/ 5147193 h 7486650"/>
                      <a:gd name="connsiteX52" fmla="*/ 0 w 15974358"/>
                      <a:gd name="connsiteY52" fmla="*/ 4440788 h 7486650"/>
                      <a:gd name="connsiteX53" fmla="*/ 0 w 15974358"/>
                      <a:gd name="connsiteY53" fmla="*/ 3421419 h 7486650"/>
                      <a:gd name="connsiteX54" fmla="*/ 0 w 15974358"/>
                      <a:gd name="connsiteY54" fmla="*/ 2527235 h 7486650"/>
                      <a:gd name="connsiteX55" fmla="*/ 0 w 15974358"/>
                      <a:gd name="connsiteY55" fmla="*/ 1633050 h 7486650"/>
                      <a:gd name="connsiteX56" fmla="*/ 0 w 15974358"/>
                      <a:gd name="connsiteY56" fmla="*/ 613681 h 7486650"/>
                      <a:gd name="connsiteX0" fmla="*/ 0 w 15974358"/>
                      <a:gd name="connsiteY0" fmla="*/ 613681 h 7486650"/>
                      <a:gd name="connsiteX1" fmla="*/ 582769 w 15974358"/>
                      <a:gd name="connsiteY1" fmla="*/ 0 h 7486650"/>
                      <a:gd name="connsiteX2" fmla="*/ 1750053 w 15974358"/>
                      <a:gd name="connsiteY2" fmla="*/ 0 h 7486650"/>
                      <a:gd name="connsiteX3" fmla="*/ 2473071 w 15974358"/>
                      <a:gd name="connsiteY3" fmla="*/ 0 h 7486650"/>
                      <a:gd name="connsiteX4" fmla="*/ 3048003 w 15974358"/>
                      <a:gd name="connsiteY4" fmla="*/ 0 h 7486650"/>
                      <a:gd name="connsiteX5" fmla="*/ 4067197 w 15974358"/>
                      <a:gd name="connsiteY5" fmla="*/ 0 h 7486650"/>
                      <a:gd name="connsiteX6" fmla="*/ 4790217 w 15974358"/>
                      <a:gd name="connsiteY6" fmla="*/ 0 h 7486650"/>
                      <a:gd name="connsiteX7" fmla="*/ 5957499 w 15974358"/>
                      <a:gd name="connsiteY7" fmla="*/ 0 h 7486650"/>
                      <a:gd name="connsiteX8" fmla="*/ 6532431 w 15974358"/>
                      <a:gd name="connsiteY8" fmla="*/ 0 h 7486650"/>
                      <a:gd name="connsiteX9" fmla="*/ 7699713 w 15974358"/>
                      <a:gd name="connsiteY9" fmla="*/ 0 h 7486650"/>
                      <a:gd name="connsiteX10" fmla="*/ 8126556 w 15974358"/>
                      <a:gd name="connsiteY10" fmla="*/ 0 h 7486650"/>
                      <a:gd name="connsiteX11" fmla="*/ 8997663 w 15974358"/>
                      <a:gd name="connsiteY11" fmla="*/ 0 h 7486650"/>
                      <a:gd name="connsiteX12" fmla="*/ 9868770 w 15974358"/>
                      <a:gd name="connsiteY12" fmla="*/ 0 h 7486650"/>
                      <a:gd name="connsiteX13" fmla="*/ 10591789 w 15974358"/>
                      <a:gd name="connsiteY13" fmla="*/ 0 h 7486650"/>
                      <a:gd name="connsiteX14" fmla="*/ 11759073 w 15974358"/>
                      <a:gd name="connsiteY14" fmla="*/ 0 h 7486650"/>
                      <a:gd name="connsiteX15" fmla="*/ 12926355 w 15974358"/>
                      <a:gd name="connsiteY15" fmla="*/ 0 h 7486650"/>
                      <a:gd name="connsiteX16" fmla="*/ 13501287 w 15974358"/>
                      <a:gd name="connsiteY16" fmla="*/ 0 h 7486650"/>
                      <a:gd name="connsiteX17" fmla="*/ 14372394 w 15974358"/>
                      <a:gd name="connsiteY17" fmla="*/ 0 h 7486650"/>
                      <a:gd name="connsiteX18" fmla="*/ 15391588 w 15974358"/>
                      <a:gd name="connsiteY18" fmla="*/ 0 h 7486650"/>
                      <a:gd name="connsiteX19" fmla="*/ 15974358 w 15974358"/>
                      <a:gd name="connsiteY19" fmla="*/ 613681 h 7486650"/>
                      <a:gd name="connsiteX20" fmla="*/ 15974358 w 15974358"/>
                      <a:gd name="connsiteY20" fmla="*/ 1320086 h 7486650"/>
                      <a:gd name="connsiteX21" fmla="*/ 15974358 w 15974358"/>
                      <a:gd name="connsiteY21" fmla="*/ 2339456 h 7486650"/>
                      <a:gd name="connsiteX22" fmla="*/ 15974358 w 15974358"/>
                      <a:gd name="connsiteY22" fmla="*/ 3233640 h 7486650"/>
                      <a:gd name="connsiteX23" fmla="*/ 15974358 w 15974358"/>
                      <a:gd name="connsiteY23" fmla="*/ 4002638 h 7486650"/>
                      <a:gd name="connsiteX24" fmla="*/ 15974358 w 15974358"/>
                      <a:gd name="connsiteY24" fmla="*/ 4896822 h 7486650"/>
                      <a:gd name="connsiteX25" fmla="*/ 15974358 w 15974358"/>
                      <a:gd name="connsiteY25" fmla="*/ 5603227 h 7486650"/>
                      <a:gd name="connsiteX26" fmla="*/ 15974358 w 15974358"/>
                      <a:gd name="connsiteY26" fmla="*/ 6872968 h 7486650"/>
                      <a:gd name="connsiteX27" fmla="*/ 15391588 w 15974358"/>
                      <a:gd name="connsiteY27" fmla="*/ 7486650 h 7486650"/>
                      <a:gd name="connsiteX28" fmla="*/ 14372394 w 15974358"/>
                      <a:gd name="connsiteY28" fmla="*/ 7486650 h 7486650"/>
                      <a:gd name="connsiteX29" fmla="*/ 13797462 w 15974358"/>
                      <a:gd name="connsiteY29" fmla="*/ 7486650 h 7486650"/>
                      <a:gd name="connsiteX30" fmla="*/ 12778267 w 15974358"/>
                      <a:gd name="connsiteY30" fmla="*/ 7486650 h 7486650"/>
                      <a:gd name="connsiteX31" fmla="*/ 12351424 w 15974358"/>
                      <a:gd name="connsiteY31" fmla="*/ 7486650 h 7486650"/>
                      <a:gd name="connsiteX32" fmla="*/ 11332230 w 15974358"/>
                      <a:gd name="connsiteY32" fmla="*/ 7486650 h 7486650"/>
                      <a:gd name="connsiteX33" fmla="*/ 10757299 w 15974358"/>
                      <a:gd name="connsiteY33" fmla="*/ 7486650 h 7486650"/>
                      <a:gd name="connsiteX34" fmla="*/ 10330456 w 15974358"/>
                      <a:gd name="connsiteY34" fmla="*/ 7486650 h 7486650"/>
                      <a:gd name="connsiteX35" fmla="*/ 9755526 w 15974358"/>
                      <a:gd name="connsiteY35" fmla="*/ 7486650 h 7486650"/>
                      <a:gd name="connsiteX36" fmla="*/ 8736331 w 15974358"/>
                      <a:gd name="connsiteY36" fmla="*/ 7486650 h 7486650"/>
                      <a:gd name="connsiteX37" fmla="*/ 8161401 w 15974358"/>
                      <a:gd name="connsiteY37" fmla="*/ 7486650 h 7486650"/>
                      <a:gd name="connsiteX38" fmla="*/ 7734558 w 15974358"/>
                      <a:gd name="connsiteY38" fmla="*/ 7486650 h 7486650"/>
                      <a:gd name="connsiteX39" fmla="*/ 7159627 w 15974358"/>
                      <a:gd name="connsiteY39" fmla="*/ 7486650 h 7486650"/>
                      <a:gd name="connsiteX40" fmla="*/ 6436608 w 15974358"/>
                      <a:gd name="connsiteY40" fmla="*/ 7486650 h 7486650"/>
                      <a:gd name="connsiteX41" fmla="*/ 5565501 w 15974358"/>
                      <a:gd name="connsiteY41" fmla="*/ 7486650 h 7486650"/>
                      <a:gd name="connsiteX42" fmla="*/ 4990570 w 15974358"/>
                      <a:gd name="connsiteY42" fmla="*/ 7486650 h 7486650"/>
                      <a:gd name="connsiteX43" fmla="*/ 3823287 w 15974358"/>
                      <a:gd name="connsiteY43" fmla="*/ 7486650 h 7486650"/>
                      <a:gd name="connsiteX44" fmla="*/ 2952180 w 15974358"/>
                      <a:gd name="connsiteY44" fmla="*/ 7486650 h 7486650"/>
                      <a:gd name="connsiteX45" fmla="*/ 1784896 w 15974358"/>
                      <a:gd name="connsiteY45" fmla="*/ 7486650 h 7486650"/>
                      <a:gd name="connsiteX46" fmla="*/ 582769 w 15974358"/>
                      <a:gd name="connsiteY46" fmla="*/ 7486650 h 7486650"/>
                      <a:gd name="connsiteX47" fmla="*/ 0 w 15974358"/>
                      <a:gd name="connsiteY47" fmla="*/ 6872968 h 7486650"/>
                      <a:gd name="connsiteX48" fmla="*/ 0 w 15974358"/>
                      <a:gd name="connsiteY48" fmla="*/ 6041378 h 7486650"/>
                      <a:gd name="connsiteX49" fmla="*/ 0 w 15974358"/>
                      <a:gd name="connsiteY49" fmla="*/ 5147193 h 7486650"/>
                      <a:gd name="connsiteX50" fmla="*/ 0 w 15974358"/>
                      <a:gd name="connsiteY50" fmla="*/ 4440788 h 7486650"/>
                      <a:gd name="connsiteX51" fmla="*/ 0 w 15974358"/>
                      <a:gd name="connsiteY51" fmla="*/ 3421419 h 7486650"/>
                      <a:gd name="connsiteX52" fmla="*/ 0 w 15974358"/>
                      <a:gd name="connsiteY52" fmla="*/ 2527235 h 7486650"/>
                      <a:gd name="connsiteX53" fmla="*/ 0 w 15974358"/>
                      <a:gd name="connsiteY53" fmla="*/ 1507865 h 7486650"/>
                      <a:gd name="connsiteX54" fmla="*/ 0 w 15974358"/>
                      <a:gd name="connsiteY54" fmla="*/ 613681 h 748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5974358" h="7486650" fill="none" extrusionOk="0">
                        <a:moveTo>
                          <a:pt x="0" y="613681"/>
                        </a:moveTo>
                        <a:cubicBezTo>
                          <a:pt x="28614" y="234548"/>
                          <a:pt x="274090" y="-7394"/>
                          <a:pt x="582769" y="0"/>
                        </a:cubicBezTo>
                        <a:cubicBezTo>
                          <a:pt x="999957" y="-79507"/>
                          <a:pt x="1285531" y="37691"/>
                          <a:pt x="1453876" y="0"/>
                        </a:cubicBezTo>
                        <a:cubicBezTo>
                          <a:pt x="1621848" y="23865"/>
                          <a:pt x="2207646" y="73195"/>
                          <a:pt x="2621160" y="0"/>
                        </a:cubicBezTo>
                        <a:cubicBezTo>
                          <a:pt x="3107095" y="-106585"/>
                          <a:pt x="3151837" y="12276"/>
                          <a:pt x="3640354" y="0"/>
                        </a:cubicBezTo>
                        <a:cubicBezTo>
                          <a:pt x="4171312" y="-61999"/>
                          <a:pt x="4429115" y="-7465"/>
                          <a:pt x="4807638" y="0"/>
                        </a:cubicBezTo>
                        <a:cubicBezTo>
                          <a:pt x="5317435" y="5176"/>
                          <a:pt x="5562884" y="137742"/>
                          <a:pt x="5826834" y="0"/>
                        </a:cubicBezTo>
                        <a:cubicBezTo>
                          <a:pt x="6089924" y="-106337"/>
                          <a:pt x="6275497" y="61399"/>
                          <a:pt x="6401764" y="0"/>
                        </a:cubicBezTo>
                        <a:cubicBezTo>
                          <a:pt x="6530389" y="-129110"/>
                          <a:pt x="7181672" y="-42637"/>
                          <a:pt x="7420959" y="0"/>
                        </a:cubicBezTo>
                        <a:cubicBezTo>
                          <a:pt x="7732161" y="13834"/>
                          <a:pt x="7870801" y="33774"/>
                          <a:pt x="8143978" y="0"/>
                        </a:cubicBezTo>
                        <a:cubicBezTo>
                          <a:pt x="8459499" y="-43902"/>
                          <a:pt x="8509654" y="-2617"/>
                          <a:pt x="8718909" y="0"/>
                        </a:cubicBezTo>
                        <a:cubicBezTo>
                          <a:pt x="8935571" y="-5859"/>
                          <a:pt x="9014599" y="13952"/>
                          <a:pt x="9145752" y="0"/>
                        </a:cubicBezTo>
                        <a:cubicBezTo>
                          <a:pt x="9318897" y="-18997"/>
                          <a:pt x="9463460" y="45257"/>
                          <a:pt x="9720682" y="0"/>
                        </a:cubicBezTo>
                        <a:cubicBezTo>
                          <a:pt x="9975572" y="-73777"/>
                          <a:pt x="10084025" y="83783"/>
                          <a:pt x="10295613" y="0"/>
                        </a:cubicBezTo>
                        <a:cubicBezTo>
                          <a:pt x="10496605" y="-51383"/>
                          <a:pt x="10808778" y="7923"/>
                          <a:pt x="11166720" y="0"/>
                        </a:cubicBezTo>
                        <a:cubicBezTo>
                          <a:pt x="11511679" y="-44187"/>
                          <a:pt x="11728230" y="62630"/>
                          <a:pt x="12037827" y="0"/>
                        </a:cubicBezTo>
                        <a:cubicBezTo>
                          <a:pt x="12373886" y="-10807"/>
                          <a:pt x="12478444" y="88262"/>
                          <a:pt x="12760845" y="0"/>
                        </a:cubicBezTo>
                        <a:cubicBezTo>
                          <a:pt x="13148993" y="-49077"/>
                          <a:pt x="13456406" y="118023"/>
                          <a:pt x="13928128" y="0"/>
                        </a:cubicBezTo>
                        <a:cubicBezTo>
                          <a:pt x="14429890" y="-19984"/>
                          <a:pt x="14237174" y="-5359"/>
                          <a:pt x="14503059" y="0"/>
                        </a:cubicBezTo>
                        <a:cubicBezTo>
                          <a:pt x="14765354" y="-13113"/>
                          <a:pt x="15184021" y="44999"/>
                          <a:pt x="15391588" y="0"/>
                        </a:cubicBezTo>
                        <a:cubicBezTo>
                          <a:pt x="15748944" y="20470"/>
                          <a:pt x="16051551" y="251346"/>
                          <a:pt x="15974358" y="613681"/>
                        </a:cubicBezTo>
                        <a:cubicBezTo>
                          <a:pt x="16023126" y="960626"/>
                          <a:pt x="15894289" y="1160851"/>
                          <a:pt x="15974358" y="1382679"/>
                        </a:cubicBezTo>
                        <a:cubicBezTo>
                          <a:pt x="16102019" y="1600126"/>
                          <a:pt x="15955845" y="1862639"/>
                          <a:pt x="15974358" y="2089084"/>
                        </a:cubicBezTo>
                        <a:cubicBezTo>
                          <a:pt x="15941267" y="2399993"/>
                          <a:pt x="15952268" y="2644382"/>
                          <a:pt x="15974358" y="3108453"/>
                        </a:cubicBezTo>
                        <a:cubicBezTo>
                          <a:pt x="16074860" y="3578845"/>
                          <a:pt x="15884707" y="3640531"/>
                          <a:pt x="15974358" y="4127824"/>
                        </a:cubicBezTo>
                        <a:cubicBezTo>
                          <a:pt x="16041091" y="4587282"/>
                          <a:pt x="15989448" y="4539043"/>
                          <a:pt x="15974358" y="4834229"/>
                        </a:cubicBezTo>
                        <a:cubicBezTo>
                          <a:pt x="15958050" y="5153276"/>
                          <a:pt x="15919853" y="5439768"/>
                          <a:pt x="15974358" y="5728412"/>
                        </a:cubicBezTo>
                        <a:cubicBezTo>
                          <a:pt x="15964867" y="6087764"/>
                          <a:pt x="15912970" y="6421778"/>
                          <a:pt x="15974358" y="6872968"/>
                        </a:cubicBezTo>
                        <a:cubicBezTo>
                          <a:pt x="15946794" y="7266982"/>
                          <a:pt x="15667532" y="7610472"/>
                          <a:pt x="15391588" y="7486650"/>
                        </a:cubicBezTo>
                        <a:cubicBezTo>
                          <a:pt x="15243363" y="7501318"/>
                          <a:pt x="15068304" y="7465406"/>
                          <a:pt x="14964745" y="7486650"/>
                        </a:cubicBezTo>
                        <a:cubicBezTo>
                          <a:pt x="14877078" y="7633235"/>
                          <a:pt x="14383437" y="7539120"/>
                          <a:pt x="13797462" y="7486650"/>
                        </a:cubicBezTo>
                        <a:cubicBezTo>
                          <a:pt x="13275824" y="7542662"/>
                          <a:pt x="13055205" y="7395385"/>
                          <a:pt x="12630180" y="7486650"/>
                        </a:cubicBezTo>
                        <a:cubicBezTo>
                          <a:pt x="12222275" y="7622049"/>
                          <a:pt x="12341929" y="7455824"/>
                          <a:pt x="12203337" y="7486650"/>
                        </a:cubicBezTo>
                        <a:cubicBezTo>
                          <a:pt x="12046096" y="7520089"/>
                          <a:pt x="11925389" y="7426351"/>
                          <a:pt x="11628406" y="7486650"/>
                        </a:cubicBezTo>
                        <a:cubicBezTo>
                          <a:pt x="11404526" y="7581955"/>
                          <a:pt x="11092514" y="7440487"/>
                          <a:pt x="10757299" y="7486650"/>
                        </a:cubicBezTo>
                        <a:cubicBezTo>
                          <a:pt x="10470493" y="7568048"/>
                          <a:pt x="10264866" y="7368147"/>
                          <a:pt x="9738103" y="7486650"/>
                        </a:cubicBezTo>
                        <a:cubicBezTo>
                          <a:pt x="9261434" y="7625419"/>
                          <a:pt x="9285798" y="7456781"/>
                          <a:pt x="9015085" y="7486650"/>
                        </a:cubicBezTo>
                        <a:cubicBezTo>
                          <a:pt x="8787885" y="7499090"/>
                          <a:pt x="8573686" y="7444844"/>
                          <a:pt x="8440155" y="7486650"/>
                        </a:cubicBezTo>
                        <a:cubicBezTo>
                          <a:pt x="8366319" y="7469950"/>
                          <a:pt x="8143532" y="7465094"/>
                          <a:pt x="7865224" y="7486650"/>
                        </a:cubicBezTo>
                        <a:cubicBezTo>
                          <a:pt x="7622944" y="7535555"/>
                          <a:pt x="7125341" y="7389279"/>
                          <a:pt x="6846028" y="7486650"/>
                        </a:cubicBezTo>
                        <a:cubicBezTo>
                          <a:pt x="6593101" y="7513586"/>
                          <a:pt x="6528043" y="7453658"/>
                          <a:pt x="6419187" y="7486650"/>
                        </a:cubicBezTo>
                        <a:cubicBezTo>
                          <a:pt x="6321684" y="7511831"/>
                          <a:pt x="6000152" y="7410597"/>
                          <a:pt x="5696167" y="7486650"/>
                        </a:cubicBezTo>
                        <a:cubicBezTo>
                          <a:pt x="5406983" y="7541237"/>
                          <a:pt x="4981982" y="7463864"/>
                          <a:pt x="4825060" y="7486650"/>
                        </a:cubicBezTo>
                        <a:cubicBezTo>
                          <a:pt x="4632823" y="7461828"/>
                          <a:pt x="4489563" y="7523227"/>
                          <a:pt x="4250130" y="7486650"/>
                        </a:cubicBezTo>
                        <a:cubicBezTo>
                          <a:pt x="4026726" y="7498033"/>
                          <a:pt x="3355151" y="7440871"/>
                          <a:pt x="3082846" y="7486650"/>
                        </a:cubicBezTo>
                        <a:cubicBezTo>
                          <a:pt x="2795296" y="7542414"/>
                          <a:pt x="2820810" y="7462279"/>
                          <a:pt x="2656003" y="7486650"/>
                        </a:cubicBezTo>
                        <a:cubicBezTo>
                          <a:pt x="2486991" y="7500077"/>
                          <a:pt x="2417182" y="7448255"/>
                          <a:pt x="2229162" y="7486650"/>
                        </a:cubicBezTo>
                        <a:cubicBezTo>
                          <a:pt x="2028527" y="7557158"/>
                          <a:pt x="1837413" y="7388280"/>
                          <a:pt x="1506142" y="7486650"/>
                        </a:cubicBezTo>
                        <a:cubicBezTo>
                          <a:pt x="1227224" y="7557663"/>
                          <a:pt x="1048814" y="7398811"/>
                          <a:pt x="582769" y="7486650"/>
                        </a:cubicBezTo>
                        <a:cubicBezTo>
                          <a:pt x="271796" y="7619917"/>
                          <a:pt x="104003" y="7215768"/>
                          <a:pt x="0" y="6872968"/>
                        </a:cubicBezTo>
                        <a:cubicBezTo>
                          <a:pt x="-141053" y="6557345"/>
                          <a:pt x="7899" y="6205225"/>
                          <a:pt x="0" y="6041378"/>
                        </a:cubicBezTo>
                        <a:cubicBezTo>
                          <a:pt x="20202" y="5844359"/>
                          <a:pt x="82773" y="5497820"/>
                          <a:pt x="0" y="5147193"/>
                        </a:cubicBezTo>
                        <a:cubicBezTo>
                          <a:pt x="-57202" y="4755975"/>
                          <a:pt x="57561" y="4641748"/>
                          <a:pt x="0" y="4440788"/>
                        </a:cubicBezTo>
                        <a:cubicBezTo>
                          <a:pt x="-37334" y="4260277"/>
                          <a:pt x="24724" y="3763227"/>
                          <a:pt x="0" y="3421419"/>
                        </a:cubicBezTo>
                        <a:cubicBezTo>
                          <a:pt x="-104846" y="3075954"/>
                          <a:pt x="136874" y="2797651"/>
                          <a:pt x="0" y="2527235"/>
                        </a:cubicBezTo>
                        <a:cubicBezTo>
                          <a:pt x="-131568" y="2176894"/>
                          <a:pt x="27881" y="1821028"/>
                          <a:pt x="0" y="1633050"/>
                        </a:cubicBezTo>
                        <a:cubicBezTo>
                          <a:pt x="-8325" y="1436671"/>
                          <a:pt x="22013" y="820499"/>
                          <a:pt x="0" y="613681"/>
                        </a:cubicBezTo>
                        <a:close/>
                      </a:path>
                      <a:path w="15974358" h="7486650" stroke="0" extrusionOk="0">
                        <a:moveTo>
                          <a:pt x="0" y="613681"/>
                        </a:moveTo>
                        <a:cubicBezTo>
                          <a:pt x="25343" y="232301"/>
                          <a:pt x="187371" y="-20653"/>
                          <a:pt x="582769" y="0"/>
                        </a:cubicBezTo>
                        <a:cubicBezTo>
                          <a:pt x="1112047" y="-54199"/>
                          <a:pt x="1522585" y="22847"/>
                          <a:pt x="1750053" y="0"/>
                        </a:cubicBezTo>
                        <a:cubicBezTo>
                          <a:pt x="2013748" y="-31520"/>
                          <a:pt x="2230158" y="62091"/>
                          <a:pt x="2473071" y="0"/>
                        </a:cubicBezTo>
                        <a:cubicBezTo>
                          <a:pt x="2720462" y="-16747"/>
                          <a:pt x="2930272" y="33365"/>
                          <a:pt x="3048003" y="0"/>
                        </a:cubicBezTo>
                        <a:cubicBezTo>
                          <a:pt x="3130072" y="-9447"/>
                          <a:pt x="3654021" y="72689"/>
                          <a:pt x="4067197" y="0"/>
                        </a:cubicBezTo>
                        <a:cubicBezTo>
                          <a:pt x="4450445" y="-60313"/>
                          <a:pt x="4499167" y="31718"/>
                          <a:pt x="4790217" y="0"/>
                        </a:cubicBezTo>
                        <a:cubicBezTo>
                          <a:pt x="5107657" y="-50378"/>
                          <a:pt x="5403664" y="124251"/>
                          <a:pt x="5957499" y="0"/>
                        </a:cubicBezTo>
                        <a:cubicBezTo>
                          <a:pt x="6499619" y="-61344"/>
                          <a:pt x="6291428" y="38299"/>
                          <a:pt x="6532431" y="0"/>
                        </a:cubicBezTo>
                        <a:cubicBezTo>
                          <a:pt x="6719418" y="38413"/>
                          <a:pt x="7418962" y="65449"/>
                          <a:pt x="7699713" y="0"/>
                        </a:cubicBezTo>
                        <a:cubicBezTo>
                          <a:pt x="8029687" y="-113402"/>
                          <a:pt x="8011379" y="39044"/>
                          <a:pt x="8126556" y="0"/>
                        </a:cubicBezTo>
                        <a:cubicBezTo>
                          <a:pt x="8237719" y="-91377"/>
                          <a:pt x="8693187" y="9828"/>
                          <a:pt x="8997663" y="0"/>
                        </a:cubicBezTo>
                        <a:cubicBezTo>
                          <a:pt x="9306095" y="13700"/>
                          <a:pt x="9564490" y="104746"/>
                          <a:pt x="9868770" y="0"/>
                        </a:cubicBezTo>
                        <a:cubicBezTo>
                          <a:pt x="10184783" y="-112"/>
                          <a:pt x="10354985" y="61687"/>
                          <a:pt x="10591789" y="0"/>
                        </a:cubicBezTo>
                        <a:cubicBezTo>
                          <a:pt x="10832433" y="-117566"/>
                          <a:pt x="11427675" y="107650"/>
                          <a:pt x="11759073" y="0"/>
                        </a:cubicBezTo>
                        <a:cubicBezTo>
                          <a:pt x="12184595" y="-164702"/>
                          <a:pt x="12606771" y="162476"/>
                          <a:pt x="12926355" y="0"/>
                        </a:cubicBezTo>
                        <a:cubicBezTo>
                          <a:pt x="13275414" y="-94029"/>
                          <a:pt x="13227562" y="76375"/>
                          <a:pt x="13501287" y="0"/>
                        </a:cubicBezTo>
                        <a:cubicBezTo>
                          <a:pt x="13769653" y="-72316"/>
                          <a:pt x="14210559" y="68654"/>
                          <a:pt x="14372394" y="0"/>
                        </a:cubicBezTo>
                        <a:cubicBezTo>
                          <a:pt x="14604408" y="-20446"/>
                          <a:pt x="15204233" y="78516"/>
                          <a:pt x="15391588" y="0"/>
                        </a:cubicBezTo>
                        <a:cubicBezTo>
                          <a:pt x="15681591" y="7580"/>
                          <a:pt x="16005644" y="255444"/>
                          <a:pt x="15974358" y="613681"/>
                        </a:cubicBezTo>
                        <a:cubicBezTo>
                          <a:pt x="15997426" y="924924"/>
                          <a:pt x="15965926" y="1108700"/>
                          <a:pt x="15974358" y="1320086"/>
                        </a:cubicBezTo>
                        <a:cubicBezTo>
                          <a:pt x="16045579" y="1427700"/>
                          <a:pt x="15954645" y="1951371"/>
                          <a:pt x="15974358" y="2339456"/>
                        </a:cubicBezTo>
                        <a:cubicBezTo>
                          <a:pt x="15995019" y="2723967"/>
                          <a:pt x="15905239" y="2809988"/>
                          <a:pt x="15974358" y="3233640"/>
                        </a:cubicBezTo>
                        <a:cubicBezTo>
                          <a:pt x="16097099" y="3652502"/>
                          <a:pt x="15898979" y="3681510"/>
                          <a:pt x="15974358" y="4002638"/>
                        </a:cubicBezTo>
                        <a:cubicBezTo>
                          <a:pt x="16074868" y="4388802"/>
                          <a:pt x="15922091" y="4509666"/>
                          <a:pt x="15974358" y="4896822"/>
                        </a:cubicBezTo>
                        <a:cubicBezTo>
                          <a:pt x="16049819" y="5286983"/>
                          <a:pt x="15888467" y="5404138"/>
                          <a:pt x="15974358" y="5603227"/>
                        </a:cubicBezTo>
                        <a:cubicBezTo>
                          <a:pt x="16013677" y="5963255"/>
                          <a:pt x="15867241" y="6377131"/>
                          <a:pt x="15974358" y="6872968"/>
                        </a:cubicBezTo>
                        <a:cubicBezTo>
                          <a:pt x="15971312" y="7224642"/>
                          <a:pt x="15615786" y="7356151"/>
                          <a:pt x="15391588" y="7486650"/>
                        </a:cubicBezTo>
                        <a:cubicBezTo>
                          <a:pt x="14983100" y="7475060"/>
                          <a:pt x="14616783" y="7486244"/>
                          <a:pt x="14372394" y="7486650"/>
                        </a:cubicBezTo>
                        <a:cubicBezTo>
                          <a:pt x="14099219" y="7487965"/>
                          <a:pt x="14062113" y="7478248"/>
                          <a:pt x="13797462" y="7486650"/>
                        </a:cubicBezTo>
                        <a:cubicBezTo>
                          <a:pt x="13524542" y="7502822"/>
                          <a:pt x="12994838" y="7483801"/>
                          <a:pt x="12778267" y="7486650"/>
                        </a:cubicBezTo>
                        <a:cubicBezTo>
                          <a:pt x="12548924" y="7502835"/>
                          <a:pt x="12545855" y="7450675"/>
                          <a:pt x="12351424" y="7486650"/>
                        </a:cubicBezTo>
                        <a:cubicBezTo>
                          <a:pt x="12210780" y="7470512"/>
                          <a:pt x="11574824" y="7446079"/>
                          <a:pt x="11332230" y="7486650"/>
                        </a:cubicBezTo>
                        <a:cubicBezTo>
                          <a:pt x="11055487" y="7492769"/>
                          <a:pt x="11020923" y="7412156"/>
                          <a:pt x="10757299" y="7486650"/>
                        </a:cubicBezTo>
                        <a:cubicBezTo>
                          <a:pt x="10485622" y="7531334"/>
                          <a:pt x="10448600" y="7483645"/>
                          <a:pt x="10330456" y="7486650"/>
                        </a:cubicBezTo>
                        <a:cubicBezTo>
                          <a:pt x="10201005" y="7494043"/>
                          <a:pt x="9889318" y="7471266"/>
                          <a:pt x="9755526" y="7486650"/>
                        </a:cubicBezTo>
                        <a:cubicBezTo>
                          <a:pt x="9659101" y="7487341"/>
                          <a:pt x="9290624" y="7546115"/>
                          <a:pt x="8736331" y="7486650"/>
                        </a:cubicBezTo>
                        <a:cubicBezTo>
                          <a:pt x="8274571" y="7491263"/>
                          <a:pt x="8350153" y="7494116"/>
                          <a:pt x="8161401" y="7486650"/>
                        </a:cubicBezTo>
                        <a:cubicBezTo>
                          <a:pt x="7967034" y="7508394"/>
                          <a:pt x="7921777" y="7487195"/>
                          <a:pt x="7734558" y="7486650"/>
                        </a:cubicBezTo>
                        <a:cubicBezTo>
                          <a:pt x="7581147" y="7466071"/>
                          <a:pt x="7357570" y="7471820"/>
                          <a:pt x="7159627" y="7486650"/>
                        </a:cubicBezTo>
                        <a:cubicBezTo>
                          <a:pt x="6974868" y="7544169"/>
                          <a:pt x="6607466" y="7441164"/>
                          <a:pt x="6436608" y="7486650"/>
                        </a:cubicBezTo>
                        <a:cubicBezTo>
                          <a:pt x="6316607" y="7454761"/>
                          <a:pt x="5894287" y="7359332"/>
                          <a:pt x="5565501" y="7486650"/>
                        </a:cubicBezTo>
                        <a:cubicBezTo>
                          <a:pt x="5188010" y="7587105"/>
                          <a:pt x="5229440" y="7422335"/>
                          <a:pt x="4990570" y="7486650"/>
                        </a:cubicBezTo>
                        <a:cubicBezTo>
                          <a:pt x="4787579" y="7482737"/>
                          <a:pt x="4234667" y="7424288"/>
                          <a:pt x="3823287" y="7486650"/>
                        </a:cubicBezTo>
                        <a:cubicBezTo>
                          <a:pt x="3334812" y="7546616"/>
                          <a:pt x="3264677" y="7439680"/>
                          <a:pt x="2952180" y="7486650"/>
                        </a:cubicBezTo>
                        <a:cubicBezTo>
                          <a:pt x="2586721" y="7600751"/>
                          <a:pt x="2182186" y="7419396"/>
                          <a:pt x="1784896" y="7486650"/>
                        </a:cubicBezTo>
                        <a:cubicBezTo>
                          <a:pt x="1265997" y="7577878"/>
                          <a:pt x="869969" y="7378320"/>
                          <a:pt x="582769" y="7486650"/>
                        </a:cubicBezTo>
                        <a:cubicBezTo>
                          <a:pt x="248015" y="7521167"/>
                          <a:pt x="-28753" y="7121808"/>
                          <a:pt x="0" y="6872968"/>
                        </a:cubicBezTo>
                        <a:cubicBezTo>
                          <a:pt x="-128085" y="6629610"/>
                          <a:pt x="71241" y="6447220"/>
                          <a:pt x="0" y="6041378"/>
                        </a:cubicBezTo>
                        <a:cubicBezTo>
                          <a:pt x="-49667" y="5678132"/>
                          <a:pt x="44202" y="5360578"/>
                          <a:pt x="0" y="5147193"/>
                        </a:cubicBezTo>
                        <a:cubicBezTo>
                          <a:pt x="-72781" y="4981349"/>
                          <a:pt x="49306" y="4676446"/>
                          <a:pt x="0" y="4440788"/>
                        </a:cubicBezTo>
                        <a:cubicBezTo>
                          <a:pt x="-33562" y="4134009"/>
                          <a:pt x="65133" y="3798398"/>
                          <a:pt x="0" y="3421419"/>
                        </a:cubicBezTo>
                        <a:cubicBezTo>
                          <a:pt x="-61525" y="3099332"/>
                          <a:pt x="25533" y="2819914"/>
                          <a:pt x="0" y="2527235"/>
                        </a:cubicBezTo>
                        <a:cubicBezTo>
                          <a:pt x="-100883" y="2253612"/>
                          <a:pt x="85484" y="1716575"/>
                          <a:pt x="0" y="1507865"/>
                        </a:cubicBezTo>
                        <a:cubicBezTo>
                          <a:pt x="-36142" y="1377167"/>
                          <a:pt x="164135" y="994606"/>
                          <a:pt x="0" y="613681"/>
                        </a:cubicBezTo>
                        <a:close/>
                      </a:path>
                      <a:path w="15974358" h="7486650" fill="none" stroke="0" extrusionOk="0">
                        <a:moveTo>
                          <a:pt x="0" y="613681"/>
                        </a:moveTo>
                        <a:cubicBezTo>
                          <a:pt x="-106334" y="189044"/>
                          <a:pt x="247551" y="23099"/>
                          <a:pt x="582769" y="0"/>
                        </a:cubicBezTo>
                        <a:cubicBezTo>
                          <a:pt x="1029561" y="-74672"/>
                          <a:pt x="1235017" y="18550"/>
                          <a:pt x="1453876" y="0"/>
                        </a:cubicBezTo>
                        <a:cubicBezTo>
                          <a:pt x="1542043" y="77029"/>
                          <a:pt x="2115267" y="229045"/>
                          <a:pt x="2621160" y="0"/>
                        </a:cubicBezTo>
                        <a:cubicBezTo>
                          <a:pt x="3080542" y="-109670"/>
                          <a:pt x="3161269" y="17089"/>
                          <a:pt x="3640354" y="0"/>
                        </a:cubicBezTo>
                        <a:cubicBezTo>
                          <a:pt x="4204309" y="-616"/>
                          <a:pt x="4383302" y="78"/>
                          <a:pt x="4807638" y="0"/>
                        </a:cubicBezTo>
                        <a:cubicBezTo>
                          <a:pt x="5208568" y="-13583"/>
                          <a:pt x="5501706" y="160240"/>
                          <a:pt x="5826834" y="0"/>
                        </a:cubicBezTo>
                        <a:cubicBezTo>
                          <a:pt x="6089985" y="-137080"/>
                          <a:pt x="6257827" y="80748"/>
                          <a:pt x="6401764" y="0"/>
                        </a:cubicBezTo>
                        <a:cubicBezTo>
                          <a:pt x="6578031" y="-35870"/>
                          <a:pt x="7157708" y="12806"/>
                          <a:pt x="7420959" y="0"/>
                        </a:cubicBezTo>
                        <a:cubicBezTo>
                          <a:pt x="7717886" y="-4259"/>
                          <a:pt x="7852761" y="46872"/>
                          <a:pt x="8143978" y="0"/>
                        </a:cubicBezTo>
                        <a:cubicBezTo>
                          <a:pt x="8458519" y="-22305"/>
                          <a:pt x="8506531" y="18791"/>
                          <a:pt x="8718909" y="0"/>
                        </a:cubicBezTo>
                        <a:cubicBezTo>
                          <a:pt x="8941836" y="7246"/>
                          <a:pt x="9000681" y="30934"/>
                          <a:pt x="9145752" y="0"/>
                        </a:cubicBezTo>
                        <a:cubicBezTo>
                          <a:pt x="9330032" y="-60313"/>
                          <a:pt x="9464346" y="44632"/>
                          <a:pt x="9720682" y="0"/>
                        </a:cubicBezTo>
                        <a:cubicBezTo>
                          <a:pt x="9964501" y="-59622"/>
                          <a:pt x="10068983" y="40632"/>
                          <a:pt x="10295613" y="0"/>
                        </a:cubicBezTo>
                        <a:cubicBezTo>
                          <a:pt x="10469208" y="-50733"/>
                          <a:pt x="10797470" y="8765"/>
                          <a:pt x="11166720" y="0"/>
                        </a:cubicBezTo>
                        <a:cubicBezTo>
                          <a:pt x="11525504" y="-57963"/>
                          <a:pt x="11694545" y="70290"/>
                          <a:pt x="12037827" y="0"/>
                        </a:cubicBezTo>
                        <a:cubicBezTo>
                          <a:pt x="12320448" y="-26760"/>
                          <a:pt x="12507524" y="120118"/>
                          <a:pt x="12760845" y="0"/>
                        </a:cubicBezTo>
                        <a:cubicBezTo>
                          <a:pt x="13052479" y="-34829"/>
                          <a:pt x="13432158" y="68605"/>
                          <a:pt x="13928128" y="0"/>
                        </a:cubicBezTo>
                        <a:cubicBezTo>
                          <a:pt x="14427562" y="-47004"/>
                          <a:pt x="14186356" y="5712"/>
                          <a:pt x="14503059" y="0"/>
                        </a:cubicBezTo>
                        <a:cubicBezTo>
                          <a:pt x="14800970" y="27587"/>
                          <a:pt x="15172362" y="66853"/>
                          <a:pt x="15391588" y="0"/>
                        </a:cubicBezTo>
                        <a:cubicBezTo>
                          <a:pt x="15766259" y="-86487"/>
                          <a:pt x="15929971" y="204858"/>
                          <a:pt x="15974358" y="613681"/>
                        </a:cubicBezTo>
                        <a:cubicBezTo>
                          <a:pt x="16045735" y="1013997"/>
                          <a:pt x="15880615" y="1192946"/>
                          <a:pt x="15974358" y="1382679"/>
                        </a:cubicBezTo>
                        <a:cubicBezTo>
                          <a:pt x="16032333" y="1650415"/>
                          <a:pt x="15928294" y="1814629"/>
                          <a:pt x="15974358" y="2089084"/>
                        </a:cubicBezTo>
                        <a:cubicBezTo>
                          <a:pt x="16037484" y="2334958"/>
                          <a:pt x="15882067" y="2549108"/>
                          <a:pt x="15974358" y="3108453"/>
                        </a:cubicBezTo>
                        <a:cubicBezTo>
                          <a:pt x="16085106" y="3598870"/>
                          <a:pt x="15889461" y="3675555"/>
                          <a:pt x="15974358" y="4127824"/>
                        </a:cubicBezTo>
                        <a:cubicBezTo>
                          <a:pt x="16039057" y="4594599"/>
                          <a:pt x="15964540" y="4492577"/>
                          <a:pt x="15974358" y="4834229"/>
                        </a:cubicBezTo>
                        <a:cubicBezTo>
                          <a:pt x="16003487" y="5130419"/>
                          <a:pt x="15937611" y="5341913"/>
                          <a:pt x="15974358" y="5728412"/>
                        </a:cubicBezTo>
                        <a:cubicBezTo>
                          <a:pt x="15946211" y="6042086"/>
                          <a:pt x="15940990" y="6354379"/>
                          <a:pt x="15974358" y="6872968"/>
                        </a:cubicBezTo>
                        <a:cubicBezTo>
                          <a:pt x="15870387" y="7322036"/>
                          <a:pt x="15751953" y="7616568"/>
                          <a:pt x="15391588" y="7486650"/>
                        </a:cubicBezTo>
                        <a:cubicBezTo>
                          <a:pt x="15247500" y="7510283"/>
                          <a:pt x="15080206" y="7485269"/>
                          <a:pt x="14964745" y="7486650"/>
                        </a:cubicBezTo>
                        <a:cubicBezTo>
                          <a:pt x="14921550" y="7520720"/>
                          <a:pt x="14302984" y="7298721"/>
                          <a:pt x="13797462" y="7486650"/>
                        </a:cubicBezTo>
                        <a:cubicBezTo>
                          <a:pt x="13322570" y="7555244"/>
                          <a:pt x="13070441" y="7391892"/>
                          <a:pt x="12630180" y="7486650"/>
                        </a:cubicBezTo>
                        <a:cubicBezTo>
                          <a:pt x="12211796" y="7603430"/>
                          <a:pt x="12349260" y="7496320"/>
                          <a:pt x="12203337" y="7486650"/>
                        </a:cubicBezTo>
                        <a:cubicBezTo>
                          <a:pt x="12113305" y="7552523"/>
                          <a:pt x="11858771" y="7374938"/>
                          <a:pt x="11628406" y="7486650"/>
                        </a:cubicBezTo>
                        <a:cubicBezTo>
                          <a:pt x="11299247" y="7618914"/>
                          <a:pt x="11108451" y="7470027"/>
                          <a:pt x="10757299" y="7486650"/>
                        </a:cubicBezTo>
                        <a:cubicBezTo>
                          <a:pt x="10469699" y="7487735"/>
                          <a:pt x="10209367" y="7307133"/>
                          <a:pt x="9738103" y="7486650"/>
                        </a:cubicBezTo>
                        <a:cubicBezTo>
                          <a:pt x="9221571" y="7614781"/>
                          <a:pt x="9263929" y="7477400"/>
                          <a:pt x="9015085" y="7486650"/>
                        </a:cubicBezTo>
                        <a:cubicBezTo>
                          <a:pt x="8757494" y="7489881"/>
                          <a:pt x="8570781" y="7466021"/>
                          <a:pt x="8440155" y="7486650"/>
                        </a:cubicBezTo>
                        <a:cubicBezTo>
                          <a:pt x="8336215" y="7514829"/>
                          <a:pt x="8195860" y="7442846"/>
                          <a:pt x="7865224" y="7486650"/>
                        </a:cubicBezTo>
                        <a:cubicBezTo>
                          <a:pt x="7575590" y="7544755"/>
                          <a:pt x="7091613" y="7368969"/>
                          <a:pt x="6846028" y="7486650"/>
                        </a:cubicBezTo>
                        <a:cubicBezTo>
                          <a:pt x="6600713" y="7508466"/>
                          <a:pt x="6541710" y="7436515"/>
                          <a:pt x="6419187" y="7486650"/>
                        </a:cubicBezTo>
                        <a:cubicBezTo>
                          <a:pt x="6264095" y="7514873"/>
                          <a:pt x="6018578" y="7371950"/>
                          <a:pt x="5696167" y="7486650"/>
                        </a:cubicBezTo>
                        <a:cubicBezTo>
                          <a:pt x="5439030" y="7519468"/>
                          <a:pt x="5050687" y="7469255"/>
                          <a:pt x="4825060" y="7486650"/>
                        </a:cubicBezTo>
                        <a:cubicBezTo>
                          <a:pt x="4656656" y="7451781"/>
                          <a:pt x="4470450" y="7466913"/>
                          <a:pt x="4250130" y="7486650"/>
                        </a:cubicBezTo>
                        <a:cubicBezTo>
                          <a:pt x="4027311" y="7523749"/>
                          <a:pt x="3319453" y="7389399"/>
                          <a:pt x="3082846" y="7486650"/>
                        </a:cubicBezTo>
                        <a:cubicBezTo>
                          <a:pt x="2821643" y="7554322"/>
                          <a:pt x="2812550" y="7479348"/>
                          <a:pt x="2656003" y="7486650"/>
                        </a:cubicBezTo>
                        <a:cubicBezTo>
                          <a:pt x="2488366" y="7497298"/>
                          <a:pt x="2437402" y="7426383"/>
                          <a:pt x="2229162" y="7486650"/>
                        </a:cubicBezTo>
                        <a:cubicBezTo>
                          <a:pt x="1989358" y="7547346"/>
                          <a:pt x="1793002" y="7451660"/>
                          <a:pt x="1506142" y="7486650"/>
                        </a:cubicBezTo>
                        <a:cubicBezTo>
                          <a:pt x="1209081" y="7563482"/>
                          <a:pt x="1041945" y="7401661"/>
                          <a:pt x="582769" y="7486650"/>
                        </a:cubicBezTo>
                        <a:cubicBezTo>
                          <a:pt x="222151" y="7562251"/>
                          <a:pt x="-20467" y="7212551"/>
                          <a:pt x="0" y="6872968"/>
                        </a:cubicBezTo>
                        <a:cubicBezTo>
                          <a:pt x="-127346" y="6517462"/>
                          <a:pt x="29415" y="6207890"/>
                          <a:pt x="0" y="6041378"/>
                        </a:cubicBezTo>
                        <a:cubicBezTo>
                          <a:pt x="-63257" y="5914171"/>
                          <a:pt x="62843" y="5599806"/>
                          <a:pt x="0" y="5147193"/>
                        </a:cubicBezTo>
                        <a:cubicBezTo>
                          <a:pt x="-114761" y="4754490"/>
                          <a:pt x="45265" y="4682222"/>
                          <a:pt x="0" y="4440788"/>
                        </a:cubicBezTo>
                        <a:cubicBezTo>
                          <a:pt x="-45164" y="4233540"/>
                          <a:pt x="86540" y="3656490"/>
                          <a:pt x="0" y="3421419"/>
                        </a:cubicBezTo>
                        <a:cubicBezTo>
                          <a:pt x="-47848" y="3033929"/>
                          <a:pt x="134280" y="2799250"/>
                          <a:pt x="0" y="2527235"/>
                        </a:cubicBezTo>
                        <a:cubicBezTo>
                          <a:pt x="-78351" y="2201250"/>
                          <a:pt x="32548" y="1807057"/>
                          <a:pt x="0" y="1633050"/>
                        </a:cubicBezTo>
                        <a:cubicBezTo>
                          <a:pt x="-4725" y="1490084"/>
                          <a:pt x="47292" y="845904"/>
                          <a:pt x="0" y="613681"/>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700">
              <a:solidFill>
                <a:prstClr val="white"/>
              </a:solidFill>
              <a:latin typeface="思源黑体 CN Bold"/>
            </a:endParaRPr>
          </a:p>
        </p:txBody>
      </p:sp>
      <p:sp>
        <p:nvSpPr>
          <p:cNvPr id="10" name="TextBox 9">
            <a:extLst>
              <a:ext uri="{FF2B5EF4-FFF2-40B4-BE49-F238E27FC236}">
                <a16:creationId xmlns:a16="http://schemas.microsoft.com/office/drawing/2014/main" id="{B31F14DB-6BAB-D3EC-F020-9192A6C028D8}"/>
              </a:ext>
            </a:extLst>
          </p:cNvPr>
          <p:cNvSpPr txBox="1"/>
          <p:nvPr/>
        </p:nvSpPr>
        <p:spPr>
          <a:xfrm>
            <a:off x="1418075" y="3133234"/>
            <a:ext cx="15171575" cy="5078313"/>
          </a:xfrm>
          <a:prstGeom prst="rect">
            <a:avLst/>
          </a:prstGeom>
          <a:noFill/>
        </p:spPr>
        <p:txBody>
          <a:bodyPr wrap="square" rtlCol="0">
            <a:spAutoFit/>
          </a:bodyPr>
          <a:lstStyle/>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Rửa tay bằng nước sạch, xà phòng trước khi ăn, sau khi đi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U</a:t>
            </a:r>
            <a:r>
              <a:rPr lang="vi-VN" sz="5400" b="1" dirty="0">
                <a:solidFill>
                  <a:srgbClr val="FF0000"/>
                </a:solidFill>
                <a:latin typeface="Cambria" panose="02040503050406030204" pitchFamily="18" charset="0"/>
                <a:ea typeface="Cambria" panose="02040503050406030204" pitchFamily="18" charset="0"/>
              </a:rPr>
              <a:t>ống nước đã đun sôi;</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en-US" sz="5400" b="1" dirty="0">
                <a:solidFill>
                  <a:srgbClr val="FF0000"/>
                </a:solidFill>
                <a:latin typeface="Cambria" panose="02040503050406030204" pitchFamily="18" charset="0"/>
                <a:ea typeface="Cambria" panose="02040503050406030204" pitchFamily="18" charset="0"/>
              </a:rPr>
              <a:t>T</a:t>
            </a:r>
            <a:r>
              <a:rPr lang="vi-VN" sz="5400" b="1" dirty="0">
                <a:solidFill>
                  <a:srgbClr val="FF0000"/>
                </a:solidFill>
                <a:latin typeface="Cambria" panose="02040503050406030204" pitchFamily="18" charset="0"/>
                <a:ea typeface="Cambria" panose="02040503050406030204" pitchFamily="18" charset="0"/>
              </a:rPr>
              <a:t>ắm rửa bằng nguồn nước đảm bảo vệ sinh.</a:t>
            </a:r>
            <a:endParaRPr lang="en-US" sz="5400" b="1" dirty="0">
              <a:solidFill>
                <a:srgbClr val="FF0000"/>
              </a:solidFill>
              <a:latin typeface="Cambria" panose="02040503050406030204" pitchFamily="18" charset="0"/>
              <a:ea typeface="Cambria" panose="02040503050406030204" pitchFamily="18" charset="0"/>
            </a:endParaRPr>
          </a:p>
          <a:p>
            <a:pPr marL="857250" indent="-857250" algn="just" defTabSz="1371600">
              <a:buFont typeface="Wingdings" panose="05000000000000000000" pitchFamily="2" charset="2"/>
              <a:buChar char="ü"/>
            </a:pPr>
            <a:r>
              <a:rPr lang="vi-VN" sz="5400" b="1" dirty="0">
                <a:solidFill>
                  <a:srgbClr val="FF0000"/>
                </a:solidFill>
                <a:latin typeface="Cambria" panose="02040503050406030204" pitchFamily="18" charset="0"/>
                <a:ea typeface="Cambria" panose="02040503050406030204" pitchFamily="18" charset="0"/>
              </a:rPr>
              <a:t>Để riêng từng loại thực phẩm trong hộp kín hoặc túi kín khi bảo quản trong tủ lạnh.</a:t>
            </a:r>
          </a:p>
        </p:txBody>
      </p:sp>
      <p:sp>
        <p:nvSpPr>
          <p:cNvPr id="2" name="Rectangle: Rounded Corners 1">
            <a:extLst>
              <a:ext uri="{FF2B5EF4-FFF2-40B4-BE49-F238E27FC236}">
                <a16:creationId xmlns:a16="http://schemas.microsoft.com/office/drawing/2014/main" id="{A61A660D-0E24-1321-70DC-51043601C745}"/>
              </a:ext>
            </a:extLst>
          </p:cNvPr>
          <p:cNvSpPr/>
          <p:nvPr/>
        </p:nvSpPr>
        <p:spPr>
          <a:xfrm>
            <a:off x="2895600" y="342900"/>
            <a:ext cx="12115800" cy="205740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bg1"/>
                </a:solidFill>
                <a:latin typeface="Cambria" panose="02040503050406030204" pitchFamily="18" charset="0"/>
                <a:ea typeface="Cambria" panose="02040503050406030204" pitchFamily="18" charset="0"/>
              </a:rPr>
              <a:t>Cách</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hạn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chế</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lây</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nhiễm</a:t>
            </a:r>
            <a:r>
              <a:rPr lang="en-US" sz="6000" b="1" dirty="0">
                <a:solidFill>
                  <a:schemeClr val="bg1"/>
                </a:solidFill>
                <a:latin typeface="Cambria" panose="02040503050406030204" pitchFamily="18" charset="0"/>
                <a:ea typeface="Cambria" panose="02040503050406030204" pitchFamily="18" charset="0"/>
              </a:rPr>
              <a:t> vi </a:t>
            </a:r>
            <a:r>
              <a:rPr lang="en-US" sz="6000" b="1" dirty="0" err="1">
                <a:solidFill>
                  <a:schemeClr val="bg1"/>
                </a:solidFill>
                <a:latin typeface="Cambria" panose="02040503050406030204" pitchFamily="18" charset="0"/>
                <a:ea typeface="Cambria" panose="02040503050406030204" pitchFamily="18" charset="0"/>
              </a:rPr>
              <a:t>khuẩn</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trong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cuộc</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sống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hằng</a:t>
            </a:r>
            <a:r>
              <a:rPr lang="en-US" sz="6000" b="1" dirty="0">
                <a:solidFill>
                  <a:schemeClr val="bg1"/>
                </a:solidFill>
                <a:latin typeface="Cambria" panose="02040503050406030204" pitchFamily="18" charset="0"/>
                <a:ea typeface="Cambria" panose="02040503050406030204" pitchFamily="18" charset="0"/>
              </a:rPr>
              <a:t> </a:t>
            </a:r>
            <a:r>
              <a:rPr lang="en-US" sz="6000" b="1" dirty="0" err="1">
                <a:solidFill>
                  <a:schemeClr val="bg1"/>
                </a:solidFill>
                <a:latin typeface="Cambria" panose="02040503050406030204" pitchFamily="18" charset="0"/>
                <a:ea typeface="Cambria" panose="02040503050406030204" pitchFamily="18" charset="0"/>
              </a:rPr>
              <a:t>ngày</a:t>
            </a:r>
            <a:endParaRPr lang="en-US" sz="6000" b="1" dirty="0">
              <a:solidFill>
                <a:schemeClr val="bg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1"/>
            <a:ext cx="20459344" cy="5059038"/>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0562921" y="160852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15CA6AE5-39D7-EE31-A1AF-03B8C95BF78D}"/>
              </a:ext>
            </a:extLst>
          </p:cNvPr>
          <p:cNvPicPr>
            <a:picLocks noChangeAspect="1"/>
          </p:cNvPicPr>
          <p:nvPr/>
        </p:nvPicPr>
        <p:blipFill>
          <a:blip r:embed="rId12"/>
          <a:stretch>
            <a:fillRect/>
          </a:stretch>
        </p:blipFill>
        <p:spPr>
          <a:xfrm>
            <a:off x="1447800" y="2628900"/>
            <a:ext cx="13738521"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13" name="Freeform 13"/>
          <p:cNvSpPr/>
          <p:nvPr/>
        </p:nvSpPr>
        <p:spPr>
          <a:xfrm>
            <a:off x="13144500" y="873287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4"/>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5"/>
          <p:cNvSpPr/>
          <p:nvPr/>
        </p:nvSpPr>
        <p:spPr>
          <a:xfrm>
            <a:off x="0" y="-2434455"/>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7" name="Graphic 10">
            <a:extLst>
              <a:ext uri="{FF2B5EF4-FFF2-40B4-BE49-F238E27FC236}">
                <a16:creationId xmlns:a16="http://schemas.microsoft.com/office/drawing/2014/main" id="{0EA0D041-6787-9997-C385-E0FD5E63CB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3428" y="2171700"/>
            <a:ext cx="4790448" cy="6167620"/>
          </a:xfrm>
          <a:prstGeom prst="rect">
            <a:avLst/>
          </a:prstGeom>
        </p:spPr>
      </p:pic>
      <p:sp>
        <p:nvSpPr>
          <p:cNvPr id="18" name="Rectangle: Rounded Corners 2">
            <a:extLst>
              <a:ext uri="{FF2B5EF4-FFF2-40B4-BE49-F238E27FC236}">
                <a16:creationId xmlns:a16="http://schemas.microsoft.com/office/drawing/2014/main" id="{4A349750-8AA8-165A-DB85-0A07DA4D89AF}"/>
              </a:ext>
            </a:extLst>
          </p:cNvPr>
          <p:cNvSpPr/>
          <p:nvPr/>
        </p:nvSpPr>
        <p:spPr>
          <a:xfrm>
            <a:off x="2667000" y="1181100"/>
            <a:ext cx="9067800" cy="3581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6000" b="1" dirty="0">
                <a:solidFill>
                  <a:srgbClr val="FF0000"/>
                </a:solidFill>
                <a:latin typeface="Cambria" panose="02040503050406030204" pitchFamily="18" charset="0"/>
                <a:ea typeface="Cambria" panose="02040503050406030204" pitchFamily="18" charset="0"/>
              </a:rPr>
              <a:t>K</a:t>
            </a:r>
            <a:r>
              <a:rPr lang="vi-VN" sz="6000" b="1" dirty="0">
                <a:solidFill>
                  <a:srgbClr val="FF0000"/>
                </a:solidFill>
                <a:latin typeface="Cambria" panose="02040503050406030204" pitchFamily="18" charset="0"/>
                <a:ea typeface="Cambria" panose="02040503050406030204" pitchFamily="18" charset="0"/>
              </a:rPr>
              <a:t>ể tên những đồ vật nào ở nhà có thể có hoặc không có chứa vi khuẩn. </a:t>
            </a:r>
            <a:endParaRPr lang="vi-VN" sz="6000" dirty="0">
              <a:solidFill>
                <a:schemeClr val="tx1"/>
              </a:solidFill>
              <a:latin typeface="Cambria" panose="02040503050406030204" pitchFamily="18" charset="0"/>
              <a:ea typeface="Cambria" panose="02040503050406030204" pitchFamily="18" charset="0"/>
            </a:endParaRPr>
          </a:p>
        </p:txBody>
      </p:sp>
      <p:sp>
        <p:nvSpPr>
          <p:cNvPr id="4" name="Rectangle: Rounded Corners 2">
            <a:extLst>
              <a:ext uri="{FF2B5EF4-FFF2-40B4-BE49-F238E27FC236}">
                <a16:creationId xmlns:a16="http://schemas.microsoft.com/office/drawing/2014/main" id="{80D7C92E-F268-CAE8-B523-484AC10B6CD7}"/>
              </a:ext>
            </a:extLst>
          </p:cNvPr>
          <p:cNvSpPr/>
          <p:nvPr/>
        </p:nvSpPr>
        <p:spPr>
          <a:xfrm>
            <a:off x="2438400" y="5295900"/>
            <a:ext cx="9067800" cy="3200400"/>
          </a:xfrm>
          <a:prstGeom prst="roundRect">
            <a:avLst/>
          </a:prstGeom>
          <a:solidFill>
            <a:schemeClr val="accent6">
              <a:lumMod val="20000"/>
              <a:lumOff val="80000"/>
            </a:schemeClr>
          </a:solidFill>
          <a:ln w="38100">
            <a:solidFill>
              <a:srgbClr val="00B050"/>
            </a:solidFill>
            <a:extLst>
              <a:ext uri="{C807C97D-BFC1-408E-A445-0C87EB9F89A2}">
                <ask:lineSketchStyleProps xmlns:ask="http://schemas.microsoft.com/office/drawing/2018/sketchyshapes" sd="102745534">
                  <a:custGeom>
                    <a:avLst/>
                    <a:gdLst>
                      <a:gd name="connsiteX0" fmla="*/ 0 w 9067800"/>
                      <a:gd name="connsiteY0" fmla="*/ 508010 h 3048000"/>
                      <a:gd name="connsiteX1" fmla="*/ 508010 w 9067800"/>
                      <a:gd name="connsiteY1" fmla="*/ 0 h 3048000"/>
                      <a:gd name="connsiteX2" fmla="*/ 8559790 w 9067800"/>
                      <a:gd name="connsiteY2" fmla="*/ 0 h 3048000"/>
                      <a:gd name="connsiteX3" fmla="*/ 9067800 w 9067800"/>
                      <a:gd name="connsiteY3" fmla="*/ 508010 h 3048000"/>
                      <a:gd name="connsiteX4" fmla="*/ 9067800 w 9067800"/>
                      <a:gd name="connsiteY4" fmla="*/ 2539990 h 3048000"/>
                      <a:gd name="connsiteX5" fmla="*/ 8559790 w 9067800"/>
                      <a:gd name="connsiteY5" fmla="*/ 3048000 h 3048000"/>
                      <a:gd name="connsiteX6" fmla="*/ 508010 w 9067800"/>
                      <a:gd name="connsiteY6" fmla="*/ 3048000 h 3048000"/>
                      <a:gd name="connsiteX7" fmla="*/ 0 w 9067800"/>
                      <a:gd name="connsiteY7" fmla="*/ 2539990 h 3048000"/>
                      <a:gd name="connsiteX8" fmla="*/ 0 w 9067800"/>
                      <a:gd name="connsiteY8" fmla="*/ 508010 h 30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67800" h="3048000" fill="none" extrusionOk="0">
                        <a:moveTo>
                          <a:pt x="0" y="508010"/>
                        </a:moveTo>
                        <a:cubicBezTo>
                          <a:pt x="3495" y="204899"/>
                          <a:pt x="182909" y="24656"/>
                          <a:pt x="508010" y="0"/>
                        </a:cubicBezTo>
                        <a:cubicBezTo>
                          <a:pt x="1396355" y="-73180"/>
                          <a:pt x="4976405" y="86135"/>
                          <a:pt x="8559790" y="0"/>
                        </a:cubicBezTo>
                        <a:cubicBezTo>
                          <a:pt x="8870120" y="8861"/>
                          <a:pt x="9050447" y="219650"/>
                          <a:pt x="9067800" y="508010"/>
                        </a:cubicBezTo>
                        <a:cubicBezTo>
                          <a:pt x="9223710" y="1354870"/>
                          <a:pt x="8928306" y="1745644"/>
                          <a:pt x="9067800" y="2539990"/>
                        </a:cubicBezTo>
                        <a:cubicBezTo>
                          <a:pt x="9035890" y="2817087"/>
                          <a:pt x="8862778" y="3019894"/>
                          <a:pt x="8559790" y="3048000"/>
                        </a:cubicBezTo>
                        <a:cubicBezTo>
                          <a:pt x="6232880" y="3092860"/>
                          <a:pt x="2837194" y="3165622"/>
                          <a:pt x="508010" y="3048000"/>
                        </a:cubicBezTo>
                        <a:cubicBezTo>
                          <a:pt x="204481" y="3097194"/>
                          <a:pt x="23662" y="2806905"/>
                          <a:pt x="0" y="2539990"/>
                        </a:cubicBezTo>
                        <a:cubicBezTo>
                          <a:pt x="-60313" y="1768793"/>
                          <a:pt x="168062" y="1324846"/>
                          <a:pt x="0" y="508010"/>
                        </a:cubicBezTo>
                        <a:close/>
                      </a:path>
                      <a:path w="9067800" h="3048000" stroke="0" extrusionOk="0">
                        <a:moveTo>
                          <a:pt x="0" y="508010"/>
                        </a:moveTo>
                        <a:cubicBezTo>
                          <a:pt x="5218" y="260528"/>
                          <a:pt x="215152" y="-15540"/>
                          <a:pt x="508010" y="0"/>
                        </a:cubicBezTo>
                        <a:cubicBezTo>
                          <a:pt x="1879062" y="33707"/>
                          <a:pt x="4658281" y="-162475"/>
                          <a:pt x="8559790" y="0"/>
                        </a:cubicBezTo>
                        <a:cubicBezTo>
                          <a:pt x="8875287" y="-10729"/>
                          <a:pt x="9025845" y="258847"/>
                          <a:pt x="9067800" y="508010"/>
                        </a:cubicBezTo>
                        <a:cubicBezTo>
                          <a:pt x="8971611" y="1214727"/>
                          <a:pt x="9121315" y="1998604"/>
                          <a:pt x="9067800" y="2539990"/>
                        </a:cubicBezTo>
                        <a:cubicBezTo>
                          <a:pt x="9090368" y="2839408"/>
                          <a:pt x="8806524" y="3031473"/>
                          <a:pt x="8559790" y="3048000"/>
                        </a:cubicBezTo>
                        <a:cubicBezTo>
                          <a:pt x="6836512" y="3100851"/>
                          <a:pt x="4383939" y="3170282"/>
                          <a:pt x="508010" y="3048000"/>
                        </a:cubicBezTo>
                        <a:cubicBezTo>
                          <a:pt x="231999" y="3073023"/>
                          <a:pt x="30754" y="2823303"/>
                          <a:pt x="0" y="2539990"/>
                        </a:cubicBezTo>
                        <a:cubicBezTo>
                          <a:pt x="41338" y="1714527"/>
                          <a:pt x="-94415" y="1124660"/>
                          <a:pt x="0" y="50801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6000" b="1" dirty="0">
                <a:solidFill>
                  <a:srgbClr val="FF0000"/>
                </a:solidFill>
                <a:latin typeface="Cambria" panose="02040503050406030204" pitchFamily="18" charset="0"/>
                <a:ea typeface="Cambria" panose="02040503050406030204" pitchFamily="18" charset="0"/>
              </a:rPr>
              <a:t>Nêu kích thước vi khuẩn, thiết bị để quan sát vi khuẩn.</a:t>
            </a:r>
            <a:endParaRPr lang="vi-VN" sz="6000" dirty="0">
              <a:solidFill>
                <a:schemeClr val="tx1"/>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1085672" y="2613980"/>
            <a:ext cx="20459344" cy="5958519"/>
          </a:xfrm>
          <a:custGeom>
            <a:avLst/>
            <a:gdLst/>
            <a:ahLst/>
            <a:cxnLst/>
            <a:rect l="l" t="t" r="r" b="b"/>
            <a:pathLst>
              <a:path w="20459344" h="5059038">
                <a:moveTo>
                  <a:pt x="0" y="0"/>
                </a:moveTo>
                <a:lnTo>
                  <a:pt x="20459344" y="0"/>
                </a:lnTo>
                <a:lnTo>
                  <a:pt x="20459344" y="5059038"/>
                </a:lnTo>
                <a:lnTo>
                  <a:pt x="0" y="50590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3731393">
            <a:off x="11934521" y="1706641"/>
            <a:ext cx="7617157" cy="7802466"/>
          </a:xfrm>
          <a:custGeom>
            <a:avLst/>
            <a:gdLst/>
            <a:ahLst/>
            <a:cxnLst/>
            <a:rect l="l" t="t" r="r" b="b"/>
            <a:pathLst>
              <a:path w="7617157" h="7802466">
                <a:moveTo>
                  <a:pt x="0" y="0"/>
                </a:moveTo>
                <a:lnTo>
                  <a:pt x="7617157" y="0"/>
                </a:lnTo>
                <a:lnTo>
                  <a:pt x="7617157" y="7802465"/>
                </a:lnTo>
                <a:lnTo>
                  <a:pt x="0" y="78024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085672" y="86319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28700" y="-173642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80260">
            <a:off x="13601700" y="402336"/>
            <a:ext cx="7315200" cy="1252728"/>
          </a:xfrm>
          <a:custGeom>
            <a:avLst/>
            <a:gdLst/>
            <a:ahLst/>
            <a:cxnLst/>
            <a:rect l="l" t="t" r="r" b="b"/>
            <a:pathLst>
              <a:path w="7315200" h="1252728">
                <a:moveTo>
                  <a:pt x="0" y="0"/>
                </a:moveTo>
                <a:lnTo>
                  <a:pt x="7315200" y="0"/>
                </a:lnTo>
                <a:lnTo>
                  <a:pt x="7315200" y="1252728"/>
                </a:lnTo>
                <a:lnTo>
                  <a:pt x="0" y="12527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9144000" y="828939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3" name="Picture 12">
            <a:extLst>
              <a:ext uri="{FF2B5EF4-FFF2-40B4-BE49-F238E27FC236}">
                <a16:creationId xmlns:a16="http://schemas.microsoft.com/office/drawing/2014/main" id="{FA5D0744-687D-999A-9F2F-9DB1847A788C}"/>
              </a:ext>
            </a:extLst>
          </p:cNvPr>
          <p:cNvPicPr>
            <a:picLocks noChangeAspect="1"/>
          </p:cNvPicPr>
          <p:nvPr/>
        </p:nvPicPr>
        <p:blipFill>
          <a:blip r:embed="rId12"/>
          <a:stretch>
            <a:fillRect/>
          </a:stretch>
        </p:blipFill>
        <p:spPr>
          <a:xfrm>
            <a:off x="2438400" y="2628900"/>
            <a:ext cx="12991702" cy="4999153"/>
          </a:xfrm>
          <a:prstGeom prst="rect">
            <a:avLst/>
          </a:prstGeom>
        </p:spPr>
      </p:pic>
      <p:pic>
        <p:nvPicPr>
          <p:cNvPr id="14" name="Picture 13">
            <a:extLst>
              <a:ext uri="{FF2B5EF4-FFF2-40B4-BE49-F238E27FC236}">
                <a16:creationId xmlns:a16="http://schemas.microsoft.com/office/drawing/2014/main" id="{A8AC3551-F10E-B216-5093-D00F498803BF}"/>
              </a:ext>
            </a:extLst>
          </p:cNvPr>
          <p:cNvPicPr>
            <a:picLocks noChangeAspect="1"/>
          </p:cNvPicPr>
          <p:nvPr/>
        </p:nvPicPr>
        <p:blipFill>
          <a:blip r:embed="rId13"/>
          <a:stretch>
            <a:fillRect/>
          </a:stretch>
        </p:blipFill>
        <p:spPr>
          <a:xfrm>
            <a:off x="2667000" y="342900"/>
            <a:ext cx="14169445" cy="2558902"/>
          </a:xfrm>
          <a:prstGeom prst="rect">
            <a:avLst/>
          </a:prstGeom>
        </p:spPr>
      </p:pic>
      <p:sp>
        <p:nvSpPr>
          <p:cNvPr id="10" name="TextBox 9">
            <a:extLst>
              <a:ext uri="{FF2B5EF4-FFF2-40B4-BE49-F238E27FC236}">
                <a16:creationId xmlns:a16="http://schemas.microsoft.com/office/drawing/2014/main" id="{49FBD18F-32FD-9AC1-7077-31C2D200CB9E}"/>
              </a:ext>
            </a:extLst>
          </p:cNvPr>
          <p:cNvSpPr txBox="1"/>
          <p:nvPr/>
        </p:nvSpPr>
        <p:spPr>
          <a:xfrm>
            <a:off x="7696200" y="6896100"/>
            <a:ext cx="4343400" cy="1323439"/>
          </a:xfrm>
          <a:prstGeom prst="rect">
            <a:avLst/>
          </a:prstGeom>
          <a:noFill/>
        </p:spPr>
        <p:txBody>
          <a:bodyPr wrap="square" rtlCol="0">
            <a:spAutoFit/>
          </a:bodyPr>
          <a:lstStyle/>
          <a:p>
            <a:r>
              <a:rPr lang="en-US" sz="8000" b="1" dirty="0">
                <a:solidFill>
                  <a:srgbClr val="FF0000"/>
                </a:solidFill>
              </a:rPr>
              <a:t>(</a:t>
            </a:r>
            <a:r>
              <a:rPr lang="en-US" sz="8000" b="1" dirty="0" err="1">
                <a:solidFill>
                  <a:srgbClr val="FF0000"/>
                </a:solidFill>
              </a:rPr>
              <a:t>Tiết</a:t>
            </a:r>
            <a:r>
              <a:rPr lang="en-US" sz="8000" b="1" dirty="0">
                <a:solidFill>
                  <a:srgbClr val="FF0000"/>
                </a:solidFill>
              </a:rPr>
              <a:t>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a:off x="-2560576" y="2618230"/>
            <a:ext cx="5050540" cy="5050540"/>
          </a:xfrm>
          <a:custGeom>
            <a:avLst/>
            <a:gdLst/>
            <a:ahLst/>
            <a:cxnLst/>
            <a:rect l="l" t="t" r="r" b="b"/>
            <a:pathLst>
              <a:path w="5050540" h="5050540">
                <a:moveTo>
                  <a:pt x="0" y="0"/>
                </a:moveTo>
                <a:lnTo>
                  <a:pt x="5050539" y="0"/>
                </a:lnTo>
                <a:lnTo>
                  <a:pt x="5050539" y="5050540"/>
                </a:lnTo>
                <a:lnTo>
                  <a:pt x="0" y="50505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2837692"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489963" y="-2177212"/>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558348" y="9242953"/>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5866863" y="1817992"/>
            <a:ext cx="6554275" cy="6651017"/>
          </a:xfrm>
          <a:custGeom>
            <a:avLst/>
            <a:gdLst/>
            <a:ahLst/>
            <a:cxnLst/>
            <a:rect l="l" t="t" r="r" b="b"/>
            <a:pathLst>
              <a:path w="6554275" h="6651017">
                <a:moveTo>
                  <a:pt x="0" y="0"/>
                </a:moveTo>
                <a:lnTo>
                  <a:pt x="6554274" y="0"/>
                </a:lnTo>
                <a:lnTo>
                  <a:pt x="6554274" y="6651016"/>
                </a:lnTo>
                <a:lnTo>
                  <a:pt x="0" y="66510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5400000">
            <a:off x="12857791" y="2775031"/>
            <a:ext cx="6941557" cy="7038334"/>
          </a:xfrm>
          <a:custGeom>
            <a:avLst/>
            <a:gdLst/>
            <a:ahLst/>
            <a:cxnLst/>
            <a:rect l="l" t="t" r="r" b="b"/>
            <a:pathLst>
              <a:path w="6941557" h="7038334">
                <a:moveTo>
                  <a:pt x="0" y="0"/>
                </a:moveTo>
                <a:lnTo>
                  <a:pt x="6941557" y="0"/>
                </a:lnTo>
                <a:lnTo>
                  <a:pt x="6941557" y="7038334"/>
                </a:lnTo>
                <a:lnTo>
                  <a:pt x="0" y="70383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pic>
        <p:nvPicPr>
          <p:cNvPr id="13" name="Picture 12">
            <a:extLst>
              <a:ext uri="{FF2B5EF4-FFF2-40B4-BE49-F238E27FC236}">
                <a16:creationId xmlns:a16="http://schemas.microsoft.com/office/drawing/2014/main" id="{2631B7B4-7268-9ADF-C98B-3B7A6B44BB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10200" y="2552700"/>
            <a:ext cx="7456054" cy="55844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5347"/>
            <a:ext cx="18288000" cy="10317693"/>
            <a:chOff x="0" y="0"/>
            <a:chExt cx="1149350" cy="1149350"/>
          </a:xfrm>
        </p:grpSpPr>
        <p:sp>
          <p:nvSpPr>
            <p:cNvPr id="3" name="Freeform 3"/>
            <p:cNvSpPr/>
            <p:nvPr/>
          </p:nvSpPr>
          <p:spPr>
            <a:xfrm>
              <a:off x="0" y="0"/>
              <a:ext cx="8975125" cy="5063571"/>
            </a:xfrm>
            <a:custGeom>
              <a:avLst/>
              <a:gdLst/>
              <a:ahLst/>
              <a:cxnLst/>
              <a:rect l="l" t="t" r="r" b="b"/>
              <a:pathLst>
                <a:path w="8975125" h="5063571">
                  <a:moveTo>
                    <a:pt x="8975125" y="55951"/>
                  </a:moveTo>
                  <a:lnTo>
                    <a:pt x="8975125" y="0"/>
                  </a:lnTo>
                  <a:lnTo>
                    <a:pt x="49586" y="0"/>
                  </a:lnTo>
                  <a:lnTo>
                    <a:pt x="49586" y="27976"/>
                  </a:lnTo>
                  <a:lnTo>
                    <a:pt x="0" y="27976"/>
                  </a:lnTo>
                  <a:lnTo>
                    <a:pt x="0" y="5063571"/>
                  </a:lnTo>
                  <a:lnTo>
                    <a:pt x="99173" y="5063571"/>
                  </a:lnTo>
                  <a:lnTo>
                    <a:pt x="99173" y="4084427"/>
                  </a:lnTo>
                  <a:lnTo>
                    <a:pt x="1785108" y="4084427"/>
                  </a:lnTo>
                  <a:lnTo>
                    <a:pt x="1785108" y="5063571"/>
                  </a:lnTo>
                  <a:lnTo>
                    <a:pt x="1884280" y="5063571"/>
                  </a:lnTo>
                  <a:lnTo>
                    <a:pt x="1884280" y="4084427"/>
                  </a:lnTo>
                  <a:lnTo>
                    <a:pt x="3570215" y="4084427"/>
                  </a:lnTo>
                  <a:lnTo>
                    <a:pt x="3570215" y="5063571"/>
                  </a:lnTo>
                  <a:lnTo>
                    <a:pt x="3669388" y="5063571"/>
                  </a:lnTo>
                  <a:lnTo>
                    <a:pt x="3669388" y="4084427"/>
                  </a:lnTo>
                  <a:lnTo>
                    <a:pt x="5355323" y="4084427"/>
                  </a:lnTo>
                  <a:lnTo>
                    <a:pt x="5355323" y="5063571"/>
                  </a:lnTo>
                  <a:lnTo>
                    <a:pt x="5454496" y="5063571"/>
                  </a:lnTo>
                  <a:lnTo>
                    <a:pt x="5454496" y="4084427"/>
                  </a:lnTo>
                  <a:lnTo>
                    <a:pt x="7140431" y="4084427"/>
                  </a:lnTo>
                  <a:lnTo>
                    <a:pt x="7140431" y="5063571"/>
                  </a:lnTo>
                  <a:lnTo>
                    <a:pt x="7239603" y="5063571"/>
                  </a:lnTo>
                  <a:lnTo>
                    <a:pt x="7239603" y="4084427"/>
                  </a:lnTo>
                  <a:lnTo>
                    <a:pt x="8975125" y="4084427"/>
                  </a:lnTo>
                  <a:lnTo>
                    <a:pt x="8975125" y="4028476"/>
                  </a:lnTo>
                  <a:lnTo>
                    <a:pt x="7239603" y="4028476"/>
                  </a:lnTo>
                  <a:lnTo>
                    <a:pt x="7239603" y="3077308"/>
                  </a:lnTo>
                  <a:lnTo>
                    <a:pt x="8975125" y="3077308"/>
                  </a:lnTo>
                  <a:lnTo>
                    <a:pt x="8975125" y="3021357"/>
                  </a:lnTo>
                  <a:lnTo>
                    <a:pt x="7239603" y="3021357"/>
                  </a:lnTo>
                  <a:lnTo>
                    <a:pt x="7239603" y="2070189"/>
                  </a:lnTo>
                  <a:lnTo>
                    <a:pt x="8975125" y="2070189"/>
                  </a:lnTo>
                  <a:lnTo>
                    <a:pt x="8975125" y="2014238"/>
                  </a:lnTo>
                  <a:lnTo>
                    <a:pt x="7239603" y="2014238"/>
                  </a:lnTo>
                  <a:lnTo>
                    <a:pt x="7239603" y="1063070"/>
                  </a:lnTo>
                  <a:lnTo>
                    <a:pt x="8975125" y="1063070"/>
                  </a:lnTo>
                  <a:lnTo>
                    <a:pt x="8975125" y="1007119"/>
                  </a:lnTo>
                  <a:lnTo>
                    <a:pt x="7239603" y="1007119"/>
                  </a:lnTo>
                  <a:lnTo>
                    <a:pt x="7239603" y="55951"/>
                  </a:lnTo>
                  <a:lnTo>
                    <a:pt x="8975125" y="55951"/>
                  </a:lnTo>
                  <a:close/>
                  <a:moveTo>
                    <a:pt x="1884280" y="1007119"/>
                  </a:moveTo>
                  <a:lnTo>
                    <a:pt x="1884280" y="55951"/>
                  </a:lnTo>
                  <a:lnTo>
                    <a:pt x="3570215" y="55951"/>
                  </a:lnTo>
                  <a:lnTo>
                    <a:pt x="3570215" y="1007119"/>
                  </a:lnTo>
                  <a:lnTo>
                    <a:pt x="1884280" y="1007119"/>
                  </a:lnTo>
                  <a:close/>
                  <a:moveTo>
                    <a:pt x="3570215" y="1063070"/>
                  </a:moveTo>
                  <a:lnTo>
                    <a:pt x="3570215" y="2014238"/>
                  </a:lnTo>
                  <a:lnTo>
                    <a:pt x="1884280" y="2014238"/>
                  </a:lnTo>
                  <a:lnTo>
                    <a:pt x="1884280" y="1063070"/>
                  </a:lnTo>
                  <a:lnTo>
                    <a:pt x="3570215" y="1063070"/>
                  </a:lnTo>
                  <a:close/>
                  <a:moveTo>
                    <a:pt x="1785108" y="1007119"/>
                  </a:moveTo>
                  <a:lnTo>
                    <a:pt x="99173" y="1007119"/>
                  </a:lnTo>
                  <a:lnTo>
                    <a:pt x="99173" y="55951"/>
                  </a:lnTo>
                  <a:lnTo>
                    <a:pt x="1785108" y="55951"/>
                  </a:lnTo>
                  <a:lnTo>
                    <a:pt x="1785108" y="1007119"/>
                  </a:lnTo>
                  <a:close/>
                  <a:moveTo>
                    <a:pt x="1785108" y="1063070"/>
                  </a:moveTo>
                  <a:lnTo>
                    <a:pt x="1785108" y="2014238"/>
                  </a:lnTo>
                  <a:lnTo>
                    <a:pt x="99173" y="2014238"/>
                  </a:lnTo>
                  <a:lnTo>
                    <a:pt x="99173" y="1063070"/>
                  </a:lnTo>
                  <a:lnTo>
                    <a:pt x="1785108" y="1063070"/>
                  </a:lnTo>
                  <a:close/>
                  <a:moveTo>
                    <a:pt x="1785108" y="2070189"/>
                  </a:moveTo>
                  <a:lnTo>
                    <a:pt x="1785108" y="3021357"/>
                  </a:lnTo>
                  <a:lnTo>
                    <a:pt x="99173" y="3021357"/>
                  </a:lnTo>
                  <a:lnTo>
                    <a:pt x="99173" y="2070189"/>
                  </a:lnTo>
                  <a:lnTo>
                    <a:pt x="1785108" y="2070189"/>
                  </a:lnTo>
                  <a:close/>
                  <a:moveTo>
                    <a:pt x="1884280" y="2070189"/>
                  </a:moveTo>
                  <a:lnTo>
                    <a:pt x="3570215" y="2070189"/>
                  </a:lnTo>
                  <a:lnTo>
                    <a:pt x="3570215" y="3021357"/>
                  </a:lnTo>
                  <a:lnTo>
                    <a:pt x="1884280" y="3021357"/>
                  </a:lnTo>
                  <a:lnTo>
                    <a:pt x="1884280" y="2070189"/>
                  </a:lnTo>
                  <a:close/>
                  <a:moveTo>
                    <a:pt x="3669388" y="2070189"/>
                  </a:moveTo>
                  <a:lnTo>
                    <a:pt x="5355323" y="2070189"/>
                  </a:lnTo>
                  <a:lnTo>
                    <a:pt x="5355323" y="3021357"/>
                  </a:lnTo>
                  <a:lnTo>
                    <a:pt x="3669388" y="3021357"/>
                  </a:lnTo>
                  <a:lnTo>
                    <a:pt x="3669388" y="2070189"/>
                  </a:lnTo>
                  <a:close/>
                  <a:moveTo>
                    <a:pt x="3669388" y="2014238"/>
                  </a:moveTo>
                  <a:lnTo>
                    <a:pt x="3669388" y="1063070"/>
                  </a:lnTo>
                  <a:lnTo>
                    <a:pt x="5355323" y="1063070"/>
                  </a:lnTo>
                  <a:lnTo>
                    <a:pt x="5355323" y="2014238"/>
                  </a:lnTo>
                  <a:lnTo>
                    <a:pt x="3669388" y="2014238"/>
                  </a:lnTo>
                  <a:close/>
                  <a:moveTo>
                    <a:pt x="3669388" y="1007119"/>
                  </a:moveTo>
                  <a:lnTo>
                    <a:pt x="3669388" y="55951"/>
                  </a:lnTo>
                  <a:lnTo>
                    <a:pt x="5355323" y="55951"/>
                  </a:lnTo>
                  <a:lnTo>
                    <a:pt x="5355323" y="1007119"/>
                  </a:lnTo>
                  <a:lnTo>
                    <a:pt x="3669388" y="1007119"/>
                  </a:lnTo>
                  <a:close/>
                  <a:moveTo>
                    <a:pt x="99173" y="4028476"/>
                  </a:moveTo>
                  <a:lnTo>
                    <a:pt x="99173" y="3077308"/>
                  </a:lnTo>
                  <a:lnTo>
                    <a:pt x="1785108" y="3077308"/>
                  </a:lnTo>
                  <a:lnTo>
                    <a:pt x="1785108" y="4028476"/>
                  </a:lnTo>
                  <a:lnTo>
                    <a:pt x="99173" y="4028476"/>
                  </a:lnTo>
                  <a:close/>
                  <a:moveTo>
                    <a:pt x="1884280" y="4028476"/>
                  </a:moveTo>
                  <a:lnTo>
                    <a:pt x="1884280" y="3077308"/>
                  </a:lnTo>
                  <a:lnTo>
                    <a:pt x="3570215" y="3077308"/>
                  </a:lnTo>
                  <a:lnTo>
                    <a:pt x="3570215" y="4028476"/>
                  </a:lnTo>
                  <a:lnTo>
                    <a:pt x="1884280" y="4028476"/>
                  </a:lnTo>
                  <a:close/>
                  <a:moveTo>
                    <a:pt x="3669388" y="4028476"/>
                  </a:moveTo>
                  <a:lnTo>
                    <a:pt x="3669388" y="3077308"/>
                  </a:lnTo>
                  <a:lnTo>
                    <a:pt x="5355323" y="3077308"/>
                  </a:lnTo>
                  <a:lnTo>
                    <a:pt x="5355323" y="4028476"/>
                  </a:lnTo>
                  <a:lnTo>
                    <a:pt x="3669388" y="4028476"/>
                  </a:lnTo>
                  <a:close/>
                  <a:moveTo>
                    <a:pt x="7140431" y="4028476"/>
                  </a:moveTo>
                  <a:lnTo>
                    <a:pt x="5454496" y="4028476"/>
                  </a:lnTo>
                  <a:lnTo>
                    <a:pt x="5454496" y="3077308"/>
                  </a:lnTo>
                  <a:lnTo>
                    <a:pt x="7140431" y="3077308"/>
                  </a:lnTo>
                  <a:lnTo>
                    <a:pt x="7140431" y="4028476"/>
                  </a:lnTo>
                  <a:close/>
                  <a:moveTo>
                    <a:pt x="7140431" y="3021357"/>
                  </a:moveTo>
                  <a:lnTo>
                    <a:pt x="5454496" y="3021357"/>
                  </a:lnTo>
                  <a:lnTo>
                    <a:pt x="5454496" y="2070189"/>
                  </a:lnTo>
                  <a:lnTo>
                    <a:pt x="7140431" y="2070189"/>
                  </a:lnTo>
                  <a:lnTo>
                    <a:pt x="7140431" y="3021357"/>
                  </a:lnTo>
                  <a:close/>
                  <a:moveTo>
                    <a:pt x="7140431" y="2014238"/>
                  </a:moveTo>
                  <a:lnTo>
                    <a:pt x="5454496" y="2014238"/>
                  </a:lnTo>
                  <a:lnTo>
                    <a:pt x="5454496" y="1063070"/>
                  </a:lnTo>
                  <a:lnTo>
                    <a:pt x="7140431" y="1063070"/>
                  </a:lnTo>
                  <a:lnTo>
                    <a:pt x="7140431" y="2014238"/>
                  </a:lnTo>
                  <a:close/>
                  <a:moveTo>
                    <a:pt x="7140431" y="1007119"/>
                  </a:moveTo>
                  <a:lnTo>
                    <a:pt x="5454496" y="1007119"/>
                  </a:lnTo>
                  <a:lnTo>
                    <a:pt x="5454496" y="55951"/>
                  </a:lnTo>
                  <a:lnTo>
                    <a:pt x="7140431" y="55951"/>
                  </a:lnTo>
                  <a:lnTo>
                    <a:pt x="7140431" y="1007119"/>
                  </a:lnTo>
                  <a:close/>
                </a:path>
              </a:pathLst>
            </a:custGeom>
            <a:solidFill>
              <a:srgbClr val="000000">
                <a:alpha val="18824"/>
              </a:srgbClr>
            </a:solidFill>
          </p:spPr>
        </p:sp>
      </p:grpSp>
      <p:sp>
        <p:nvSpPr>
          <p:cNvPr id="4" name="Freeform 4"/>
          <p:cNvSpPr/>
          <p:nvPr/>
        </p:nvSpPr>
        <p:spPr>
          <a:xfrm rot="5400000">
            <a:off x="-5815796" y="7873196"/>
            <a:ext cx="21804292" cy="8115300"/>
          </a:xfrm>
          <a:custGeom>
            <a:avLst/>
            <a:gdLst/>
            <a:ahLst/>
            <a:cxnLst/>
            <a:rect l="l" t="t" r="r" b="b"/>
            <a:pathLst>
              <a:path w="21804292" h="8115300">
                <a:moveTo>
                  <a:pt x="0" y="0"/>
                </a:moveTo>
                <a:lnTo>
                  <a:pt x="21804292" y="0"/>
                </a:lnTo>
                <a:lnTo>
                  <a:pt x="21804292" y="8115300"/>
                </a:lnTo>
                <a:lnTo>
                  <a:pt x="0" y="8115300"/>
                </a:lnTo>
                <a:lnTo>
                  <a:pt x="0" y="0"/>
                </a:lnTo>
                <a:close/>
              </a:path>
            </a:pathLst>
          </a:custGeom>
          <a:blipFill>
            <a:blip r:embed="rId2">
              <a:extLst>
                <a:ext uri="{96DAC541-7B7A-43D3-8B79-37D633B846F1}">
                  <asvg:svgBlip xmlns:asvg="http://schemas.microsoft.com/office/drawing/2016/SVG/main" r:embed="rId3"/>
                </a:ext>
              </a:extLst>
            </a:blip>
            <a:stretch>
              <a:fillRect l="-50517"/>
            </a:stretch>
          </a:blipFill>
        </p:spPr>
      </p:sp>
      <p:sp>
        <p:nvSpPr>
          <p:cNvPr id="5" name="Freeform 5"/>
          <p:cNvSpPr/>
          <p:nvPr/>
        </p:nvSpPr>
        <p:spPr>
          <a:xfrm>
            <a:off x="17184588" y="1028700"/>
            <a:ext cx="3574755" cy="3574755"/>
          </a:xfrm>
          <a:custGeom>
            <a:avLst/>
            <a:gdLst/>
            <a:ahLst/>
            <a:cxnLst/>
            <a:rect l="l" t="t" r="r" b="b"/>
            <a:pathLst>
              <a:path w="3574755" h="3574755">
                <a:moveTo>
                  <a:pt x="0" y="0"/>
                </a:moveTo>
                <a:lnTo>
                  <a:pt x="3574754" y="0"/>
                </a:lnTo>
                <a:lnTo>
                  <a:pt x="3574754" y="3574755"/>
                </a:lnTo>
                <a:lnTo>
                  <a:pt x="0" y="3574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837692" y="9258300"/>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1122459" y="-2073058"/>
            <a:ext cx="3995204" cy="3995204"/>
          </a:xfrm>
          <a:custGeom>
            <a:avLst/>
            <a:gdLst/>
            <a:ahLst/>
            <a:cxnLst/>
            <a:rect l="l" t="t" r="r" b="b"/>
            <a:pathLst>
              <a:path w="3995204" h="3995204">
                <a:moveTo>
                  <a:pt x="0" y="0"/>
                </a:moveTo>
                <a:lnTo>
                  <a:pt x="3995204" y="0"/>
                </a:lnTo>
                <a:lnTo>
                  <a:pt x="3995204" y="3995204"/>
                </a:lnTo>
                <a:lnTo>
                  <a:pt x="0" y="39952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1010273" y="-15347"/>
            <a:ext cx="6096623" cy="1044047"/>
          </a:xfrm>
          <a:custGeom>
            <a:avLst/>
            <a:gdLst/>
            <a:ahLst/>
            <a:cxnLst/>
            <a:rect l="l" t="t" r="r" b="b"/>
            <a:pathLst>
              <a:path w="6096623" h="1044047">
                <a:moveTo>
                  <a:pt x="0" y="0"/>
                </a:moveTo>
                <a:lnTo>
                  <a:pt x="6096623" y="0"/>
                </a:lnTo>
                <a:lnTo>
                  <a:pt x="6096623" y="1044047"/>
                </a:lnTo>
                <a:lnTo>
                  <a:pt x="0" y="10440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3929336">
            <a:off x="12853055" y="2936180"/>
            <a:ext cx="5316715" cy="5323369"/>
          </a:xfrm>
          <a:custGeom>
            <a:avLst/>
            <a:gdLst/>
            <a:ahLst/>
            <a:cxnLst/>
            <a:rect l="l" t="t" r="r" b="b"/>
            <a:pathLst>
              <a:path w="5316715" h="5323369">
                <a:moveTo>
                  <a:pt x="0" y="0"/>
                </a:moveTo>
                <a:lnTo>
                  <a:pt x="5316715" y="0"/>
                </a:lnTo>
                <a:lnTo>
                  <a:pt x="5316715" y="5323370"/>
                </a:lnTo>
                <a:lnTo>
                  <a:pt x="0" y="53233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Freeform 10"/>
          <p:cNvSpPr/>
          <p:nvPr/>
        </p:nvSpPr>
        <p:spPr>
          <a:xfrm rot="1413869">
            <a:off x="9608302" y="3748939"/>
            <a:ext cx="4756847" cy="4756847"/>
          </a:xfrm>
          <a:custGeom>
            <a:avLst/>
            <a:gdLst/>
            <a:ahLst/>
            <a:cxnLst/>
            <a:rect l="l" t="t" r="r" b="b"/>
            <a:pathLst>
              <a:path w="4756847" h="4756847">
                <a:moveTo>
                  <a:pt x="0" y="0"/>
                </a:moveTo>
                <a:lnTo>
                  <a:pt x="4756847" y="0"/>
                </a:lnTo>
                <a:lnTo>
                  <a:pt x="4756847" y="4756848"/>
                </a:lnTo>
                <a:lnTo>
                  <a:pt x="0" y="475684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1" name="TextBox 11"/>
          <p:cNvSpPr txBox="1"/>
          <p:nvPr/>
        </p:nvSpPr>
        <p:spPr>
          <a:xfrm>
            <a:off x="1600200" y="2019300"/>
            <a:ext cx="7162800" cy="7386638"/>
          </a:xfrm>
          <a:prstGeom prst="rect">
            <a:avLst/>
          </a:prstGeom>
        </p:spPr>
        <p:txBody>
          <a:bodyPr wrap="square" lIns="0" tIns="0" rIns="0" bIns="0" rtlCol="0" anchor="t">
            <a:spAutoFit/>
          </a:bodyPr>
          <a:lstStyle/>
          <a:p>
            <a:pPr algn="ctr"/>
            <a:r>
              <a:rPr lang="vi-VN" sz="9600" b="1" dirty="0">
                <a:solidFill>
                  <a:srgbClr val="000000"/>
                </a:solidFill>
                <a:latin typeface="Cambria" panose="02040503050406030204" pitchFamily="18" charset="0"/>
                <a:ea typeface="Cambria" panose="02040503050406030204" pitchFamily="18" charset="0"/>
                <a:cs typeface="Gaegu"/>
                <a:sym typeface="Gaegu"/>
              </a:rPr>
              <a:t>Hoạt động 1: </a:t>
            </a:r>
            <a:r>
              <a:rPr lang="vi-VN" sz="9600" dirty="0">
                <a:solidFill>
                  <a:srgbClr val="000000"/>
                </a:solidFill>
                <a:latin typeface="Cambria" panose="02040503050406030204" pitchFamily="18" charset="0"/>
                <a:ea typeface="Cambria" panose="02040503050406030204" pitchFamily="18" charset="0"/>
                <a:cs typeface="Gaegu"/>
                <a:sym typeface="Gaegu"/>
              </a:rPr>
              <a:t>Nhận biết được một số nơi vi khuẩn sống.</a:t>
            </a:r>
            <a:endParaRPr lang="en-US" sz="9600" dirty="0">
              <a:solidFill>
                <a:srgbClr val="000000"/>
              </a:solidFill>
              <a:latin typeface="Cambria" panose="02040503050406030204" pitchFamily="18" charset="0"/>
              <a:ea typeface="Cambria" panose="02040503050406030204" pitchFamily="18" charset="0"/>
              <a:cs typeface="Gaegu"/>
              <a:sym typeface="Gaegu"/>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1009357" y="982640"/>
            <a:ext cx="16269287" cy="893288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Aptos" panose="02110004020202020204"/>
            </a:endParaRPr>
          </a:p>
        </p:txBody>
      </p:sp>
      <p:sp>
        <p:nvSpPr>
          <p:cNvPr id="10" name="Arrow: Chevron 9">
            <a:extLst>
              <a:ext uri="{FF2B5EF4-FFF2-40B4-BE49-F238E27FC236}">
                <a16:creationId xmlns:a16="http://schemas.microsoft.com/office/drawing/2014/main" id="{AD340527-24A8-4E43-9BEB-F3E195A2BDDC}"/>
              </a:ext>
            </a:extLst>
          </p:cNvPr>
          <p:cNvSpPr/>
          <p:nvPr/>
        </p:nvSpPr>
        <p:spPr>
          <a:xfrm>
            <a:off x="1295400" y="205708"/>
            <a:ext cx="15849600" cy="2194592"/>
          </a:xfrm>
          <a:prstGeom prst="chevron">
            <a:avLst/>
          </a:prstGeom>
          <a:solidFill>
            <a:schemeClr val="bg1"/>
          </a:solidFill>
          <a:ln>
            <a:solidFill>
              <a:schemeClr val="tx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buClr>
                <a:srgbClr val="000000"/>
              </a:buClr>
            </a:pPr>
            <a:endParaRPr lang="en-US" sz="2801" kern="0">
              <a:solidFill>
                <a:srgbClr val="FFE259"/>
              </a:solidFill>
              <a:latin typeface="Arial"/>
              <a:sym typeface="Arial"/>
            </a:endParaRPr>
          </a:p>
        </p:txBody>
      </p:sp>
      <p:sp>
        <p:nvSpPr>
          <p:cNvPr id="3" name="TextBox 2">
            <a:extLst>
              <a:ext uri="{FF2B5EF4-FFF2-40B4-BE49-F238E27FC236}">
                <a16:creationId xmlns:a16="http://schemas.microsoft.com/office/drawing/2014/main" id="{68479FC2-C97B-4952-9743-56507EA189DD}"/>
              </a:ext>
            </a:extLst>
          </p:cNvPr>
          <p:cNvSpPr txBox="1"/>
          <p:nvPr/>
        </p:nvSpPr>
        <p:spPr>
          <a:xfrm>
            <a:off x="2438400" y="342900"/>
            <a:ext cx="13639799" cy="1754326"/>
          </a:xfrm>
          <a:prstGeom prst="rect">
            <a:avLst/>
          </a:prstGeom>
          <a:noFill/>
        </p:spPr>
        <p:txBody>
          <a:bodyPr wrap="square" rtlCol="0">
            <a:spAutoFit/>
          </a:bodyPr>
          <a:lstStyle/>
          <a:p>
            <a:r>
              <a:rPr lang="vi-VN" sz="5400" b="1" dirty="0">
                <a:latin typeface="Cambria" panose="02040503050406030204" pitchFamily="18" charset="0"/>
                <a:ea typeface="Cambria" panose="02040503050406030204" pitchFamily="18" charset="0"/>
              </a:rPr>
              <a:t>Quan sát từ hình 4 đến hình 12 và nêu những nơi vi khuẩn có thể sống.</a:t>
            </a:r>
            <a:endParaRPr lang="vi-VN" sz="5400" dirty="0">
              <a:latin typeface="Cambria" panose="02040503050406030204" pitchFamily="18" charset="0"/>
              <a:ea typeface="Cambria" panose="02040503050406030204" pitchFamily="18" charset="0"/>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4" name="Picture 3">
            <a:extLst>
              <a:ext uri="{FF2B5EF4-FFF2-40B4-BE49-F238E27FC236}">
                <a16:creationId xmlns:a16="http://schemas.microsoft.com/office/drawing/2014/main" id="{D551B301-8C22-83E1-E5E5-9FDCBD69DE9B}"/>
              </a:ext>
            </a:extLst>
          </p:cNvPr>
          <p:cNvPicPr>
            <a:picLocks noChangeAspect="1"/>
          </p:cNvPicPr>
          <p:nvPr/>
        </p:nvPicPr>
        <p:blipFill>
          <a:blip r:embed="rId6"/>
          <a:stretch>
            <a:fillRect/>
          </a:stretch>
        </p:blipFill>
        <p:spPr>
          <a:xfrm>
            <a:off x="1524000" y="3467100"/>
            <a:ext cx="14853616" cy="4724400"/>
          </a:xfrm>
          <a:prstGeom prst="rect">
            <a:avLst/>
          </a:prstGeom>
        </p:spPr>
      </p:pic>
    </p:spTree>
    <p:extLst>
      <p:ext uri="{BB962C8B-B14F-4D97-AF65-F5344CB8AC3E}">
        <p14:creationId xmlns:p14="http://schemas.microsoft.com/office/powerpoint/2010/main" val="41634500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A69BFA90-AAEC-7599-3B6F-15D6CAD8EF97}"/>
              </a:ext>
            </a:extLst>
          </p:cNvPr>
          <p:cNvSpPr/>
          <p:nvPr/>
        </p:nvSpPr>
        <p:spPr>
          <a:xfrm>
            <a:off x="457201" y="419100"/>
            <a:ext cx="17221200" cy="9496426"/>
          </a:xfrm>
          <a:prstGeom prst="roundRect">
            <a:avLst/>
          </a:prstGeom>
          <a:solidFill>
            <a:schemeClr val="bg1">
              <a:alpha val="79000"/>
            </a:schemeClr>
          </a:solidFill>
          <a:ln w="38100">
            <a:solidFill>
              <a:schemeClr val="accent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4" name="Picture 2" descr="A variety of firefighting tools, fire extinguisher, cartoon, character png  | PNGWing">
            <a:extLst>
              <a:ext uri="{FF2B5EF4-FFF2-40B4-BE49-F238E27FC236}">
                <a16:creationId xmlns:a16="http://schemas.microsoft.com/office/drawing/2014/main" id="{40B11858-CC45-46A1-B541-B99BA0BB501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5407" b="73018" l="1739" r="37609">
                        <a14:foregroundMark x1="2826" y1="61174" x2="2826" y2="61174"/>
                        <a14:foregroundMark x1="8804" y1="70031" x2="8804" y2="70031"/>
                        <a14:foregroundMark x1="3043" y1="69207" x2="3043" y2="69207"/>
                        <a14:foregroundMark x1="6413" y1="68383" x2="6413" y2="68383"/>
                        <a14:foregroundMark x1="11848" y1="67971" x2="11848" y2="67971"/>
                        <a14:foregroundMark x1="15978" y1="67971" x2="15978" y2="67971"/>
                        <a14:foregroundMark x1="19022" y1="67353" x2="19022" y2="67353"/>
                        <a14:foregroundMark x1="19457" y1="67971" x2="19457" y2="67971"/>
                        <a14:foregroundMark x1="15761" y1="65911" x2="15761" y2="65911"/>
                        <a14:foregroundMark x1="16413" y1="65499" x2="16413" y2="65499"/>
                        <a14:foregroundMark x1="17283" y1="66529" x2="19239" y2="67147"/>
                        <a14:foregroundMark x1="15543" y1="65088" x2="12935" y2="63028"/>
                        <a14:foregroundMark x1="37826" y1="61792" x2="37826" y2="61792"/>
                        <a14:foregroundMark x1="27283" y1="55407" x2="27283" y2="55407"/>
                        <a14:foregroundMark x1="6848" y1="69207" x2="17609" y2="68795"/>
                        <a14:foregroundMark x1="17609" y1="68795" x2="17717" y2="68795"/>
                        <a14:foregroundMark x1="2174" y1="69413" x2="2174" y2="69413"/>
                        <a14:foregroundMark x1="1739" y1="62204" x2="1739" y2="62204"/>
                      </a14:backgroundRemoval>
                    </a14:imgEffect>
                  </a14:imgLayer>
                </a14:imgProps>
              </a:ext>
              <a:ext uri="{28A0092B-C50C-407E-A947-70E740481C1C}">
                <a14:useLocalDpi xmlns:a14="http://schemas.microsoft.com/office/drawing/2010/main" val="0"/>
              </a:ext>
            </a:extLst>
          </a:blip>
          <a:srcRect t="53558" r="60253" b="27892"/>
          <a:stretch/>
        </p:blipFill>
        <p:spPr bwMode="auto">
          <a:xfrm>
            <a:off x="16450652" y="9382016"/>
            <a:ext cx="1837349" cy="9049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round pink label with white text and a black background&#10;&#10;Description automatically generated">
            <a:extLst>
              <a:ext uri="{FF2B5EF4-FFF2-40B4-BE49-F238E27FC236}">
                <a16:creationId xmlns:a16="http://schemas.microsoft.com/office/drawing/2014/main" id="{9A995A66-FBBE-C087-54C8-2C78439CCE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190500"/>
            <a:ext cx="2304752" cy="2304752"/>
          </a:xfrm>
          <a:prstGeom prst="rect">
            <a:avLst/>
          </a:prstGeom>
        </p:spPr>
      </p:pic>
      <p:pic>
        <p:nvPicPr>
          <p:cNvPr id="6" name="Picture 5">
            <a:extLst>
              <a:ext uri="{FF2B5EF4-FFF2-40B4-BE49-F238E27FC236}">
                <a16:creationId xmlns:a16="http://schemas.microsoft.com/office/drawing/2014/main" id="{939BC59B-28BE-9346-EEDB-372422DA6473}"/>
              </a:ext>
            </a:extLst>
          </p:cNvPr>
          <p:cNvPicPr>
            <a:picLocks noChangeAspect="1"/>
          </p:cNvPicPr>
          <p:nvPr/>
        </p:nvPicPr>
        <p:blipFill>
          <a:blip r:embed="rId6"/>
          <a:stretch>
            <a:fillRect/>
          </a:stretch>
        </p:blipFill>
        <p:spPr>
          <a:xfrm>
            <a:off x="1600200" y="723900"/>
            <a:ext cx="14706600" cy="8783297"/>
          </a:xfrm>
          <a:prstGeom prst="rect">
            <a:avLst/>
          </a:prstGeom>
        </p:spPr>
      </p:pic>
    </p:spTree>
    <p:extLst>
      <p:ext uri="{BB962C8B-B14F-4D97-AF65-F5344CB8AC3E}">
        <p14:creationId xmlns:p14="http://schemas.microsoft.com/office/powerpoint/2010/main" val="40268466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rgbClr val="8AE784">
              <a:lumMod val="20000"/>
              <a:lumOff val="80000"/>
            </a:srgbClr>
          </a:solidFill>
          <a:ln w="25400" cap="flat" cmpd="sng" algn="ctr">
            <a:solidFill>
              <a:srgbClr val="92D050"/>
            </a:solidFill>
            <a:prstDash val="solid"/>
          </a:ln>
          <a:effectLst/>
        </p:spPr>
        <p:txBody>
          <a:bodyPr rtlCol="0" anchor="ctr"/>
          <a:lstStyle/>
          <a:p>
            <a:pPr algn="ctr" defTabSz="1828755">
              <a:buClr>
                <a:srgbClr val="000000"/>
              </a:buClr>
              <a:defRPr/>
            </a:pPr>
            <a:endParaRPr lang="en-US" sz="2801" kern="0">
              <a:solidFill>
                <a:srgbClr val="73BCFF"/>
              </a:solidFill>
              <a:latin typeface="Arial"/>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170646"/>
          </a:xfrm>
          <a:prstGeom prst="rect">
            <a:avLst/>
          </a:prstGeom>
          <a:noFill/>
        </p:spPr>
        <p:txBody>
          <a:bodyPr wrap="square" rtlCol="0">
            <a:spAutoFit/>
          </a:bodyPr>
          <a:lstStyle/>
          <a:p>
            <a:pPr marL="914378" indent="-914378" algn="just" defTabSz="1828755">
              <a:buClr>
                <a:srgbClr val="000000"/>
              </a:buClr>
              <a:buFont typeface="Wingdings" panose="05000000000000000000" pitchFamily="2" charset="2"/>
              <a:buChar char="Ø"/>
            </a:pP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M</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ột số nơi vi khuẩn sống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đó</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a:t>
            </a:r>
            <a:r>
              <a:rPr lang="en-US" sz="6600" kern="0" dirty="0" err="1">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là</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r>
              <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 nước từ vòi, trong không khí, đất, tay nắm cửa, thực phẩm chưa nấu chín (gà, rau,..), ở trong nhà vệ sinh, trên da tay và trong ruột (hệ tiêu hoá)</a:t>
            </a:r>
            <a:r>
              <a:rPr lang="en-US"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a:t>
            </a:r>
            <a:endParaRPr lang="vi-VN" sz="66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12" name="Picture 11">
            <a:extLst>
              <a:ext uri="{FF2B5EF4-FFF2-40B4-BE49-F238E27FC236}">
                <a16:creationId xmlns:a16="http://schemas.microsoft.com/office/drawing/2014/main" id="{04F1BE6E-EF06-2479-7AF0-8E58B61BE1EA}"/>
              </a:ext>
            </a:extLst>
          </p:cNvPr>
          <p:cNvPicPr>
            <a:picLocks noChangeAspect="1"/>
          </p:cNvPicPr>
          <p:nvPr/>
        </p:nvPicPr>
        <p:blipFill>
          <a:blip r:embed="rId3"/>
          <a:stretch>
            <a:fillRect/>
          </a:stretch>
        </p:blipFill>
        <p:spPr>
          <a:xfrm>
            <a:off x="1205430" y="1067517"/>
            <a:ext cx="14841999" cy="1801524"/>
          </a:xfrm>
          <a:prstGeom prst="rect">
            <a:avLst/>
          </a:prstGeom>
        </p:spPr>
      </p:pic>
    </p:spTree>
    <p:extLst>
      <p:ext uri="{BB962C8B-B14F-4D97-AF65-F5344CB8AC3E}">
        <p14:creationId xmlns:p14="http://schemas.microsoft.com/office/powerpoint/2010/main" val="41485310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8CC3871-3BF4-34A0-A936-21E60AF27241}"/>
              </a:ext>
            </a:extLst>
          </p:cNvPr>
          <p:cNvSpPr/>
          <p:nvPr/>
        </p:nvSpPr>
        <p:spPr>
          <a:xfrm>
            <a:off x="850605" y="2729234"/>
            <a:ext cx="16586790" cy="6224266"/>
          </a:xfrm>
          <a:prstGeom prst="roundRect">
            <a:avLst/>
          </a:prstGeom>
          <a:solidFill>
            <a:schemeClr val="accent5">
              <a:lumMod val="20000"/>
              <a:lumOff val="80000"/>
            </a:schemeClr>
          </a:solidFill>
          <a:ln w="25400" cap="flat" cmpd="sng" algn="ctr">
            <a:solidFill>
              <a:srgbClr val="92D050"/>
            </a:solidFill>
            <a:prstDash val="solid"/>
          </a:ln>
          <a:effectLst/>
        </p:spPr>
        <p:txBody>
          <a:bodyPr rtlCol="0" anchor="ctr"/>
          <a:lstStyle/>
          <a:p>
            <a:pPr marL="0" marR="0" lvl="0" indent="0" algn="ctr" defTabSz="1828755" rtl="0" eaLnBrk="1" fontAlgn="auto" latinLnBrk="0" hangingPunct="1">
              <a:lnSpc>
                <a:spcPct val="100000"/>
              </a:lnSpc>
              <a:spcBef>
                <a:spcPts val="0"/>
              </a:spcBef>
              <a:spcAft>
                <a:spcPts val="0"/>
              </a:spcAft>
              <a:buClr>
                <a:srgbClr val="000000"/>
              </a:buClr>
              <a:buSzTx/>
              <a:buFontTx/>
              <a:buNone/>
              <a:tabLst/>
              <a:defRPr/>
            </a:pPr>
            <a:endParaRPr kumimoji="0" lang="en-US" sz="2801" b="0" i="0" u="none" strike="noStrike" kern="0" cap="none" spc="0" normalizeH="0" baseline="0" noProof="0">
              <a:ln>
                <a:noFill/>
              </a:ln>
              <a:solidFill>
                <a:srgbClr val="73BCFF"/>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9E528B81-5C3B-D736-5BE0-4176328D4138}"/>
              </a:ext>
            </a:extLst>
          </p:cNvPr>
          <p:cNvSpPr txBox="1"/>
          <p:nvPr/>
        </p:nvSpPr>
        <p:spPr>
          <a:xfrm>
            <a:off x="990600" y="3009900"/>
            <a:ext cx="15959224" cy="5632311"/>
          </a:xfrm>
          <a:prstGeom prst="rect">
            <a:avLst/>
          </a:prstGeom>
          <a:noFill/>
        </p:spPr>
        <p:txBody>
          <a:bodyPr wrap="square" rtlCol="0">
            <a:spAutoFit/>
          </a:bodyPr>
          <a:lstStyle/>
          <a:p>
            <a:pPr marL="914378" lvl="0" indent="-914378" algn="just" defTabSz="1828755">
              <a:buClr>
                <a:srgbClr val="000000"/>
              </a:buClr>
              <a:buFont typeface="Wingdings" panose="05000000000000000000" pitchFamily="2" charset="2"/>
              <a:buChar char="Ø"/>
            </a:pPr>
            <a:r>
              <a:rPr lang="vi-VN" sz="7200" kern="0" dirty="0">
                <a:solidFill>
                  <a:srgbClr val="000000"/>
                </a:solidFill>
                <a:latin typeface="Cambria" panose="02040503050406030204" pitchFamily="18" charset="0"/>
                <a:ea typeface="Cambria" panose="02040503050406030204" pitchFamily="18" charset="0"/>
                <a:cs typeface="#9Slide07 Itim" panose="00000500000000000000" pitchFamily="2" charset="-34"/>
                <a:sym typeface="Arial"/>
              </a:rPr>
              <a:t>Vi khuẩn là một sinh vật rất nhỏ bé, chúng có thể phát tán dễ dàng và gây nhiễm khuẩn từ vật này sang vật khác. Từ đó có thể nổi rằng vi khuẩn sống ở khắp mọi nơi.</a:t>
            </a:r>
            <a:endParaRPr kumimoji="0" lang="vi-VN" sz="7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9Slide07 Itim" panose="00000500000000000000" pitchFamily="2" charset="-34"/>
              <a:sym typeface="Arial"/>
            </a:endParaRPr>
          </a:p>
        </p:txBody>
      </p:sp>
      <p:pic>
        <p:nvPicPr>
          <p:cNvPr id="5" name="Picture 4" descr="A close up of a logo&#10;&#10;Description automatically generated">
            <a:extLst>
              <a:ext uri="{FF2B5EF4-FFF2-40B4-BE49-F238E27FC236}">
                <a16:creationId xmlns:a16="http://schemas.microsoft.com/office/drawing/2014/main" id="{30E93A68-F81A-0941-DD0D-A2519AA1E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800100"/>
            <a:ext cx="6895174" cy="1987468"/>
          </a:xfrm>
          <a:prstGeom prst="rect">
            <a:avLst/>
          </a:prstGeom>
        </p:spPr>
      </p:pic>
    </p:spTree>
    <p:extLst>
      <p:ext uri="{BB962C8B-B14F-4D97-AF65-F5344CB8AC3E}">
        <p14:creationId xmlns:p14="http://schemas.microsoft.com/office/powerpoint/2010/main" val="21613965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nlgbo1b">
      <a:majorFont>
        <a:latin typeface="思源黑体 CN" panose="020F0302020204030204"/>
        <a:ea typeface="思源黑体 CN"/>
        <a:cs typeface=""/>
      </a:majorFont>
      <a:minorFont>
        <a:latin typeface="思源黑体 CN" panose="020F0502020204030204"/>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0599FD4B-28FB-4BAC-B20E-3451262D8BFD}"/>
</file>

<file path=customXml/itemProps2.xml><?xml version="1.0" encoding="utf-8"?>
<ds:datastoreItem xmlns:ds="http://schemas.openxmlformats.org/officeDocument/2006/customXml" ds:itemID="{F45B264E-C99D-4FEF-9699-58A628EBD388}"/>
</file>

<file path=customXml/itemProps3.xml><?xml version="1.0" encoding="utf-8"?>
<ds:datastoreItem xmlns:ds="http://schemas.openxmlformats.org/officeDocument/2006/customXml" ds:itemID="{FFE11D61-08B6-48B7-8A99-402184A8C8A5}"/>
</file>

<file path=docProps/app.xml><?xml version="1.0" encoding="utf-8"?>
<Properties xmlns="http://schemas.openxmlformats.org/officeDocument/2006/extended-properties" xmlns:vt="http://schemas.openxmlformats.org/officeDocument/2006/docPropsVTypes">
  <TotalTime>55</TotalTime>
  <Words>489</Words>
  <Application>Microsoft Office PowerPoint</Application>
  <PresentationFormat>Custom</PresentationFormat>
  <Paragraphs>22</Paragraphs>
  <Slides>19</Slides>
  <Notes>1</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19</vt:i4>
      </vt:variant>
    </vt:vector>
  </HeadingPairs>
  <TitlesOfParts>
    <vt:vector size="36" baseType="lpstr">
      <vt:lpstr>等线</vt:lpstr>
      <vt:lpstr>等线 Light</vt:lpstr>
      <vt:lpstr>思源黑体 CN</vt:lpstr>
      <vt:lpstr>思源黑体 CN Bold</vt:lpstr>
      <vt:lpstr>Aptos</vt:lpstr>
      <vt:lpstr>Arial</vt:lpstr>
      <vt:lpstr>Calibri</vt:lpstr>
      <vt:lpstr>Calibri Light</vt:lpstr>
      <vt:lpstr>Cambria</vt:lpstr>
      <vt:lpstr>Wingdings</vt:lpstr>
      <vt:lpstr>Office Theme</vt:lpstr>
      <vt:lpstr>Custom Design</vt:lpstr>
      <vt:lpstr>1_Custom Design</vt:lpstr>
      <vt:lpstr>3_Office Theme</vt:lpstr>
      <vt:lpstr>office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Thao Tran</cp:lastModifiedBy>
  <cp:revision>19</cp:revision>
  <dcterms:created xsi:type="dcterms:W3CDTF">2006-08-16T00:00:00Z</dcterms:created>
  <dcterms:modified xsi:type="dcterms:W3CDTF">2024-12-15T12:01:42Z</dcterms:modified>
  <dc:identifier>DAGVgHU0Lao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