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96" r:id="rId4"/>
    <p:sldId id="7609" r:id="rId5"/>
    <p:sldId id="7607" r:id="rId6"/>
    <p:sldId id="7608" r:id="rId7"/>
    <p:sldId id="7611" r:id="rId8"/>
    <p:sldId id="7612" r:id="rId9"/>
    <p:sldId id="7651" r:id="rId10"/>
    <p:sldId id="261" r:id="rId11"/>
    <p:sldId id="7643" r:id="rId12"/>
    <p:sldId id="7644" r:id="rId13"/>
    <p:sldId id="7650" r:id="rId14"/>
    <p:sldId id="266" r:id="rId15"/>
    <p:sldId id="7662" r:id="rId16"/>
    <p:sldId id="7663" r:id="rId17"/>
    <p:sldId id="7664" r:id="rId18"/>
    <p:sldId id="7665" r:id="rId19"/>
    <p:sldId id="258" r:id="rId20"/>
    <p:sldId id="76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63" d="100"/>
          <a:sy n="63" d="100"/>
        </p:scale>
        <p:origin x="724" y="5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1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0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33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9CEC2-E6D4-D860-1CAF-5A7B3E8C62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762811" y="25619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19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5F92FCE-6CE8-4147-938A-E4684ACDD04E}"/>
</file>

<file path=customXml/itemProps2.xml><?xml version="1.0" encoding="utf-8"?>
<ds:datastoreItem xmlns:ds="http://schemas.openxmlformats.org/officeDocument/2006/customXml" ds:itemID="{323FDB88-7826-420C-8D4E-5CABC968B6F3}"/>
</file>

<file path=customXml/itemProps3.xml><?xml version="1.0" encoding="utf-8"?>
<ds:datastoreItem xmlns:ds="http://schemas.openxmlformats.org/officeDocument/2006/customXml" ds:itemID="{038538F6-61D8-4CD3-8E62-AB491054F749}"/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362</Words>
  <Application>Microsoft Office PowerPoint</Application>
  <PresentationFormat>Widescreen</PresentationFormat>
  <Paragraphs>74</Paragraphs>
  <Slides>20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Thao Tran</cp:lastModifiedBy>
  <cp:revision>71</cp:revision>
  <dcterms:created xsi:type="dcterms:W3CDTF">2019-09-08T10:16:45Z</dcterms:created>
  <dcterms:modified xsi:type="dcterms:W3CDTF">2024-10-07T12:13:51Z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