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06" r:id="rId2"/>
  </p:sldMasterIdLst>
  <p:notesMasterIdLst>
    <p:notesMasterId r:id="rId19"/>
  </p:notesMasterIdLst>
  <p:handoutMasterIdLst>
    <p:handoutMasterId r:id="rId20"/>
  </p:handoutMasterIdLst>
  <p:sldIdLst>
    <p:sldId id="335" r:id="rId3"/>
    <p:sldId id="313" r:id="rId4"/>
    <p:sldId id="314" r:id="rId5"/>
    <p:sldId id="315" r:id="rId6"/>
    <p:sldId id="316" r:id="rId7"/>
    <p:sldId id="342" r:id="rId8"/>
    <p:sldId id="336" r:id="rId9"/>
    <p:sldId id="303" r:id="rId10"/>
    <p:sldId id="310" r:id="rId11"/>
    <p:sldId id="362" r:id="rId12"/>
    <p:sldId id="354" r:id="rId13"/>
    <p:sldId id="318" r:id="rId14"/>
    <p:sldId id="363" r:id="rId15"/>
    <p:sldId id="364" r:id="rId16"/>
    <p:sldId id="365" r:id="rId17"/>
    <p:sldId id="366" r:id="rId18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00FF"/>
    <a:srgbClr val="292929"/>
    <a:srgbClr val="FFFFCC"/>
    <a:srgbClr val="FF9999"/>
    <a:srgbClr val="FFFF00"/>
    <a:srgbClr val="FFFF99"/>
    <a:srgbClr val="B6C808"/>
    <a:srgbClr val="0066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7" autoAdjust="0"/>
    <p:restoredTop sz="93506" autoAdjust="0"/>
  </p:normalViewPr>
  <p:slideViewPr>
    <p:cSldViewPr>
      <p:cViewPr varScale="1">
        <p:scale>
          <a:sx n="63" d="100"/>
          <a:sy n="63" d="100"/>
        </p:scale>
        <p:origin x="796" y="60"/>
      </p:cViewPr>
      <p:guideLst>
        <p:guide orient="horz" pos="211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0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6F18CD-4EC1-4C9B-8D92-FA38DF5287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3A9EBD-D509-4A1D-8030-EA2748BED6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5A44C-E6A2-4B11-9E73-F2D0912AA96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896F8-C354-4080-8144-8D1628B2C2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46A94-6C4E-41FA-89A5-7213E8FAC0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A4D9D-72BD-4FD9-9A61-45E4A7164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9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547863B-7C50-419D-BB3A-31AE1483DD9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21E92DC-AF19-4E52-9756-0145B385F64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250A6E2-B16C-4568-9FB4-F5375204F89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22BE36E6-B7E8-4453-ACBA-197983DED0A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FBDD3C97-D5DE-4134-95CA-8FF48E7D49A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53D76448-CBAE-466E-AC5F-F2B240F9B8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9E848BF7-7064-49C6-8798-1519750F2B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DD6F2859-B0D9-4F98-B636-72740C869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29B1835-A286-45EE-BF16-CFA95F3D2AE6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2085BBC-005C-4A17-95C0-7A1D4562B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D1D4F8B-4BFA-4A54-9C14-63654836A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FD23DCBC-B7D4-4AE0-BF9E-2454E3BE31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27678A8-1AAE-4A87-AEDB-9980AF29D52A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6187216-94C6-4E93-9BE6-D7794CE4E2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DC2D93D-15B0-46B0-8846-300C79D4C1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250C38B-5C7C-48BB-A8E1-B47E9E8854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EA220A2-A142-41E5-A577-A4FE2F38BEBB}" type="slidenum">
              <a:rPr lang="en-US" altLang="en-US">
                <a:latin typeface="Arial" panose="020B0604020202020204" pitchFamily="34" charset="0"/>
              </a:rPr>
              <a:pPr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7A1002C-FA8E-4C56-93D3-CF75F9AE4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93FD9F4-0E78-4B06-BDE7-FFCEEFA0F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250C38B-5C7C-48BB-A8E1-B47E9E8854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220A2-A142-41E5-A577-A4FE2F38BEB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7A1002C-FA8E-4C56-93D3-CF75F9AE4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93FD9F4-0E78-4B06-BDE7-FFCEEFA0F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3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2321-3584-4023-9D14-35771787D6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73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9E29-9A3C-42D9-834D-C6241D7F9C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14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15CE-4CA0-40A0-83BB-3097C7AF52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563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4169147">
            <a:off x="3450368" y="-374327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>
            <a:off x="860400" y="870001"/>
            <a:ext cx="10471725" cy="5118000"/>
            <a:chOff x="645300" y="652501"/>
            <a:chExt cx="7853794" cy="383850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645300" y="652501"/>
              <a:ext cx="7853794" cy="3838500"/>
              <a:chOff x="645300" y="428626"/>
              <a:chExt cx="7853794" cy="3838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45300" y="428626"/>
                <a:ext cx="7853700" cy="38385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" name="Google Shape;13;p2"/>
              <p:cNvGrpSpPr/>
              <p:nvPr/>
            </p:nvGrpSpPr>
            <p:grpSpPr>
              <a:xfrm>
                <a:off x="645450" y="428635"/>
                <a:ext cx="7853645" cy="392406"/>
                <a:chOff x="300225" y="238125"/>
                <a:chExt cx="8544000" cy="42690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300225" y="238125"/>
                  <a:ext cx="8544000" cy="426900"/>
                </a:xfrm>
                <a:prstGeom prst="round2SameRect">
                  <a:avLst>
                    <a:gd name="adj1" fmla="val 3954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00241" y="590551"/>
                  <a:ext cx="8543946" cy="74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6" name="Google Shape;16;p2"/>
                <p:cNvGrpSpPr/>
                <p:nvPr/>
              </p:nvGrpSpPr>
              <p:grpSpPr>
                <a:xfrm>
                  <a:off x="7951566" y="363126"/>
                  <a:ext cx="655694" cy="176896"/>
                  <a:chOff x="13042611" y="1021317"/>
                  <a:chExt cx="495013" cy="133547"/>
                </a:xfrm>
              </p:grpSpPr>
              <p:sp>
                <p:nvSpPr>
                  <p:cNvPr id="17" name="Google Shape;17;p2"/>
                  <p:cNvSpPr/>
                  <p:nvPr/>
                </p:nvSpPr>
                <p:spPr>
                  <a:xfrm>
                    <a:off x="13050093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13042611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13230932" y="102865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>
                    <a:off x="13223591" y="1021317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13411418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13404077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3" name="Google Shape;23;p2"/>
            <p:cNvSpPr/>
            <p:nvPr/>
          </p:nvSpPr>
          <p:spPr>
            <a:xfrm>
              <a:off x="720001" y="706550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 rot="-546">
            <a:off x="3578457" y="4779484"/>
            <a:ext cx="5035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186851" y="1509700"/>
            <a:ext cx="7818800" cy="3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267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538300" y="588601"/>
            <a:ext cx="222536" cy="26279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618260">
            <a:off x="11650801" y="2201499"/>
            <a:ext cx="222535" cy="262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4336614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 rot="-1299936">
            <a:off x="-3249780" y="-2937622"/>
            <a:ext cx="10884395" cy="865043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0" name="Google Shape;30;p3"/>
          <p:cNvGrpSpPr/>
          <p:nvPr/>
        </p:nvGrpSpPr>
        <p:grpSpPr>
          <a:xfrm>
            <a:off x="2004452" y="1109880"/>
            <a:ext cx="9082003" cy="5028104"/>
            <a:chOff x="627130" y="128603"/>
            <a:chExt cx="8316852" cy="4604490"/>
          </a:xfrm>
        </p:grpSpPr>
        <p:grpSp>
          <p:nvGrpSpPr>
            <p:cNvPr id="31" name="Google Shape;31;p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2" name="Google Shape;32;p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3" name="Google Shape;33;p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4" name="Google Shape;34;p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6" name="Google Shape;36;p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7" name="Google Shape;37;p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38;p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39;p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40;p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41;p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42;p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" name="Google Shape;43;p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5888500" y="2811200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latin typeface="Times New Roman" pitchFamily="18" charset="0"/>
                <a:cs typeface="Times New Roman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1705401" y="1609364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 rot="618">
            <a:off x="5888665" y="4074668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3"/>
          <p:cNvSpPr/>
          <p:nvPr/>
        </p:nvSpPr>
        <p:spPr>
          <a:xfrm>
            <a:off x="11444267" y="4933206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486200" y="17328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11444267" y="4374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5354633" y="6330934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1391775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 rot="-1804257" flipH="1">
            <a:off x="5714919" y="-63311"/>
            <a:ext cx="9629955" cy="9893372"/>
          </a:xfrm>
          <a:custGeom>
            <a:avLst/>
            <a:gdLst/>
            <a:ahLst/>
            <a:cxnLst/>
            <a:rect l="l" t="t" r="r" b="b"/>
            <a:pathLst>
              <a:path w="49609" h="50966" extrusionOk="0">
                <a:moveTo>
                  <a:pt x="6871" y="45273"/>
                </a:moveTo>
                <a:cubicBezTo>
                  <a:pt x="6871" y="45273"/>
                  <a:pt x="1" y="36777"/>
                  <a:pt x="11156" y="31660"/>
                </a:cubicBezTo>
                <a:cubicBezTo>
                  <a:pt x="22312" y="26543"/>
                  <a:pt x="4727" y="12038"/>
                  <a:pt x="12942" y="6020"/>
                </a:cubicBezTo>
                <a:cubicBezTo>
                  <a:pt x="21156" y="1"/>
                  <a:pt x="45681" y="2119"/>
                  <a:pt x="45561" y="15428"/>
                </a:cubicBezTo>
                <a:cubicBezTo>
                  <a:pt x="45561" y="15428"/>
                  <a:pt x="49609" y="29550"/>
                  <a:pt x="37109" y="30499"/>
                </a:cubicBezTo>
                <a:cubicBezTo>
                  <a:pt x="24609" y="31447"/>
                  <a:pt x="33159" y="44730"/>
                  <a:pt x="25253" y="46153"/>
                </a:cubicBezTo>
                <a:cubicBezTo>
                  <a:pt x="17347" y="47578"/>
                  <a:pt x="13299" y="50966"/>
                  <a:pt x="6871" y="45273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4" name="Google Shape;174;p6"/>
          <p:cNvGrpSpPr/>
          <p:nvPr/>
        </p:nvGrpSpPr>
        <p:grpSpPr>
          <a:xfrm>
            <a:off x="156900" y="182773"/>
            <a:ext cx="10473689" cy="5798588"/>
            <a:chOff x="627130" y="128603"/>
            <a:chExt cx="8316852" cy="4604490"/>
          </a:xfrm>
        </p:grpSpPr>
        <p:grpSp>
          <p:nvGrpSpPr>
            <p:cNvPr id="175" name="Google Shape;175;p6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76" name="Google Shape;176;p6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77" name="Google Shape;177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78" name="Google Shape;178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30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80" name="Google Shape;180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81" name="Google Shape;181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" name="Google Shape;182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3" name="Google Shape;183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4" name="Google Shape;184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" name="Google Shape;185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6" name="Google Shape;186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87" name="Google Shape;187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430856" y="1882901"/>
            <a:ext cx="8366753" cy="4716985"/>
            <a:chOff x="627130" y="128605"/>
            <a:chExt cx="8316852" cy="4688852"/>
          </a:xfrm>
        </p:grpSpPr>
        <p:grpSp>
          <p:nvGrpSpPr>
            <p:cNvPr id="189" name="Google Shape;189;p6"/>
            <p:cNvGrpSpPr/>
            <p:nvPr/>
          </p:nvGrpSpPr>
          <p:grpSpPr>
            <a:xfrm>
              <a:off x="627130" y="128605"/>
              <a:ext cx="8316852" cy="4688852"/>
              <a:chOff x="627130" y="428624"/>
              <a:chExt cx="8316852" cy="4652100"/>
            </a:xfrm>
          </p:grpSpPr>
          <p:sp>
            <p:nvSpPr>
              <p:cNvPr id="190" name="Google Shape;190;p6"/>
              <p:cNvSpPr/>
              <p:nvPr/>
            </p:nvSpPr>
            <p:spPr>
              <a:xfrm>
                <a:off x="627175" y="428624"/>
                <a:ext cx="8316600" cy="46521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92" name="Google Shape;192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94" name="Google Shape;194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95" name="Google Shape;195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6" name="Google Shape;196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" name="Google Shape;197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8" name="Google Shape;198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9" name="Google Shape;199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0" name="Google Shape;200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01" name="Google Shape;201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2" name="Google Shape;202;p6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6361651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7"/>
          <p:cNvGrpSpPr/>
          <p:nvPr/>
        </p:nvGrpSpPr>
        <p:grpSpPr>
          <a:xfrm>
            <a:off x="520634" y="318702"/>
            <a:ext cx="11378828" cy="6281337"/>
            <a:chOff x="171400" y="128593"/>
            <a:chExt cx="8772740" cy="4795891"/>
          </a:xfrm>
        </p:grpSpPr>
        <p:grpSp>
          <p:nvGrpSpPr>
            <p:cNvPr id="205" name="Google Shape;205;p7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206" name="Google Shape;206;p7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07" name="Google Shape;207;p7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208" name="Google Shape;208;p7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10" name="Google Shape;210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11" name="Google Shape;211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" name="Google Shape;212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3" name="Google Shape;213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4" name="Google Shape;214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5" name="Google Shape;215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" name="Google Shape;216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17" name="Google Shape;217;p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8" name="Google Shape;218;p7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9" name="Google Shape;219;p7"/>
          <p:cNvGrpSpPr/>
          <p:nvPr/>
        </p:nvGrpSpPr>
        <p:grpSpPr>
          <a:xfrm>
            <a:off x="10056511" y="1394117"/>
            <a:ext cx="1413731" cy="1414047"/>
            <a:chOff x="2494400" y="653125"/>
            <a:chExt cx="340625" cy="434325"/>
          </a:xfrm>
        </p:grpSpPr>
        <p:sp>
          <p:nvSpPr>
            <p:cNvPr id="220" name="Google Shape;220;p7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8" name="Google Shape;228;p7"/>
          <p:cNvGrpSpPr/>
          <p:nvPr/>
        </p:nvGrpSpPr>
        <p:grpSpPr>
          <a:xfrm>
            <a:off x="10056388" y="3034593"/>
            <a:ext cx="1406793" cy="1411440"/>
            <a:chOff x="2879000" y="653125"/>
            <a:chExt cx="340650" cy="434325"/>
          </a:xfrm>
        </p:grpSpPr>
        <p:sp>
          <p:nvSpPr>
            <p:cNvPr id="229" name="Google Shape;229;p7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7" name="Google Shape;237;p7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238" name="Google Shape;238;p7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7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247" name="Google Shape;247;p7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49" name="Google Shape;249;p7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50" name="Google Shape;250;p7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7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52" name="Google Shape;252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53" name="Google Shape;253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" name="Google Shape;254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" name="Google Shape;255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" name="Google Shape;256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" name="Google Shape;257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" name="Google Shape;258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59" name="Google Shape;259;p7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6317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 rot="-218">
            <a:off x="960000" y="2151467"/>
            <a:ext cx="6317200" cy="2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⇨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6562146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/>
          <p:nvPr/>
        </p:nvSpPr>
        <p:spPr>
          <a:xfrm rot="4169147" flipH="1">
            <a:off x="1100868" y="-267892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2" name="Google Shape;282;p9"/>
          <p:cNvGrpSpPr/>
          <p:nvPr/>
        </p:nvGrpSpPr>
        <p:grpSpPr>
          <a:xfrm>
            <a:off x="2039496" y="1169381"/>
            <a:ext cx="9562161" cy="5293936"/>
            <a:chOff x="627130" y="128603"/>
            <a:chExt cx="8316852" cy="4604490"/>
          </a:xfrm>
        </p:grpSpPr>
        <p:grpSp>
          <p:nvGrpSpPr>
            <p:cNvPr id="283" name="Google Shape;283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84" name="Google Shape;284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85" name="Google Shape;285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86" name="Google Shape;286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721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88" name="Google Shape;288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89" name="Google Shape;289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" name="Google Shape;290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" name="Google Shape;291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2" name="Google Shape;292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3" name="Google Shape;293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4" name="Google Shape;294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95" name="Google Shape;295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6" name="Google Shape;296;p9"/>
          <p:cNvGrpSpPr/>
          <p:nvPr/>
        </p:nvGrpSpPr>
        <p:grpSpPr>
          <a:xfrm>
            <a:off x="1499745" y="782032"/>
            <a:ext cx="9562161" cy="5293936"/>
            <a:chOff x="627130" y="128603"/>
            <a:chExt cx="8316852" cy="4604490"/>
          </a:xfrm>
        </p:grpSpPr>
        <p:grpSp>
          <p:nvGrpSpPr>
            <p:cNvPr id="297" name="Google Shape;297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98" name="Google Shape;298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99" name="Google Shape;299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00" name="Google Shape;300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058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01" name="Google Shape;301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02" name="Google Shape;302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03" name="Google Shape;303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4" name="Google Shape;304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" name="Google Shape;305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6" name="Google Shape;306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" name="Google Shape;307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8" name="Google Shape;308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09" name="Google Shape;309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0" name="Google Shape;310;p9"/>
          <p:cNvGrpSpPr/>
          <p:nvPr/>
        </p:nvGrpSpPr>
        <p:grpSpPr>
          <a:xfrm>
            <a:off x="959996" y="394681"/>
            <a:ext cx="9562161" cy="5293936"/>
            <a:chOff x="627130" y="128603"/>
            <a:chExt cx="8316852" cy="4604490"/>
          </a:xfrm>
        </p:grpSpPr>
        <p:grpSp>
          <p:nvGrpSpPr>
            <p:cNvPr id="311" name="Google Shape;311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13" name="Google Shape;313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14" name="Google Shape;314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96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16" name="Google Shape;316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17" name="Google Shape;317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8" name="Google Shape;318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9" name="Google Shape;319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0" name="Google Shape;320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1" name="Google Shape;321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" name="Google Shape;322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23" name="Google Shape;323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9"/>
          <p:cNvSpPr txBox="1">
            <a:spLocks noGrp="1"/>
          </p:cNvSpPr>
          <p:nvPr>
            <p:ph type="title"/>
          </p:nvPr>
        </p:nvSpPr>
        <p:spPr>
          <a:xfrm>
            <a:off x="2345676" y="1755667"/>
            <a:ext cx="6790800" cy="1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5" name="Google Shape;325;p9"/>
          <p:cNvSpPr txBox="1">
            <a:spLocks noGrp="1"/>
          </p:cNvSpPr>
          <p:nvPr>
            <p:ph type="subTitle" idx="1"/>
          </p:nvPr>
        </p:nvSpPr>
        <p:spPr>
          <a:xfrm>
            <a:off x="2343076" y="3215000"/>
            <a:ext cx="67960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9"/>
          <p:cNvSpPr/>
          <p:nvPr/>
        </p:nvSpPr>
        <p:spPr>
          <a:xfrm>
            <a:off x="3526769" y="5590283"/>
            <a:ext cx="201523" cy="23798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9"/>
          <p:cNvSpPr/>
          <p:nvPr/>
        </p:nvSpPr>
        <p:spPr>
          <a:xfrm>
            <a:off x="11194300" y="23763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6623013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515135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/>
          <p:nvPr/>
        </p:nvSpPr>
        <p:spPr>
          <a:xfrm rot="-2699971">
            <a:off x="6345565" y="-1939343"/>
            <a:ext cx="6251220" cy="8276689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86" name="Google Shape;386;p13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387" name="Google Shape;387;p13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388" name="Google Shape;388;p13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89" name="Google Shape;389;p13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390" name="Google Shape;390;p13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13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92" name="Google Shape;392;p1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93" name="Google Shape;393;p1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" name="Google Shape;394;p1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" name="Google Shape;395;p1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" name="Google Shape;396;p1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" name="Google Shape;397;p1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" name="Google Shape;398;p1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99" name="Google Shape;399;p13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2663424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2663624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2" hasCustomPrompt="1"/>
          </p:nvPr>
        </p:nvSpPr>
        <p:spPr>
          <a:xfrm rot="6095">
            <a:off x="6678822" y="4770625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3" name="Google Shape;403;p13"/>
          <p:cNvSpPr txBox="1">
            <a:spLocks noGrp="1"/>
          </p:cNvSpPr>
          <p:nvPr>
            <p:ph type="title" idx="3" hasCustomPrompt="1"/>
          </p:nvPr>
        </p:nvSpPr>
        <p:spPr>
          <a:xfrm>
            <a:off x="1342557" y="4770629"/>
            <a:ext cx="902400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4" name="Google Shape;404;p13"/>
          <p:cNvSpPr txBox="1">
            <a:spLocks noGrp="1"/>
          </p:cNvSpPr>
          <p:nvPr>
            <p:ph type="title" idx="4"/>
          </p:nvPr>
        </p:nvSpPr>
        <p:spPr>
          <a:xfrm>
            <a:off x="2663424" y="4275169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5"/>
          </p:nvPr>
        </p:nvSpPr>
        <p:spPr>
          <a:xfrm>
            <a:off x="2663624" y="49775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title" idx="6"/>
          </p:nvPr>
        </p:nvSpPr>
        <p:spPr>
          <a:xfrm>
            <a:off x="7989700" y="4275336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7"/>
          </p:nvPr>
        </p:nvSpPr>
        <p:spPr>
          <a:xfrm>
            <a:off x="7989500" y="49773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/>
          </p:nvPr>
        </p:nvSpPr>
        <p:spPr>
          <a:xfrm>
            <a:off x="7989700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9"/>
          </p:nvPr>
        </p:nvSpPr>
        <p:spPr>
          <a:xfrm>
            <a:off x="7989500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13" hasCustomPrompt="1"/>
          </p:nvPr>
        </p:nvSpPr>
        <p:spPr>
          <a:xfrm rot="6095">
            <a:off x="6678833" y="2604699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14" hasCustomPrompt="1"/>
          </p:nvPr>
        </p:nvSpPr>
        <p:spPr>
          <a:xfrm rot="1527">
            <a:off x="1343533" y="2606700"/>
            <a:ext cx="9004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15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3"/>
          <p:cNvSpPr/>
          <p:nvPr/>
        </p:nvSpPr>
        <p:spPr>
          <a:xfrm>
            <a:off x="482849" y="2814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6198434" y="6138006"/>
            <a:ext cx="201533" cy="23799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13"/>
          <p:cNvSpPr/>
          <p:nvPr/>
        </p:nvSpPr>
        <p:spPr>
          <a:xfrm>
            <a:off x="11315316" y="18299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9617368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"/>
          <p:cNvSpPr/>
          <p:nvPr/>
        </p:nvSpPr>
        <p:spPr>
          <a:xfrm rot="4650514" flipH="1">
            <a:off x="1684954" y="-3272637"/>
            <a:ext cx="8822081" cy="13403284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18" name="Google Shape;418;p14"/>
          <p:cNvGrpSpPr/>
          <p:nvPr/>
        </p:nvGrpSpPr>
        <p:grpSpPr>
          <a:xfrm>
            <a:off x="1815156" y="1044082"/>
            <a:ext cx="8366753" cy="4632117"/>
            <a:chOff x="627130" y="128603"/>
            <a:chExt cx="8316852" cy="4604490"/>
          </a:xfrm>
        </p:grpSpPr>
        <p:grpSp>
          <p:nvGrpSpPr>
            <p:cNvPr id="419" name="Google Shape;419;p14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420" name="Google Shape;420;p14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21" name="Google Shape;421;p14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422" name="Google Shape;422;p14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424" name="Google Shape;424;p14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425" name="Google Shape;425;p14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6" name="Google Shape;426;p14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7" name="Google Shape;427;p14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8" name="Google Shape;428;p14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9" name="Google Shape;429;p14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430;p14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1" name="Google Shape;431;p14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2" name="Google Shape;432;p14"/>
          <p:cNvSpPr txBox="1">
            <a:spLocks noGrp="1"/>
          </p:cNvSpPr>
          <p:nvPr>
            <p:ph type="title"/>
          </p:nvPr>
        </p:nvSpPr>
        <p:spPr>
          <a:xfrm>
            <a:off x="5267516" y="2376667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3" name="Google Shape;433;p14"/>
          <p:cNvSpPr txBox="1">
            <a:spLocks noGrp="1"/>
          </p:cNvSpPr>
          <p:nvPr>
            <p:ph type="title" idx="2" hasCustomPrompt="1"/>
          </p:nvPr>
        </p:nvSpPr>
        <p:spPr>
          <a:xfrm>
            <a:off x="2162601" y="3746447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34" name="Google Shape;434;p14"/>
          <p:cNvSpPr txBox="1">
            <a:spLocks noGrp="1"/>
          </p:cNvSpPr>
          <p:nvPr>
            <p:ph type="subTitle" idx="1"/>
          </p:nvPr>
        </p:nvSpPr>
        <p:spPr>
          <a:xfrm rot="618">
            <a:off x="5267681" y="3640135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5853491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A173-5911-4DF8-B81F-DE92A37BC8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096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6"/>
          <p:cNvSpPr/>
          <p:nvPr/>
        </p:nvSpPr>
        <p:spPr>
          <a:xfrm rot="-150953">
            <a:off x="-613563" y="-698461"/>
            <a:ext cx="14267083" cy="8483640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33" name="Google Shape;533;p16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534" name="Google Shape;534;p16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35" name="Google Shape;535;p16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36" name="Google Shape;536;p16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37" name="Google Shape;537;p16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16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39" name="Google Shape;539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40" name="Google Shape;540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1" name="Google Shape;541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2" name="Google Shape;542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3" name="Google Shape;543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4" name="Google Shape;544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5" name="Google Shape;545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46" name="Google Shape;546;p16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7" name="Google Shape;547;p16"/>
          <p:cNvGrpSpPr/>
          <p:nvPr/>
        </p:nvGrpSpPr>
        <p:grpSpPr>
          <a:xfrm>
            <a:off x="1360576" y="182233"/>
            <a:ext cx="9504499" cy="6437568"/>
            <a:chOff x="627130" y="128596"/>
            <a:chExt cx="8316852" cy="5633153"/>
          </a:xfrm>
        </p:grpSpPr>
        <p:grpSp>
          <p:nvGrpSpPr>
            <p:cNvPr id="548" name="Google Shape;548;p16"/>
            <p:cNvGrpSpPr/>
            <p:nvPr/>
          </p:nvGrpSpPr>
          <p:grpSpPr>
            <a:xfrm>
              <a:off x="627130" y="128596"/>
              <a:ext cx="8316852" cy="5633153"/>
              <a:chOff x="627130" y="428616"/>
              <a:chExt cx="8316852" cy="5589000"/>
            </a:xfrm>
          </p:grpSpPr>
          <p:sp>
            <p:nvSpPr>
              <p:cNvPr id="549" name="Google Shape;549;p16"/>
              <p:cNvSpPr/>
              <p:nvPr/>
            </p:nvSpPr>
            <p:spPr>
              <a:xfrm>
                <a:off x="627180" y="428616"/>
                <a:ext cx="8316600" cy="55890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50" name="Google Shape;550;p1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551" name="Google Shape;551;p1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1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53" name="Google Shape;553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54" name="Google Shape;554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5" name="Google Shape;555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6" name="Google Shape;556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7" name="Google Shape;557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8" name="Google Shape;558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9" name="Google Shape;559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60" name="Google Shape;560;p1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61" name="Google Shape;561;p16"/>
          <p:cNvSpPr txBox="1">
            <a:spLocks noGrp="1"/>
          </p:cNvSpPr>
          <p:nvPr>
            <p:ph type="title"/>
          </p:nvPr>
        </p:nvSpPr>
        <p:spPr>
          <a:xfrm rot="-1051">
            <a:off x="3774916" y="4302999"/>
            <a:ext cx="3924800" cy="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62" name="Google Shape;562;p16"/>
          <p:cNvSpPr txBox="1">
            <a:spLocks noGrp="1"/>
          </p:cNvSpPr>
          <p:nvPr>
            <p:ph type="subTitle" idx="1"/>
          </p:nvPr>
        </p:nvSpPr>
        <p:spPr>
          <a:xfrm>
            <a:off x="3774917" y="1947751"/>
            <a:ext cx="6085200" cy="21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6"/>
          <p:cNvSpPr/>
          <p:nvPr/>
        </p:nvSpPr>
        <p:spPr>
          <a:xfrm>
            <a:off x="10778900" y="3034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16"/>
          <p:cNvSpPr/>
          <p:nvPr/>
        </p:nvSpPr>
        <p:spPr>
          <a:xfrm>
            <a:off x="960000" y="3655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0414424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7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67" name="Google Shape;567;p17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68" name="Google Shape;568;p17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69" name="Google Shape;569;p17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70" name="Google Shape;570;p17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1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72" name="Google Shape;572;p1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73" name="Google Shape;573;p1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4" name="Google Shape;574;p1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5" name="Google Shape;575;p1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6" name="Google Shape;576;p1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7" name="Google Shape;577;p1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8" name="Google Shape;578;p1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79" name="Google Shape;579;p1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80" name="Google Shape;580;p1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4419412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8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83" name="Google Shape;583;p18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84" name="Google Shape;584;p18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85" name="Google Shape;585;p18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86" name="Google Shape;586;p18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18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88" name="Google Shape;588;p18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89" name="Google Shape;589;p18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0" name="Google Shape;590;p18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1" name="Google Shape;591;p18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2" name="Google Shape;592;p18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3" name="Google Shape;593;p18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4" name="Google Shape;594;p18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95" name="Google Shape;595;p18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6" name="Google Shape;596;p18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597" name="Google Shape;597;p18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5" name="Google Shape;605;p18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606" name="Google Shape;606;p18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18"/>
          <p:cNvGrpSpPr/>
          <p:nvPr/>
        </p:nvGrpSpPr>
        <p:grpSpPr>
          <a:xfrm>
            <a:off x="10166299" y="4512840"/>
            <a:ext cx="1339156" cy="1339169"/>
            <a:chOff x="3265750" y="653125"/>
            <a:chExt cx="340625" cy="434325"/>
          </a:xfrm>
        </p:grpSpPr>
        <p:sp>
          <p:nvSpPr>
            <p:cNvPr id="615" name="Google Shape;615;p18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326575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9EA2E0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23" name="Google Shape;623;p18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18"/>
          <p:cNvSpPr/>
          <p:nvPr/>
        </p:nvSpPr>
        <p:spPr>
          <a:xfrm>
            <a:off x="456333" y="41134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18"/>
          <p:cNvSpPr/>
          <p:nvPr/>
        </p:nvSpPr>
        <p:spPr>
          <a:xfrm>
            <a:off x="11298733" y="6077383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702174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19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628" name="Google Shape;628;p19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629" name="Google Shape;629;p19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30" name="Google Shape;630;p19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31" name="Google Shape;631;p19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1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33" name="Google Shape;633;p1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34" name="Google Shape;634;p1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" name="Google Shape;635;p1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" name="Google Shape;636;p1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7" name="Google Shape;637;p1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8" name="Google Shape;638;p1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9" name="Google Shape;639;p1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40" name="Google Shape;640;p1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1" name="Google Shape;641;p19"/>
          <p:cNvGrpSpPr/>
          <p:nvPr/>
        </p:nvGrpSpPr>
        <p:grpSpPr>
          <a:xfrm>
            <a:off x="10295903" y="1391947"/>
            <a:ext cx="1333895" cy="1338359"/>
            <a:chOff x="2879000" y="653125"/>
            <a:chExt cx="340650" cy="434325"/>
          </a:xfrm>
        </p:grpSpPr>
        <p:sp>
          <p:nvSpPr>
            <p:cNvPr id="642" name="Google Shape;642;p1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0" name="Google Shape;650;p19"/>
          <p:cNvGrpSpPr/>
          <p:nvPr/>
        </p:nvGrpSpPr>
        <p:grpSpPr>
          <a:xfrm>
            <a:off x="10292649" y="2946615"/>
            <a:ext cx="1340473" cy="1340848"/>
            <a:chOff x="2494400" y="653125"/>
            <a:chExt cx="340625" cy="434325"/>
          </a:xfrm>
        </p:grpSpPr>
        <p:sp>
          <p:nvSpPr>
            <p:cNvPr id="651" name="Google Shape;651;p1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9" name="Google Shape;659;p19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9"/>
          <p:cNvSpPr/>
          <p:nvPr/>
        </p:nvSpPr>
        <p:spPr>
          <a:xfrm>
            <a:off x="3139300" y="596645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1" name="Google Shape;661;p19"/>
          <p:cNvSpPr/>
          <p:nvPr/>
        </p:nvSpPr>
        <p:spPr>
          <a:xfrm>
            <a:off x="9152433" y="6017516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781583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0"/>
          <p:cNvSpPr/>
          <p:nvPr/>
        </p:nvSpPr>
        <p:spPr>
          <a:xfrm rot="-778826">
            <a:off x="-528635" y="-2239615"/>
            <a:ext cx="12974680" cy="1031152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4" name="Google Shape;664;p20"/>
          <p:cNvGrpSpPr/>
          <p:nvPr/>
        </p:nvGrpSpPr>
        <p:grpSpPr>
          <a:xfrm>
            <a:off x="228534" y="171467"/>
            <a:ext cx="11696927" cy="2724152"/>
            <a:chOff x="171400" y="128600"/>
            <a:chExt cx="8772695" cy="2043114"/>
          </a:xfrm>
        </p:grpSpPr>
        <p:grpSp>
          <p:nvGrpSpPr>
            <p:cNvPr id="665" name="Google Shape;665;p20"/>
            <p:cNvGrpSpPr/>
            <p:nvPr/>
          </p:nvGrpSpPr>
          <p:grpSpPr>
            <a:xfrm>
              <a:off x="171400" y="128600"/>
              <a:ext cx="8772695" cy="2043114"/>
              <a:chOff x="171400" y="428619"/>
              <a:chExt cx="8772695" cy="2027100"/>
            </a:xfrm>
          </p:grpSpPr>
          <p:sp>
            <p:nvSpPr>
              <p:cNvPr id="666" name="Google Shape;666;p20"/>
              <p:cNvSpPr/>
              <p:nvPr/>
            </p:nvSpPr>
            <p:spPr>
              <a:xfrm>
                <a:off x="171450" y="428619"/>
                <a:ext cx="8772300" cy="20271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67" name="Google Shape;667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68" name="Google Shape;668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70" name="Google Shape;670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71" name="Google Shape;671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2" name="Google Shape;672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3" name="Google Shape;673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4" name="Google Shape;674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5" name="Google Shape;675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6" name="Google Shape;676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77" name="Google Shape;677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8" name="Google Shape;678;p20"/>
          <p:cNvGrpSpPr/>
          <p:nvPr/>
        </p:nvGrpSpPr>
        <p:grpSpPr>
          <a:xfrm>
            <a:off x="613234" y="2610495"/>
            <a:ext cx="11696927" cy="2822120"/>
            <a:chOff x="171400" y="128608"/>
            <a:chExt cx="8772695" cy="2116590"/>
          </a:xfrm>
        </p:grpSpPr>
        <p:grpSp>
          <p:nvGrpSpPr>
            <p:cNvPr id="679" name="Google Shape;679;p20"/>
            <p:cNvGrpSpPr/>
            <p:nvPr/>
          </p:nvGrpSpPr>
          <p:grpSpPr>
            <a:xfrm>
              <a:off x="171400" y="128608"/>
              <a:ext cx="8772695" cy="2116590"/>
              <a:chOff x="171400" y="428627"/>
              <a:chExt cx="8772695" cy="2100000"/>
            </a:xfrm>
          </p:grpSpPr>
          <p:sp>
            <p:nvSpPr>
              <p:cNvPr id="680" name="Google Shape;680;p20"/>
              <p:cNvSpPr/>
              <p:nvPr/>
            </p:nvSpPr>
            <p:spPr>
              <a:xfrm>
                <a:off x="171450" y="428627"/>
                <a:ext cx="8772300" cy="21000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81" name="Google Shape;681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82" name="Google Shape;682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84" name="Google Shape;684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85" name="Google Shape;685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6" name="Google Shape;686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7" name="Google Shape;687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8" name="Google Shape;688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9" name="Google Shape;689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0" name="Google Shape;690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91" name="Google Shape;691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2" name="Google Shape;692;p20"/>
          <p:cNvGrpSpPr/>
          <p:nvPr/>
        </p:nvGrpSpPr>
        <p:grpSpPr>
          <a:xfrm>
            <a:off x="10525101" y="3578547"/>
            <a:ext cx="1413787" cy="1411440"/>
            <a:chOff x="3265747" y="653121"/>
            <a:chExt cx="355783" cy="434325"/>
          </a:xfrm>
        </p:grpSpPr>
        <p:sp>
          <p:nvSpPr>
            <p:cNvPr id="693" name="Google Shape;693;p20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01" name="Google Shape;701;p20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20"/>
          <p:cNvSpPr/>
          <p:nvPr/>
        </p:nvSpPr>
        <p:spPr>
          <a:xfrm>
            <a:off x="848733" y="42813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473549" y="2063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20"/>
          <p:cNvSpPr/>
          <p:nvPr/>
        </p:nvSpPr>
        <p:spPr>
          <a:xfrm>
            <a:off x="7545767" y="6303896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5053054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3"/>
          <p:cNvSpPr/>
          <p:nvPr/>
        </p:nvSpPr>
        <p:spPr>
          <a:xfrm rot="4979706" flipH="1">
            <a:off x="3405051" y="-1033531"/>
            <a:ext cx="9470581" cy="8863909"/>
          </a:xfrm>
          <a:custGeom>
            <a:avLst/>
            <a:gdLst/>
            <a:ahLst/>
            <a:cxnLst/>
            <a:rect l="l" t="t" r="r" b="b"/>
            <a:pathLst>
              <a:path w="49002" h="45863" extrusionOk="0">
                <a:moveTo>
                  <a:pt x="7884" y="1"/>
                </a:moveTo>
                <a:cubicBezTo>
                  <a:pt x="5460" y="1"/>
                  <a:pt x="3475" y="1698"/>
                  <a:pt x="2862" y="5020"/>
                </a:cubicBezTo>
                <a:cubicBezTo>
                  <a:pt x="1583" y="11968"/>
                  <a:pt x="1441" y="19302"/>
                  <a:pt x="776" y="26337"/>
                </a:cubicBezTo>
                <a:cubicBezTo>
                  <a:pt x="324" y="31109"/>
                  <a:pt x="0" y="36376"/>
                  <a:pt x="2861" y="40224"/>
                </a:cubicBezTo>
                <a:cubicBezTo>
                  <a:pt x="6166" y="44670"/>
                  <a:pt x="12399" y="45504"/>
                  <a:pt x="17935" y="45732"/>
                </a:cubicBezTo>
                <a:cubicBezTo>
                  <a:pt x="19860" y="45812"/>
                  <a:pt x="21790" y="45863"/>
                  <a:pt x="23719" y="45863"/>
                </a:cubicBezTo>
                <a:cubicBezTo>
                  <a:pt x="28198" y="45863"/>
                  <a:pt x="32671" y="45589"/>
                  <a:pt x="37068" y="44767"/>
                </a:cubicBezTo>
                <a:cubicBezTo>
                  <a:pt x="39553" y="44301"/>
                  <a:pt x="42051" y="43644"/>
                  <a:pt x="44189" y="42292"/>
                </a:cubicBezTo>
                <a:cubicBezTo>
                  <a:pt x="46326" y="40942"/>
                  <a:pt x="48077" y="38803"/>
                  <a:pt x="48455" y="36304"/>
                </a:cubicBezTo>
                <a:cubicBezTo>
                  <a:pt x="49002" y="32695"/>
                  <a:pt x="46570" y="29177"/>
                  <a:pt x="43475" y="27243"/>
                </a:cubicBezTo>
                <a:cubicBezTo>
                  <a:pt x="40379" y="25308"/>
                  <a:pt x="36704" y="24595"/>
                  <a:pt x="33154" y="23745"/>
                </a:cubicBezTo>
                <a:cubicBezTo>
                  <a:pt x="29603" y="22894"/>
                  <a:pt x="25951" y="21793"/>
                  <a:pt x="23282" y="19303"/>
                </a:cubicBezTo>
                <a:cubicBezTo>
                  <a:pt x="20820" y="17005"/>
                  <a:pt x="19476" y="13785"/>
                  <a:pt x="18171" y="10680"/>
                </a:cubicBezTo>
                <a:cubicBezTo>
                  <a:pt x="16866" y="7576"/>
                  <a:pt x="15452" y="4371"/>
                  <a:pt x="12905" y="2168"/>
                </a:cubicBezTo>
                <a:cubicBezTo>
                  <a:pt x="11217" y="716"/>
                  <a:pt x="9458" y="1"/>
                  <a:pt x="788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2" name="Google Shape;742;p23"/>
          <p:cNvGrpSpPr/>
          <p:nvPr/>
        </p:nvGrpSpPr>
        <p:grpSpPr>
          <a:xfrm>
            <a:off x="1995497" y="719096"/>
            <a:ext cx="9789489" cy="5419792"/>
            <a:chOff x="627130" y="128603"/>
            <a:chExt cx="8316852" cy="4604490"/>
          </a:xfrm>
        </p:grpSpPr>
        <p:grpSp>
          <p:nvGrpSpPr>
            <p:cNvPr id="743" name="Google Shape;743;p2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744" name="Google Shape;744;p2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45" name="Google Shape;745;p2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746" name="Google Shape;746;p2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6252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2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48" name="Google Shape;748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49" name="Google Shape;749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0" name="Google Shape;750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1" name="Google Shape;751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" name="Google Shape;752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" name="Google Shape;753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4" name="Google Shape;754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55" name="Google Shape;755;p2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6" name="Google Shape;756;p23"/>
          <p:cNvGrpSpPr/>
          <p:nvPr/>
        </p:nvGrpSpPr>
        <p:grpSpPr>
          <a:xfrm>
            <a:off x="406400" y="162367"/>
            <a:ext cx="5102499" cy="6437549"/>
            <a:chOff x="4716495" y="128594"/>
            <a:chExt cx="4227655" cy="5333807"/>
          </a:xfrm>
        </p:grpSpPr>
        <p:grpSp>
          <p:nvGrpSpPr>
            <p:cNvPr id="757" name="Google Shape;757;p23"/>
            <p:cNvGrpSpPr/>
            <p:nvPr/>
          </p:nvGrpSpPr>
          <p:grpSpPr>
            <a:xfrm>
              <a:off x="4716495" y="128594"/>
              <a:ext cx="4227655" cy="5333807"/>
              <a:chOff x="4716494" y="428613"/>
              <a:chExt cx="4227655" cy="5292000"/>
            </a:xfrm>
          </p:grpSpPr>
          <p:sp>
            <p:nvSpPr>
              <p:cNvPr id="758" name="Google Shape;758;p23"/>
              <p:cNvSpPr/>
              <p:nvPr/>
            </p:nvSpPr>
            <p:spPr>
              <a:xfrm>
                <a:off x="4716550" y="428613"/>
                <a:ext cx="4227600" cy="52920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59" name="Google Shape;759;p23"/>
              <p:cNvGrpSpPr/>
              <p:nvPr/>
            </p:nvGrpSpPr>
            <p:grpSpPr>
              <a:xfrm>
                <a:off x="4716494" y="428627"/>
                <a:ext cx="4227482" cy="490301"/>
                <a:chOff x="4729125" y="238117"/>
                <a:chExt cx="4599089" cy="533400"/>
              </a:xfrm>
            </p:grpSpPr>
            <p:sp>
              <p:nvSpPr>
                <p:cNvPr id="760" name="Google Shape;760;p23"/>
                <p:cNvSpPr/>
                <p:nvPr/>
              </p:nvSpPr>
              <p:spPr>
                <a:xfrm>
                  <a:off x="4729239" y="238117"/>
                  <a:ext cx="4598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23"/>
                <p:cNvSpPr/>
                <p:nvPr/>
              </p:nvSpPr>
              <p:spPr>
                <a:xfrm>
                  <a:off x="4729125" y="685646"/>
                  <a:ext cx="4599089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62" name="Google Shape;762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63" name="Google Shape;763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4" name="Google Shape;764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5" name="Google Shape;765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6" name="Google Shape;766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7" name="Google Shape;767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8" name="Google Shape;768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69" name="Google Shape;769;p23"/>
            <p:cNvSpPr/>
            <p:nvPr/>
          </p:nvSpPr>
          <p:spPr>
            <a:xfrm>
              <a:off x="4790684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0" name="Google Shape;770;p2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3599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3"/>
          <p:cNvSpPr/>
          <p:nvPr/>
        </p:nvSpPr>
        <p:spPr>
          <a:xfrm>
            <a:off x="11693467" y="3070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4683970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30"/>
          <p:cNvSpPr/>
          <p:nvPr/>
        </p:nvSpPr>
        <p:spPr>
          <a:xfrm>
            <a:off x="373634" y="-88900"/>
            <a:ext cx="6735165" cy="7035824"/>
          </a:xfrm>
          <a:custGeom>
            <a:avLst/>
            <a:gdLst/>
            <a:ahLst/>
            <a:cxnLst/>
            <a:rect l="l" t="t" r="r" b="b"/>
            <a:pathLst>
              <a:path w="28741" h="30024" extrusionOk="0">
                <a:moveTo>
                  <a:pt x="16290" y="0"/>
                </a:moveTo>
                <a:cubicBezTo>
                  <a:pt x="15349" y="0"/>
                  <a:pt x="14432" y="121"/>
                  <a:pt x="13568" y="372"/>
                </a:cubicBezTo>
                <a:cubicBezTo>
                  <a:pt x="10969" y="1128"/>
                  <a:pt x="8867" y="3064"/>
                  <a:pt x="6802" y="4741"/>
                </a:cubicBezTo>
                <a:cubicBezTo>
                  <a:pt x="4738" y="6401"/>
                  <a:pt x="2728" y="7802"/>
                  <a:pt x="1549" y="9774"/>
                </a:cubicBezTo>
                <a:cubicBezTo>
                  <a:pt x="369" y="11747"/>
                  <a:pt x="0" y="14273"/>
                  <a:pt x="295" y="16742"/>
                </a:cubicBezTo>
                <a:cubicBezTo>
                  <a:pt x="571" y="19232"/>
                  <a:pt x="1492" y="21684"/>
                  <a:pt x="2893" y="24208"/>
                </a:cubicBezTo>
                <a:cubicBezTo>
                  <a:pt x="4295" y="26753"/>
                  <a:pt x="6175" y="29389"/>
                  <a:pt x="8553" y="29923"/>
                </a:cubicBezTo>
                <a:cubicBezTo>
                  <a:pt x="8873" y="29993"/>
                  <a:pt x="9201" y="30024"/>
                  <a:pt x="9538" y="30024"/>
                </a:cubicBezTo>
                <a:cubicBezTo>
                  <a:pt x="11710" y="30024"/>
                  <a:pt x="14224" y="28716"/>
                  <a:pt x="16794" y="27822"/>
                </a:cubicBezTo>
                <a:cubicBezTo>
                  <a:pt x="19743" y="26790"/>
                  <a:pt x="22749" y="26329"/>
                  <a:pt x="24426" y="24577"/>
                </a:cubicBezTo>
                <a:cubicBezTo>
                  <a:pt x="26103" y="22845"/>
                  <a:pt x="26454" y="19839"/>
                  <a:pt x="27099" y="16742"/>
                </a:cubicBezTo>
                <a:cubicBezTo>
                  <a:pt x="27763" y="13645"/>
                  <a:pt x="28740" y="10456"/>
                  <a:pt x="27984" y="7728"/>
                </a:cubicBezTo>
                <a:cubicBezTo>
                  <a:pt x="27247" y="5000"/>
                  <a:pt x="24795" y="2732"/>
                  <a:pt x="22029" y="1386"/>
                </a:cubicBezTo>
                <a:cubicBezTo>
                  <a:pt x="20171" y="488"/>
                  <a:pt x="18181" y="0"/>
                  <a:pt x="1629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49" name="Google Shape;949;p30"/>
          <p:cNvGrpSpPr/>
          <p:nvPr/>
        </p:nvGrpSpPr>
        <p:grpSpPr>
          <a:xfrm>
            <a:off x="2385452" y="1033247"/>
            <a:ext cx="9082003" cy="5028104"/>
            <a:chOff x="627130" y="128603"/>
            <a:chExt cx="8316852" cy="4604490"/>
          </a:xfrm>
        </p:grpSpPr>
        <p:grpSp>
          <p:nvGrpSpPr>
            <p:cNvPr id="950" name="Google Shape;950;p30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951" name="Google Shape;951;p30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952" name="Google Shape;952;p3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953" name="Google Shape;953;p3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3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955" name="Google Shape;955;p3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956" name="Google Shape;956;p3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7" name="Google Shape;957;p3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8" name="Google Shape;958;p3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9" name="Google Shape;959;p3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0" name="Google Shape;960;p3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1" name="Google Shape;961;p3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962" name="Google Shape;962;p3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63" name="Google Shape;963;p30"/>
          <p:cNvGrpSpPr/>
          <p:nvPr/>
        </p:nvGrpSpPr>
        <p:grpSpPr>
          <a:xfrm>
            <a:off x="4298935" y="4524426"/>
            <a:ext cx="1276256" cy="1280505"/>
            <a:chOff x="2879000" y="653125"/>
            <a:chExt cx="340650" cy="434325"/>
          </a:xfrm>
        </p:grpSpPr>
        <p:sp>
          <p:nvSpPr>
            <p:cNvPr id="964" name="Google Shape;964;p30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2" name="Google Shape;972;p30"/>
          <p:cNvGrpSpPr/>
          <p:nvPr/>
        </p:nvGrpSpPr>
        <p:grpSpPr>
          <a:xfrm>
            <a:off x="2762273" y="4523219"/>
            <a:ext cx="1282567" cy="1282880"/>
            <a:chOff x="2494400" y="653125"/>
            <a:chExt cx="340625" cy="434325"/>
          </a:xfrm>
        </p:grpSpPr>
        <p:sp>
          <p:nvSpPr>
            <p:cNvPr id="973" name="Google Shape;973;p30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1" name="Google Shape;981;p30"/>
          <p:cNvSpPr txBox="1">
            <a:spLocks noGrp="1"/>
          </p:cNvSpPr>
          <p:nvPr>
            <p:ph type="title"/>
          </p:nvPr>
        </p:nvSpPr>
        <p:spPr>
          <a:xfrm>
            <a:off x="1253000" y="1701700"/>
            <a:ext cx="3876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0"/>
          <p:cNvSpPr txBox="1">
            <a:spLocks noGrp="1"/>
          </p:cNvSpPr>
          <p:nvPr>
            <p:ph type="subTitle" idx="1"/>
          </p:nvPr>
        </p:nvSpPr>
        <p:spPr>
          <a:xfrm rot="-355">
            <a:off x="1252996" y="2557843"/>
            <a:ext cx="3876800" cy="1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6629153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3"/>
          <p:cNvSpPr/>
          <p:nvPr/>
        </p:nvSpPr>
        <p:spPr>
          <a:xfrm>
            <a:off x="1015218" y="228601"/>
            <a:ext cx="11232023" cy="6707068"/>
          </a:xfrm>
          <a:custGeom>
            <a:avLst/>
            <a:gdLst/>
            <a:ahLst/>
            <a:cxnLst/>
            <a:rect l="l" t="t" r="r" b="b"/>
            <a:pathLst>
              <a:path w="63502" h="45586" extrusionOk="0">
                <a:moveTo>
                  <a:pt x="50853" y="0"/>
                </a:moveTo>
                <a:cubicBezTo>
                  <a:pt x="42114" y="0"/>
                  <a:pt x="35310" y="5109"/>
                  <a:pt x="31860" y="10116"/>
                </a:cubicBezTo>
                <a:cubicBezTo>
                  <a:pt x="27055" y="17094"/>
                  <a:pt x="17289" y="15987"/>
                  <a:pt x="11090" y="21695"/>
                </a:cubicBezTo>
                <a:cubicBezTo>
                  <a:pt x="0" y="31909"/>
                  <a:pt x="6141" y="45586"/>
                  <a:pt x="6141" y="45586"/>
                </a:cubicBezTo>
                <a:lnTo>
                  <a:pt x="63502" y="45586"/>
                </a:lnTo>
                <a:lnTo>
                  <a:pt x="63502" y="3471"/>
                </a:lnTo>
                <a:cubicBezTo>
                  <a:pt x="58987" y="1005"/>
                  <a:pt x="54730" y="0"/>
                  <a:pt x="50853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7" name="Google Shape;1037;p33"/>
          <p:cNvGrpSpPr/>
          <p:nvPr/>
        </p:nvGrpSpPr>
        <p:grpSpPr>
          <a:xfrm>
            <a:off x="4450332" y="1996101"/>
            <a:ext cx="3291336" cy="4315785"/>
            <a:chOff x="6217019" y="128594"/>
            <a:chExt cx="2727024" cy="3575828"/>
          </a:xfrm>
        </p:grpSpPr>
        <p:grpSp>
          <p:nvGrpSpPr>
            <p:cNvPr id="1038" name="Google Shape;1038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39" name="Google Shape;1039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40" name="Google Shape;1040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41" name="Google Shape;1041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43" name="Google Shape;1043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44" name="Google Shape;1044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5" name="Google Shape;1045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6" name="Google Shape;1046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7" name="Google Shape;1047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8" name="Google Shape;1048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9" name="Google Shape;1049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50" name="Google Shape;1050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1" name="Google Shape;1051;p33"/>
          <p:cNvGrpSpPr/>
          <p:nvPr/>
        </p:nvGrpSpPr>
        <p:grpSpPr>
          <a:xfrm>
            <a:off x="7940665" y="1996101"/>
            <a:ext cx="3291336" cy="4315785"/>
            <a:chOff x="6217019" y="128594"/>
            <a:chExt cx="2727024" cy="3575828"/>
          </a:xfrm>
        </p:grpSpPr>
        <p:grpSp>
          <p:nvGrpSpPr>
            <p:cNvPr id="1052" name="Google Shape;1052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53" name="Google Shape;1053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54" name="Google Shape;1054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55" name="Google Shape;1055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57" name="Google Shape;1057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58" name="Google Shape;1058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9" name="Google Shape;1059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0" name="Google Shape;1060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1" name="Google Shape;1061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2" name="Google Shape;1062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3" name="Google Shape;1063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64" name="Google Shape;1064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33"/>
          <p:cNvGrpSpPr/>
          <p:nvPr/>
        </p:nvGrpSpPr>
        <p:grpSpPr>
          <a:xfrm>
            <a:off x="959999" y="1996101"/>
            <a:ext cx="3291336" cy="4315785"/>
            <a:chOff x="6217019" y="128594"/>
            <a:chExt cx="2727024" cy="3575828"/>
          </a:xfrm>
        </p:grpSpPr>
        <p:grpSp>
          <p:nvGrpSpPr>
            <p:cNvPr id="1066" name="Google Shape;1066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67" name="Google Shape;1067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68" name="Google Shape;1068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69" name="Google Shape;1069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71" name="Google Shape;1071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72" name="Google Shape;1072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3" name="Google Shape;1073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4" name="Google Shape;1074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5" name="Google Shape;1075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6" name="Google Shape;1076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7" name="Google Shape;1077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78" name="Google Shape;1078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9" name="Google Shape;1079;p3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33"/>
          <p:cNvSpPr txBox="1">
            <a:spLocks noGrp="1"/>
          </p:cNvSpPr>
          <p:nvPr>
            <p:ph type="title" idx="2"/>
          </p:nvPr>
        </p:nvSpPr>
        <p:spPr>
          <a:xfrm>
            <a:off x="1339067" y="3037167"/>
            <a:ext cx="2533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1" name="Google Shape;1081;p33"/>
          <p:cNvSpPr txBox="1">
            <a:spLocks noGrp="1"/>
          </p:cNvSpPr>
          <p:nvPr>
            <p:ph type="subTitle" idx="1"/>
          </p:nvPr>
        </p:nvSpPr>
        <p:spPr>
          <a:xfrm>
            <a:off x="1339067" y="3681467"/>
            <a:ext cx="2533200" cy="13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2" name="Google Shape;1082;p33"/>
          <p:cNvSpPr txBox="1">
            <a:spLocks noGrp="1"/>
          </p:cNvSpPr>
          <p:nvPr>
            <p:ph type="title" idx="3"/>
          </p:nvPr>
        </p:nvSpPr>
        <p:spPr>
          <a:xfrm>
            <a:off x="4828000" y="3037167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3" name="Google Shape;1083;p33"/>
          <p:cNvSpPr txBox="1">
            <a:spLocks noGrp="1"/>
          </p:cNvSpPr>
          <p:nvPr>
            <p:ph type="subTitle" idx="4"/>
          </p:nvPr>
        </p:nvSpPr>
        <p:spPr>
          <a:xfrm>
            <a:off x="4830000" y="3681467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33"/>
          <p:cNvSpPr txBox="1">
            <a:spLocks noGrp="1"/>
          </p:cNvSpPr>
          <p:nvPr>
            <p:ph type="title" idx="5"/>
          </p:nvPr>
        </p:nvSpPr>
        <p:spPr>
          <a:xfrm>
            <a:off x="8319733" y="3037151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5" name="Google Shape;1085;p33"/>
          <p:cNvSpPr txBox="1">
            <a:spLocks noGrp="1"/>
          </p:cNvSpPr>
          <p:nvPr>
            <p:ph type="subTitle" idx="6"/>
          </p:nvPr>
        </p:nvSpPr>
        <p:spPr>
          <a:xfrm>
            <a:off x="8319743" y="3681452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33"/>
          <p:cNvSpPr/>
          <p:nvPr/>
        </p:nvSpPr>
        <p:spPr>
          <a:xfrm>
            <a:off x="421767" y="4812268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33"/>
          <p:cNvSpPr/>
          <p:nvPr/>
        </p:nvSpPr>
        <p:spPr>
          <a:xfrm>
            <a:off x="11131733" y="12447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8" name="Google Shape;1088;p33"/>
          <p:cNvSpPr/>
          <p:nvPr/>
        </p:nvSpPr>
        <p:spPr>
          <a:xfrm>
            <a:off x="4617847" y="532606"/>
            <a:ext cx="317372" cy="374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1455487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37"/>
          <p:cNvSpPr/>
          <p:nvPr/>
        </p:nvSpPr>
        <p:spPr>
          <a:xfrm rot="-7424542">
            <a:off x="-2161209" y="-3067214"/>
            <a:ext cx="13874309" cy="13475039"/>
          </a:xfrm>
          <a:custGeom>
            <a:avLst/>
            <a:gdLst/>
            <a:ahLst/>
            <a:cxnLst/>
            <a:rect l="l" t="t" r="r" b="b"/>
            <a:pathLst>
              <a:path w="27617" h="26822" extrusionOk="0">
                <a:moveTo>
                  <a:pt x="9841" y="1"/>
                </a:moveTo>
                <a:cubicBezTo>
                  <a:pt x="8360" y="1"/>
                  <a:pt x="6743" y="601"/>
                  <a:pt x="5328" y="1510"/>
                </a:cubicBezTo>
                <a:cubicBezTo>
                  <a:pt x="3060" y="2967"/>
                  <a:pt x="1272" y="5215"/>
                  <a:pt x="646" y="7648"/>
                </a:cubicBezTo>
                <a:cubicBezTo>
                  <a:pt x="1" y="10100"/>
                  <a:pt x="517" y="12756"/>
                  <a:pt x="867" y="15465"/>
                </a:cubicBezTo>
                <a:cubicBezTo>
                  <a:pt x="1236" y="18157"/>
                  <a:pt x="1438" y="20904"/>
                  <a:pt x="2674" y="23263"/>
                </a:cubicBezTo>
                <a:cubicBezTo>
                  <a:pt x="3677" y="25166"/>
                  <a:pt x="5329" y="26821"/>
                  <a:pt x="7006" y="26821"/>
                </a:cubicBezTo>
                <a:cubicBezTo>
                  <a:pt x="7425" y="26821"/>
                  <a:pt x="7846" y="26718"/>
                  <a:pt x="8259" y="26489"/>
                </a:cubicBezTo>
                <a:cubicBezTo>
                  <a:pt x="10324" y="25347"/>
                  <a:pt x="12186" y="21051"/>
                  <a:pt x="14454" y="19687"/>
                </a:cubicBezTo>
                <a:cubicBezTo>
                  <a:pt x="15155" y="19265"/>
                  <a:pt x="15894" y="19122"/>
                  <a:pt x="16663" y="19122"/>
                </a:cubicBezTo>
                <a:cubicBezTo>
                  <a:pt x="18292" y="19122"/>
                  <a:pt x="20049" y="19766"/>
                  <a:pt x="21835" y="19766"/>
                </a:cubicBezTo>
                <a:cubicBezTo>
                  <a:pt x="21931" y="19766"/>
                  <a:pt x="22026" y="19764"/>
                  <a:pt x="22122" y="19761"/>
                </a:cubicBezTo>
                <a:cubicBezTo>
                  <a:pt x="24833" y="19650"/>
                  <a:pt x="27616" y="17898"/>
                  <a:pt x="26768" y="16331"/>
                </a:cubicBezTo>
                <a:cubicBezTo>
                  <a:pt x="25939" y="14747"/>
                  <a:pt x="21477" y="13327"/>
                  <a:pt x="19136" y="12092"/>
                </a:cubicBezTo>
                <a:cubicBezTo>
                  <a:pt x="16795" y="10839"/>
                  <a:pt x="16555" y="9788"/>
                  <a:pt x="15910" y="7593"/>
                </a:cubicBezTo>
                <a:cubicBezTo>
                  <a:pt x="15265" y="5381"/>
                  <a:pt x="14214" y="2044"/>
                  <a:pt x="12297" y="717"/>
                </a:cubicBezTo>
                <a:cubicBezTo>
                  <a:pt x="11576" y="218"/>
                  <a:pt x="10733" y="1"/>
                  <a:pt x="9841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97" name="Google Shape;1197;p37"/>
          <p:cNvGrpSpPr/>
          <p:nvPr/>
        </p:nvGrpSpPr>
        <p:grpSpPr>
          <a:xfrm>
            <a:off x="244417" y="3080852"/>
            <a:ext cx="5434715" cy="3495113"/>
            <a:chOff x="183313" y="2385725"/>
            <a:chExt cx="4076036" cy="2621335"/>
          </a:xfrm>
        </p:grpSpPr>
        <p:grpSp>
          <p:nvGrpSpPr>
            <p:cNvPr id="1198" name="Google Shape;1198;p37"/>
            <p:cNvGrpSpPr/>
            <p:nvPr/>
          </p:nvGrpSpPr>
          <p:grpSpPr>
            <a:xfrm>
              <a:off x="183313" y="2628288"/>
              <a:ext cx="3826861" cy="2378773"/>
              <a:chOff x="4716495" y="128594"/>
              <a:chExt cx="4227641" cy="2627898"/>
            </a:xfrm>
          </p:grpSpPr>
          <p:grpSp>
            <p:nvGrpSpPr>
              <p:cNvPr id="1199" name="Google Shape;11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00" name="Google Shape;12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01" name="Google Shape;12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02" name="Google Shape;12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3" name="Google Shape;12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04" name="Google Shape;12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05" name="Google Shape;12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6" name="Google Shape;12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7" name="Google Shape;12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8" name="Google Shape;12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9" name="Google Shape;12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0" name="Google Shape;12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11" name="Google Shape;12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37"/>
            <p:cNvGrpSpPr/>
            <p:nvPr/>
          </p:nvGrpSpPr>
          <p:grpSpPr>
            <a:xfrm>
              <a:off x="307900" y="2507006"/>
              <a:ext cx="3826861" cy="2378773"/>
              <a:chOff x="4716495" y="128594"/>
              <a:chExt cx="4227641" cy="2627898"/>
            </a:xfrm>
          </p:grpSpPr>
          <p:grpSp>
            <p:nvGrpSpPr>
              <p:cNvPr id="1213" name="Google Shape;1213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14" name="Google Shape;1214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15" name="Google Shape;1215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16" name="Google Shape;1216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7" name="Google Shape;1217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18" name="Google Shape;1218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19" name="Google Shape;1219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0" name="Google Shape;1220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1" name="Google Shape;1221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2" name="Google Shape;1222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3" name="Google Shape;1223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4" name="Google Shape;1224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25" name="Google Shape;1225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26" name="Google Shape;1226;p37"/>
            <p:cNvGrpSpPr/>
            <p:nvPr/>
          </p:nvGrpSpPr>
          <p:grpSpPr>
            <a:xfrm>
              <a:off x="432488" y="2385725"/>
              <a:ext cx="3826861" cy="2378773"/>
              <a:chOff x="4716495" y="128594"/>
              <a:chExt cx="4227641" cy="2627898"/>
            </a:xfrm>
          </p:grpSpPr>
          <p:grpSp>
            <p:nvGrpSpPr>
              <p:cNvPr id="1227" name="Google Shape;1227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28" name="Google Shape;1228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29" name="Google Shape;1229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30" name="Google Shape;1230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1" name="Google Shape;1231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32" name="Google Shape;1232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33" name="Google Shape;1233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4" name="Google Shape;1234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5" name="Google Shape;1235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6" name="Google Shape;1236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7" name="Google Shape;1237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8" name="Google Shape;1238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39" name="Google Shape;1239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40" name="Google Shape;1240;p37"/>
          <p:cNvGrpSpPr/>
          <p:nvPr/>
        </p:nvGrpSpPr>
        <p:grpSpPr>
          <a:xfrm>
            <a:off x="6095984" y="2746867"/>
            <a:ext cx="5434915" cy="3391131"/>
            <a:chOff x="4571988" y="2060150"/>
            <a:chExt cx="4076186" cy="2543348"/>
          </a:xfrm>
        </p:grpSpPr>
        <p:grpSp>
          <p:nvGrpSpPr>
            <p:cNvPr id="1241" name="Google Shape;1241;p37"/>
            <p:cNvGrpSpPr/>
            <p:nvPr/>
          </p:nvGrpSpPr>
          <p:grpSpPr>
            <a:xfrm>
              <a:off x="4821313" y="2224725"/>
              <a:ext cx="3826861" cy="2378773"/>
              <a:chOff x="4716495" y="128594"/>
              <a:chExt cx="4227641" cy="2627898"/>
            </a:xfrm>
          </p:grpSpPr>
          <p:grpSp>
            <p:nvGrpSpPr>
              <p:cNvPr id="1242" name="Google Shape;1242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43" name="Google Shape;1243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44" name="Google Shape;1244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45" name="Google Shape;1245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6" name="Google Shape;1246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47" name="Google Shape;1247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48" name="Google Shape;1248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49" name="Google Shape;1249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0" name="Google Shape;1250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1" name="Google Shape;1251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2" name="Google Shape;1252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3" name="Google Shape;1253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54" name="Google Shape;1254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55" name="Google Shape;1255;p37"/>
            <p:cNvGrpSpPr/>
            <p:nvPr/>
          </p:nvGrpSpPr>
          <p:grpSpPr>
            <a:xfrm>
              <a:off x="4696650" y="2142438"/>
              <a:ext cx="3826861" cy="2378773"/>
              <a:chOff x="4716495" y="128594"/>
              <a:chExt cx="4227641" cy="2627898"/>
            </a:xfrm>
          </p:grpSpPr>
          <p:grpSp>
            <p:nvGrpSpPr>
              <p:cNvPr id="1256" name="Google Shape;1256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57" name="Google Shape;1257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58" name="Google Shape;1258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59" name="Google Shape;1259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0" name="Google Shape;1260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61" name="Google Shape;1261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62" name="Google Shape;1262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3" name="Google Shape;1263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4" name="Google Shape;1264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5" name="Google Shape;1265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6" name="Google Shape;1266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7" name="Google Shape;1267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68" name="Google Shape;1268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69" name="Google Shape;1269;p37"/>
            <p:cNvGrpSpPr/>
            <p:nvPr/>
          </p:nvGrpSpPr>
          <p:grpSpPr>
            <a:xfrm>
              <a:off x="4571988" y="2060150"/>
              <a:ext cx="3826861" cy="2378773"/>
              <a:chOff x="4716495" y="128594"/>
              <a:chExt cx="4227641" cy="2627898"/>
            </a:xfrm>
          </p:grpSpPr>
          <p:grpSp>
            <p:nvGrpSpPr>
              <p:cNvPr id="1270" name="Google Shape;1270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71" name="Google Shape;1271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72" name="Google Shape;1272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73" name="Google Shape;1273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4" name="Google Shape;1274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75" name="Google Shape;1275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76" name="Google Shape;1276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7" name="Google Shape;1277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8" name="Google Shape;1278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9" name="Google Shape;1279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0" name="Google Shape;1280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1" name="Google Shape;1281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82" name="Google Shape;1282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3" name="Google Shape;1283;p37"/>
          <p:cNvGrpSpPr/>
          <p:nvPr/>
        </p:nvGrpSpPr>
        <p:grpSpPr>
          <a:xfrm>
            <a:off x="1199434" y="143834"/>
            <a:ext cx="5228999" cy="3285180"/>
            <a:chOff x="899575" y="616200"/>
            <a:chExt cx="3921749" cy="2463885"/>
          </a:xfrm>
        </p:grpSpPr>
        <p:grpSp>
          <p:nvGrpSpPr>
            <p:cNvPr id="1284" name="Google Shape;1284;p37"/>
            <p:cNvGrpSpPr/>
            <p:nvPr/>
          </p:nvGrpSpPr>
          <p:grpSpPr>
            <a:xfrm>
              <a:off x="899575" y="701313"/>
              <a:ext cx="3826861" cy="2378773"/>
              <a:chOff x="4716495" y="128594"/>
              <a:chExt cx="4227641" cy="2627898"/>
            </a:xfrm>
          </p:grpSpPr>
          <p:grpSp>
            <p:nvGrpSpPr>
              <p:cNvPr id="1285" name="Google Shape;1285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86" name="Google Shape;1286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87" name="Google Shape;1287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88" name="Google Shape;1288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9" name="Google Shape;1289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90" name="Google Shape;1290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91" name="Google Shape;1291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2" name="Google Shape;1292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3" name="Google Shape;1293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4" name="Google Shape;1294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5" name="Google Shape;1295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6" name="Google Shape;1296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97" name="Google Shape;1297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8" name="Google Shape;1298;p37"/>
            <p:cNvGrpSpPr/>
            <p:nvPr/>
          </p:nvGrpSpPr>
          <p:grpSpPr>
            <a:xfrm>
              <a:off x="994463" y="616200"/>
              <a:ext cx="3826861" cy="2378773"/>
              <a:chOff x="4716495" y="128594"/>
              <a:chExt cx="4227641" cy="2627898"/>
            </a:xfrm>
          </p:grpSpPr>
          <p:grpSp>
            <p:nvGrpSpPr>
              <p:cNvPr id="1299" name="Google Shape;12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300" name="Google Shape;13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01" name="Google Shape;13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302" name="Google Shape;13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3" name="Google Shape;13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304" name="Google Shape;13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305" name="Google Shape;13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6" name="Google Shape;13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7" name="Google Shape;13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8" name="Google Shape;13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9" name="Google Shape;13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0" name="Google Shape;13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311" name="Google Shape;13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312" name="Google Shape;1312;p37"/>
          <p:cNvSpPr txBox="1">
            <a:spLocks noGrp="1"/>
          </p:cNvSpPr>
          <p:nvPr>
            <p:ph type="subTitle" idx="1"/>
          </p:nvPr>
        </p:nvSpPr>
        <p:spPr>
          <a:xfrm>
            <a:off x="908900" y="5334400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37"/>
          <p:cNvSpPr txBox="1">
            <a:spLocks noGrp="1"/>
          </p:cNvSpPr>
          <p:nvPr>
            <p:ph type="subTitle" idx="2"/>
          </p:nvPr>
        </p:nvSpPr>
        <p:spPr>
          <a:xfrm>
            <a:off x="6428417" y="4883400"/>
            <a:ext cx="44376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37"/>
          <p:cNvSpPr txBox="1">
            <a:spLocks noGrp="1"/>
          </p:cNvSpPr>
          <p:nvPr>
            <p:ph type="title" hasCustomPrompt="1"/>
          </p:nvPr>
        </p:nvSpPr>
        <p:spPr>
          <a:xfrm>
            <a:off x="908900" y="41676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5" name="Google Shape;1315;p37"/>
          <p:cNvSpPr txBox="1">
            <a:spLocks noGrp="1"/>
          </p:cNvSpPr>
          <p:nvPr>
            <p:ph type="title" idx="3" hasCustomPrompt="1"/>
          </p:nvPr>
        </p:nvSpPr>
        <p:spPr>
          <a:xfrm>
            <a:off x="6428417" y="3716600"/>
            <a:ext cx="44376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6" name="Google Shape;1316;p37"/>
          <p:cNvSpPr txBox="1">
            <a:spLocks noGrp="1"/>
          </p:cNvSpPr>
          <p:nvPr>
            <p:ph type="subTitle" idx="4"/>
          </p:nvPr>
        </p:nvSpPr>
        <p:spPr>
          <a:xfrm>
            <a:off x="1658200" y="2225467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37"/>
          <p:cNvSpPr txBox="1">
            <a:spLocks noGrp="1"/>
          </p:cNvSpPr>
          <p:nvPr>
            <p:ph type="title" idx="5" hasCustomPrompt="1"/>
          </p:nvPr>
        </p:nvSpPr>
        <p:spPr>
          <a:xfrm>
            <a:off x="1658200" y="10650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8" name="Google Shape;1318;p37"/>
          <p:cNvSpPr/>
          <p:nvPr/>
        </p:nvSpPr>
        <p:spPr>
          <a:xfrm>
            <a:off x="847101" y="23876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350867" y="12907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11615334" y="49569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1072101" y="1290706"/>
            <a:ext cx="319801" cy="3776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2417309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9"/>
          <p:cNvGrpSpPr/>
          <p:nvPr/>
        </p:nvGrpSpPr>
        <p:grpSpPr>
          <a:xfrm>
            <a:off x="520625" y="318700"/>
            <a:ext cx="11378828" cy="6220589"/>
            <a:chOff x="171400" y="128593"/>
            <a:chExt cx="8772740" cy="4795891"/>
          </a:xfrm>
        </p:grpSpPr>
        <p:grpSp>
          <p:nvGrpSpPr>
            <p:cNvPr id="1359" name="Google Shape;1359;p39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1360" name="Google Shape;1360;p39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61" name="Google Shape;1361;p39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1362" name="Google Shape;1362;p39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63" name="Google Shape;1363;p3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64" name="Google Shape;1364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365" name="Google Shape;1365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6" name="Google Shape;1366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7" name="Google Shape;1367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8" name="Google Shape;1368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9" name="Google Shape;1369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0" name="Google Shape;1370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371" name="Google Shape;1371;p3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72" name="Google Shape;1372;p39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1373" name="Google Shape;1373;p3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81" name="Google Shape;1381;p39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1382" name="Google Shape;1382;p3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0" name="Google Shape;1390;p39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1391" name="Google Shape;1391;p39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p39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1400" name="Google Shape;1400;p3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401" name="Google Shape;1401;p3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02" name="Google Shape;1402;p3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03" name="Google Shape;1403;p3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3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05" name="Google Shape;1405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06" name="Google Shape;1406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7" name="Google Shape;1407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8" name="Google Shape;1408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9" name="Google Shape;1409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0" name="Google Shape;1410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1" name="Google Shape;1411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12" name="Google Shape;1412;p3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13" name="Google Shape;1413;p39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39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2379299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2C1-43E7-4638-8B27-02ECB39E6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596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0"/>
          <p:cNvSpPr/>
          <p:nvPr/>
        </p:nvSpPr>
        <p:spPr>
          <a:xfrm>
            <a:off x="3107251" y="-831983"/>
            <a:ext cx="10443659" cy="8300157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17" name="Google Shape;1417;p40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1418" name="Google Shape;1418;p40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1419" name="Google Shape;1419;p40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20" name="Google Shape;1420;p4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1421" name="Google Shape;1421;p4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4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23" name="Google Shape;1423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24" name="Google Shape;1424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5" name="Google Shape;1425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6" name="Google Shape;1426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7" name="Google Shape;1427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8" name="Google Shape;1428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9" name="Google Shape;1429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30" name="Google Shape;1430;p4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1" name="Google Shape;1431;p40"/>
          <p:cNvGrpSpPr/>
          <p:nvPr/>
        </p:nvGrpSpPr>
        <p:grpSpPr>
          <a:xfrm>
            <a:off x="1360576" y="182228"/>
            <a:ext cx="9504499" cy="6493547"/>
            <a:chOff x="627130" y="128592"/>
            <a:chExt cx="8316852" cy="5682137"/>
          </a:xfrm>
        </p:grpSpPr>
        <p:grpSp>
          <p:nvGrpSpPr>
            <p:cNvPr id="1432" name="Google Shape;1432;p40"/>
            <p:cNvGrpSpPr/>
            <p:nvPr/>
          </p:nvGrpSpPr>
          <p:grpSpPr>
            <a:xfrm>
              <a:off x="627130" y="128592"/>
              <a:ext cx="8316852" cy="5682137"/>
              <a:chOff x="627130" y="428611"/>
              <a:chExt cx="8316852" cy="5637600"/>
            </a:xfrm>
          </p:grpSpPr>
          <p:sp>
            <p:nvSpPr>
              <p:cNvPr id="1433" name="Google Shape;1433;p40"/>
              <p:cNvSpPr/>
              <p:nvPr/>
            </p:nvSpPr>
            <p:spPr>
              <a:xfrm>
                <a:off x="627191" y="428611"/>
                <a:ext cx="8316600" cy="56376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34" name="Google Shape;1434;p4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35" name="Google Shape;1435;p4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6" name="Google Shape;1436;p4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37" name="Google Shape;1437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38" name="Google Shape;1438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9" name="Google Shape;1439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0" name="Google Shape;1440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1" name="Google Shape;1441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2" name="Google Shape;1442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3" name="Google Shape;1443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44" name="Google Shape;1444;p4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5" name="Google Shape;1445;p40"/>
          <p:cNvSpPr/>
          <p:nvPr/>
        </p:nvSpPr>
        <p:spPr>
          <a:xfrm>
            <a:off x="1151402" y="3670302"/>
            <a:ext cx="329265" cy="38883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6" name="Google Shape;1446;p40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7" name="Google Shape;1447;p40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875122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6ABD190-56AD-4C55-BBCA-1554B872117B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81485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048980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AEAB-927C-4DA5-953C-DA5C8107AA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32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1C04-A070-406E-A2A9-FDBDA2C73D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88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DBBC-7D42-4EFF-BEDB-D0776F16A4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089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612A-5B73-4E62-B649-9B5E4EF435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36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2AA4-5EE2-4D93-BFCA-753D307813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5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9AF6-ADB1-4C3F-BC28-8B3797DD6A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26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C5787-F051-4227-A906-53F8A7CED4F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A2AC06-579D-434D-83F4-021BBC3FFF12}"/>
              </a:ext>
            </a:extLst>
          </p:cNvPr>
          <p:cNvGrpSpPr/>
          <p:nvPr userDrawn="1"/>
        </p:nvGrpSpPr>
        <p:grpSpPr>
          <a:xfrm>
            <a:off x="0" y="1071"/>
            <a:ext cx="12192000" cy="6858000"/>
            <a:chOff x="0" y="1071"/>
            <a:chExt cx="12192000" cy="68580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69A1CA1-8594-4629-B972-EAC3723B9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071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A8F4A54-888D-4A34-A6C4-E85DA3071834}"/>
                </a:ext>
              </a:extLst>
            </p:cNvPr>
            <p:cNvSpPr/>
            <p:nvPr/>
          </p:nvSpPr>
          <p:spPr>
            <a:xfrm>
              <a:off x="533400" y="609600"/>
              <a:ext cx="11125200" cy="5715000"/>
            </a:xfrm>
            <a:custGeom>
              <a:avLst/>
              <a:gdLst>
                <a:gd name="connsiteX0" fmla="*/ 0 w 11125200"/>
                <a:gd name="connsiteY0" fmla="*/ 952519 h 5715000"/>
                <a:gd name="connsiteX1" fmla="*/ 952519 w 11125200"/>
                <a:gd name="connsiteY1" fmla="*/ 0 h 5715000"/>
                <a:gd name="connsiteX2" fmla="*/ 1252174 w 11125200"/>
                <a:gd name="connsiteY2" fmla="*/ 0 h 5715000"/>
                <a:gd name="connsiteX3" fmla="*/ 1644031 w 11125200"/>
                <a:gd name="connsiteY3" fmla="*/ 0 h 5715000"/>
                <a:gd name="connsiteX4" fmla="*/ 1943686 w 11125200"/>
                <a:gd name="connsiteY4" fmla="*/ 0 h 5715000"/>
                <a:gd name="connsiteX5" fmla="*/ 2612148 w 11125200"/>
                <a:gd name="connsiteY5" fmla="*/ 0 h 5715000"/>
                <a:gd name="connsiteX6" fmla="*/ 3188408 w 11125200"/>
                <a:gd name="connsiteY6" fmla="*/ 0 h 5715000"/>
                <a:gd name="connsiteX7" fmla="*/ 3672467 w 11125200"/>
                <a:gd name="connsiteY7" fmla="*/ 0 h 5715000"/>
                <a:gd name="connsiteX8" fmla="*/ 4340929 w 11125200"/>
                <a:gd name="connsiteY8" fmla="*/ 0 h 5715000"/>
                <a:gd name="connsiteX9" fmla="*/ 5009390 w 11125200"/>
                <a:gd name="connsiteY9" fmla="*/ 0 h 5715000"/>
                <a:gd name="connsiteX10" fmla="*/ 5401247 w 11125200"/>
                <a:gd name="connsiteY10" fmla="*/ 0 h 5715000"/>
                <a:gd name="connsiteX11" fmla="*/ 6069709 w 11125200"/>
                <a:gd name="connsiteY11" fmla="*/ 0 h 5715000"/>
                <a:gd name="connsiteX12" fmla="*/ 6553767 w 11125200"/>
                <a:gd name="connsiteY12" fmla="*/ 0 h 5715000"/>
                <a:gd name="connsiteX13" fmla="*/ 7314431 w 11125200"/>
                <a:gd name="connsiteY13" fmla="*/ 0 h 5715000"/>
                <a:gd name="connsiteX14" fmla="*/ 7614086 w 11125200"/>
                <a:gd name="connsiteY14" fmla="*/ 0 h 5715000"/>
                <a:gd name="connsiteX15" fmla="*/ 8282548 w 11125200"/>
                <a:gd name="connsiteY15" fmla="*/ 0 h 5715000"/>
                <a:gd name="connsiteX16" fmla="*/ 9043211 w 11125200"/>
                <a:gd name="connsiteY16" fmla="*/ 0 h 5715000"/>
                <a:gd name="connsiteX17" fmla="*/ 10172681 w 11125200"/>
                <a:gd name="connsiteY17" fmla="*/ 0 h 5715000"/>
                <a:gd name="connsiteX18" fmla="*/ 11125200 w 11125200"/>
                <a:gd name="connsiteY18" fmla="*/ 952519 h 5715000"/>
                <a:gd name="connsiteX19" fmla="*/ 11125200 w 11125200"/>
                <a:gd name="connsiteY19" fmla="*/ 1534899 h 5715000"/>
                <a:gd name="connsiteX20" fmla="*/ 11125200 w 11125200"/>
                <a:gd name="connsiteY20" fmla="*/ 2117279 h 5715000"/>
                <a:gd name="connsiteX21" fmla="*/ 11125200 w 11125200"/>
                <a:gd name="connsiteY21" fmla="*/ 2547260 h 5715000"/>
                <a:gd name="connsiteX22" fmla="*/ 11125200 w 11125200"/>
                <a:gd name="connsiteY22" fmla="*/ 3167740 h 5715000"/>
                <a:gd name="connsiteX23" fmla="*/ 11125200 w 11125200"/>
                <a:gd name="connsiteY23" fmla="*/ 3712020 h 5715000"/>
                <a:gd name="connsiteX24" fmla="*/ 11125200 w 11125200"/>
                <a:gd name="connsiteY24" fmla="*/ 4180101 h 5715000"/>
                <a:gd name="connsiteX25" fmla="*/ 11125200 w 11125200"/>
                <a:gd name="connsiteY25" fmla="*/ 4762481 h 5715000"/>
                <a:gd name="connsiteX26" fmla="*/ 10172681 w 11125200"/>
                <a:gd name="connsiteY26" fmla="*/ 5715000 h 5715000"/>
                <a:gd name="connsiteX27" fmla="*/ 9596421 w 11125200"/>
                <a:gd name="connsiteY27" fmla="*/ 5715000 h 5715000"/>
                <a:gd name="connsiteX28" fmla="*/ 8927959 w 11125200"/>
                <a:gd name="connsiteY28" fmla="*/ 5715000 h 5715000"/>
                <a:gd name="connsiteX29" fmla="*/ 8259497 w 11125200"/>
                <a:gd name="connsiteY29" fmla="*/ 5715000 h 5715000"/>
                <a:gd name="connsiteX30" fmla="*/ 7775439 w 11125200"/>
                <a:gd name="connsiteY30" fmla="*/ 5715000 h 5715000"/>
                <a:gd name="connsiteX31" fmla="*/ 7383582 w 11125200"/>
                <a:gd name="connsiteY31" fmla="*/ 5715000 h 5715000"/>
                <a:gd name="connsiteX32" fmla="*/ 6715120 w 11125200"/>
                <a:gd name="connsiteY32" fmla="*/ 5715000 h 5715000"/>
                <a:gd name="connsiteX33" fmla="*/ 6046659 w 11125200"/>
                <a:gd name="connsiteY33" fmla="*/ 5715000 h 5715000"/>
                <a:gd name="connsiteX34" fmla="*/ 5562600 w 11125200"/>
                <a:gd name="connsiteY34" fmla="*/ 5715000 h 5715000"/>
                <a:gd name="connsiteX35" fmla="*/ 4986340 w 11125200"/>
                <a:gd name="connsiteY35" fmla="*/ 5715000 h 5715000"/>
                <a:gd name="connsiteX36" fmla="*/ 4502281 w 11125200"/>
                <a:gd name="connsiteY36" fmla="*/ 5715000 h 5715000"/>
                <a:gd name="connsiteX37" fmla="*/ 3741618 w 11125200"/>
                <a:gd name="connsiteY37" fmla="*/ 5715000 h 5715000"/>
                <a:gd name="connsiteX38" fmla="*/ 3165358 w 11125200"/>
                <a:gd name="connsiteY38" fmla="*/ 5715000 h 5715000"/>
                <a:gd name="connsiteX39" fmla="*/ 2404695 w 11125200"/>
                <a:gd name="connsiteY39" fmla="*/ 5715000 h 5715000"/>
                <a:gd name="connsiteX40" fmla="*/ 1920636 w 11125200"/>
                <a:gd name="connsiteY40" fmla="*/ 5715000 h 5715000"/>
                <a:gd name="connsiteX41" fmla="*/ 952519 w 11125200"/>
                <a:gd name="connsiteY41" fmla="*/ 5715000 h 5715000"/>
                <a:gd name="connsiteX42" fmla="*/ 0 w 11125200"/>
                <a:gd name="connsiteY42" fmla="*/ 4762481 h 5715000"/>
                <a:gd name="connsiteX43" fmla="*/ 0 w 11125200"/>
                <a:gd name="connsiteY43" fmla="*/ 4142001 h 5715000"/>
                <a:gd name="connsiteX44" fmla="*/ 0 w 11125200"/>
                <a:gd name="connsiteY44" fmla="*/ 3635821 h 5715000"/>
                <a:gd name="connsiteX45" fmla="*/ 0 w 11125200"/>
                <a:gd name="connsiteY45" fmla="*/ 3205839 h 5715000"/>
                <a:gd name="connsiteX46" fmla="*/ 0 w 11125200"/>
                <a:gd name="connsiteY46" fmla="*/ 2737758 h 5715000"/>
                <a:gd name="connsiteX47" fmla="*/ 0 w 11125200"/>
                <a:gd name="connsiteY47" fmla="*/ 2269677 h 5715000"/>
                <a:gd name="connsiteX48" fmla="*/ 0 w 11125200"/>
                <a:gd name="connsiteY48" fmla="*/ 1839696 h 5715000"/>
                <a:gd name="connsiteX49" fmla="*/ 0 w 11125200"/>
                <a:gd name="connsiteY49" fmla="*/ 952519 h 57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125200" h="5715000" fill="none" extrusionOk="0">
                  <a:moveTo>
                    <a:pt x="0" y="952519"/>
                  </a:moveTo>
                  <a:cubicBezTo>
                    <a:pt x="102097" y="343182"/>
                    <a:pt x="403227" y="68887"/>
                    <a:pt x="952519" y="0"/>
                  </a:cubicBezTo>
                  <a:cubicBezTo>
                    <a:pt x="1067910" y="-10327"/>
                    <a:pt x="1162552" y="30779"/>
                    <a:pt x="1252174" y="0"/>
                  </a:cubicBezTo>
                  <a:cubicBezTo>
                    <a:pt x="1341797" y="-30779"/>
                    <a:pt x="1561473" y="15697"/>
                    <a:pt x="1644031" y="0"/>
                  </a:cubicBezTo>
                  <a:cubicBezTo>
                    <a:pt x="1726589" y="-15697"/>
                    <a:pt x="1865620" y="33983"/>
                    <a:pt x="1943686" y="0"/>
                  </a:cubicBezTo>
                  <a:cubicBezTo>
                    <a:pt x="2021752" y="-33983"/>
                    <a:pt x="2301019" y="61144"/>
                    <a:pt x="2612148" y="0"/>
                  </a:cubicBezTo>
                  <a:cubicBezTo>
                    <a:pt x="2923277" y="-61144"/>
                    <a:pt x="2999074" y="57841"/>
                    <a:pt x="3188408" y="0"/>
                  </a:cubicBezTo>
                  <a:cubicBezTo>
                    <a:pt x="3377742" y="-57841"/>
                    <a:pt x="3556316" y="26897"/>
                    <a:pt x="3672467" y="0"/>
                  </a:cubicBezTo>
                  <a:cubicBezTo>
                    <a:pt x="3788618" y="-26897"/>
                    <a:pt x="4172304" y="9713"/>
                    <a:pt x="4340929" y="0"/>
                  </a:cubicBezTo>
                  <a:cubicBezTo>
                    <a:pt x="4509554" y="-9713"/>
                    <a:pt x="4708459" y="32769"/>
                    <a:pt x="5009390" y="0"/>
                  </a:cubicBezTo>
                  <a:cubicBezTo>
                    <a:pt x="5310321" y="-32769"/>
                    <a:pt x="5260152" y="32258"/>
                    <a:pt x="5401247" y="0"/>
                  </a:cubicBezTo>
                  <a:cubicBezTo>
                    <a:pt x="5542342" y="-32258"/>
                    <a:pt x="5871068" y="7608"/>
                    <a:pt x="6069709" y="0"/>
                  </a:cubicBezTo>
                  <a:cubicBezTo>
                    <a:pt x="6268350" y="-7608"/>
                    <a:pt x="6349380" y="22918"/>
                    <a:pt x="6553767" y="0"/>
                  </a:cubicBezTo>
                  <a:cubicBezTo>
                    <a:pt x="6758154" y="-22918"/>
                    <a:pt x="6972023" y="83924"/>
                    <a:pt x="7314431" y="0"/>
                  </a:cubicBezTo>
                  <a:cubicBezTo>
                    <a:pt x="7656839" y="-83924"/>
                    <a:pt x="7513648" y="23904"/>
                    <a:pt x="7614086" y="0"/>
                  </a:cubicBezTo>
                  <a:cubicBezTo>
                    <a:pt x="7714524" y="-23904"/>
                    <a:pt x="8066485" y="24537"/>
                    <a:pt x="8282548" y="0"/>
                  </a:cubicBezTo>
                  <a:cubicBezTo>
                    <a:pt x="8498611" y="-24537"/>
                    <a:pt x="8856493" y="27703"/>
                    <a:pt x="9043211" y="0"/>
                  </a:cubicBezTo>
                  <a:cubicBezTo>
                    <a:pt x="9229929" y="-27703"/>
                    <a:pt x="9731822" y="8019"/>
                    <a:pt x="10172681" y="0"/>
                  </a:cubicBezTo>
                  <a:cubicBezTo>
                    <a:pt x="10647307" y="134871"/>
                    <a:pt x="11083571" y="500761"/>
                    <a:pt x="11125200" y="952519"/>
                  </a:cubicBezTo>
                  <a:cubicBezTo>
                    <a:pt x="11140008" y="1089231"/>
                    <a:pt x="11091928" y="1415375"/>
                    <a:pt x="11125200" y="1534899"/>
                  </a:cubicBezTo>
                  <a:cubicBezTo>
                    <a:pt x="11158472" y="1654423"/>
                    <a:pt x="11067113" y="1871971"/>
                    <a:pt x="11125200" y="2117279"/>
                  </a:cubicBezTo>
                  <a:cubicBezTo>
                    <a:pt x="11183287" y="2362587"/>
                    <a:pt x="11090778" y="2401137"/>
                    <a:pt x="11125200" y="2547260"/>
                  </a:cubicBezTo>
                  <a:cubicBezTo>
                    <a:pt x="11159622" y="2693383"/>
                    <a:pt x="11066950" y="2977134"/>
                    <a:pt x="11125200" y="3167740"/>
                  </a:cubicBezTo>
                  <a:cubicBezTo>
                    <a:pt x="11183450" y="3358346"/>
                    <a:pt x="11066156" y="3502725"/>
                    <a:pt x="11125200" y="3712020"/>
                  </a:cubicBezTo>
                  <a:cubicBezTo>
                    <a:pt x="11184244" y="3921315"/>
                    <a:pt x="11096347" y="4026573"/>
                    <a:pt x="11125200" y="4180101"/>
                  </a:cubicBezTo>
                  <a:cubicBezTo>
                    <a:pt x="11154053" y="4333629"/>
                    <a:pt x="11109138" y="4575094"/>
                    <a:pt x="11125200" y="4762481"/>
                  </a:cubicBezTo>
                  <a:cubicBezTo>
                    <a:pt x="11111841" y="5308009"/>
                    <a:pt x="10813238" y="5798107"/>
                    <a:pt x="10172681" y="5715000"/>
                  </a:cubicBezTo>
                  <a:cubicBezTo>
                    <a:pt x="9922452" y="5756232"/>
                    <a:pt x="9740900" y="5701996"/>
                    <a:pt x="9596421" y="5715000"/>
                  </a:cubicBezTo>
                  <a:cubicBezTo>
                    <a:pt x="9451942" y="5728004"/>
                    <a:pt x="9114209" y="5690183"/>
                    <a:pt x="8927959" y="5715000"/>
                  </a:cubicBezTo>
                  <a:cubicBezTo>
                    <a:pt x="8741709" y="5739817"/>
                    <a:pt x="8518894" y="5697220"/>
                    <a:pt x="8259497" y="5715000"/>
                  </a:cubicBezTo>
                  <a:cubicBezTo>
                    <a:pt x="8000100" y="5732780"/>
                    <a:pt x="7873724" y="5693540"/>
                    <a:pt x="7775439" y="5715000"/>
                  </a:cubicBezTo>
                  <a:cubicBezTo>
                    <a:pt x="7677154" y="5736460"/>
                    <a:pt x="7557041" y="5713502"/>
                    <a:pt x="7383582" y="5715000"/>
                  </a:cubicBezTo>
                  <a:cubicBezTo>
                    <a:pt x="7210123" y="5716498"/>
                    <a:pt x="6859995" y="5687658"/>
                    <a:pt x="6715120" y="5715000"/>
                  </a:cubicBezTo>
                  <a:cubicBezTo>
                    <a:pt x="6570245" y="5742342"/>
                    <a:pt x="6198303" y="5638496"/>
                    <a:pt x="6046659" y="5715000"/>
                  </a:cubicBezTo>
                  <a:cubicBezTo>
                    <a:pt x="5895015" y="5791504"/>
                    <a:pt x="5727472" y="5659233"/>
                    <a:pt x="5562600" y="5715000"/>
                  </a:cubicBezTo>
                  <a:cubicBezTo>
                    <a:pt x="5397728" y="5770767"/>
                    <a:pt x="5197719" y="5688046"/>
                    <a:pt x="4986340" y="5715000"/>
                  </a:cubicBezTo>
                  <a:cubicBezTo>
                    <a:pt x="4774961" y="5741954"/>
                    <a:pt x="4708726" y="5696464"/>
                    <a:pt x="4502281" y="5715000"/>
                  </a:cubicBezTo>
                  <a:cubicBezTo>
                    <a:pt x="4295836" y="5733536"/>
                    <a:pt x="4075352" y="5693194"/>
                    <a:pt x="3741618" y="5715000"/>
                  </a:cubicBezTo>
                  <a:cubicBezTo>
                    <a:pt x="3407884" y="5736806"/>
                    <a:pt x="3426213" y="5683132"/>
                    <a:pt x="3165358" y="5715000"/>
                  </a:cubicBezTo>
                  <a:cubicBezTo>
                    <a:pt x="2904503" y="5746868"/>
                    <a:pt x="2659770" y="5656345"/>
                    <a:pt x="2404695" y="5715000"/>
                  </a:cubicBezTo>
                  <a:cubicBezTo>
                    <a:pt x="2149620" y="5773655"/>
                    <a:pt x="2090767" y="5700773"/>
                    <a:pt x="1920636" y="5715000"/>
                  </a:cubicBezTo>
                  <a:cubicBezTo>
                    <a:pt x="1750505" y="5729227"/>
                    <a:pt x="1193966" y="5613684"/>
                    <a:pt x="952519" y="5715000"/>
                  </a:cubicBezTo>
                  <a:cubicBezTo>
                    <a:pt x="410838" y="5695534"/>
                    <a:pt x="-28946" y="5221429"/>
                    <a:pt x="0" y="4762481"/>
                  </a:cubicBezTo>
                  <a:cubicBezTo>
                    <a:pt x="-41440" y="4471580"/>
                    <a:pt x="46091" y="4411860"/>
                    <a:pt x="0" y="4142001"/>
                  </a:cubicBezTo>
                  <a:cubicBezTo>
                    <a:pt x="-46091" y="3872142"/>
                    <a:pt x="24674" y="3811400"/>
                    <a:pt x="0" y="3635821"/>
                  </a:cubicBezTo>
                  <a:cubicBezTo>
                    <a:pt x="-24674" y="3460242"/>
                    <a:pt x="28356" y="3367997"/>
                    <a:pt x="0" y="3205839"/>
                  </a:cubicBezTo>
                  <a:cubicBezTo>
                    <a:pt x="-28356" y="3043681"/>
                    <a:pt x="44320" y="2961033"/>
                    <a:pt x="0" y="2737758"/>
                  </a:cubicBezTo>
                  <a:cubicBezTo>
                    <a:pt x="-44320" y="2514483"/>
                    <a:pt x="40051" y="2393568"/>
                    <a:pt x="0" y="2269677"/>
                  </a:cubicBezTo>
                  <a:cubicBezTo>
                    <a:pt x="-40051" y="2145786"/>
                    <a:pt x="31158" y="2051646"/>
                    <a:pt x="0" y="1839696"/>
                  </a:cubicBezTo>
                  <a:cubicBezTo>
                    <a:pt x="-31158" y="1627746"/>
                    <a:pt x="33570" y="1148488"/>
                    <a:pt x="0" y="952519"/>
                  </a:cubicBezTo>
                  <a:close/>
                </a:path>
                <a:path w="11125200" h="5715000" stroke="0" extrusionOk="0">
                  <a:moveTo>
                    <a:pt x="0" y="952519"/>
                  </a:moveTo>
                  <a:cubicBezTo>
                    <a:pt x="27808" y="449676"/>
                    <a:pt x="473975" y="-11033"/>
                    <a:pt x="952519" y="0"/>
                  </a:cubicBezTo>
                  <a:cubicBezTo>
                    <a:pt x="1271005" y="-66191"/>
                    <a:pt x="1307159" y="16753"/>
                    <a:pt x="1620981" y="0"/>
                  </a:cubicBezTo>
                  <a:cubicBezTo>
                    <a:pt x="1934803" y="-16753"/>
                    <a:pt x="2133227" y="21022"/>
                    <a:pt x="2381644" y="0"/>
                  </a:cubicBezTo>
                  <a:cubicBezTo>
                    <a:pt x="2630061" y="-21022"/>
                    <a:pt x="2617547" y="5632"/>
                    <a:pt x="2681299" y="0"/>
                  </a:cubicBezTo>
                  <a:cubicBezTo>
                    <a:pt x="2745051" y="-5632"/>
                    <a:pt x="3061396" y="45268"/>
                    <a:pt x="3349761" y="0"/>
                  </a:cubicBezTo>
                  <a:cubicBezTo>
                    <a:pt x="3638126" y="-45268"/>
                    <a:pt x="3652420" y="14627"/>
                    <a:pt x="3741618" y="0"/>
                  </a:cubicBezTo>
                  <a:cubicBezTo>
                    <a:pt x="3830816" y="-14627"/>
                    <a:pt x="4076195" y="16683"/>
                    <a:pt x="4410080" y="0"/>
                  </a:cubicBezTo>
                  <a:cubicBezTo>
                    <a:pt x="4743965" y="-16683"/>
                    <a:pt x="4684934" y="45319"/>
                    <a:pt x="4894138" y="0"/>
                  </a:cubicBezTo>
                  <a:cubicBezTo>
                    <a:pt x="5103342" y="-45319"/>
                    <a:pt x="5291138" y="4578"/>
                    <a:pt x="5654802" y="0"/>
                  </a:cubicBezTo>
                  <a:cubicBezTo>
                    <a:pt x="6018466" y="-4578"/>
                    <a:pt x="6066339" y="8485"/>
                    <a:pt x="6231062" y="0"/>
                  </a:cubicBezTo>
                  <a:cubicBezTo>
                    <a:pt x="6395785" y="-8485"/>
                    <a:pt x="6440117" y="41148"/>
                    <a:pt x="6622919" y="0"/>
                  </a:cubicBezTo>
                  <a:cubicBezTo>
                    <a:pt x="6805721" y="-41148"/>
                    <a:pt x="6800434" y="10273"/>
                    <a:pt x="6922574" y="0"/>
                  </a:cubicBezTo>
                  <a:cubicBezTo>
                    <a:pt x="7044714" y="-10273"/>
                    <a:pt x="7499539" y="53130"/>
                    <a:pt x="7683237" y="0"/>
                  </a:cubicBezTo>
                  <a:cubicBezTo>
                    <a:pt x="7866935" y="-53130"/>
                    <a:pt x="8037778" y="55410"/>
                    <a:pt x="8259497" y="0"/>
                  </a:cubicBezTo>
                  <a:cubicBezTo>
                    <a:pt x="8481216" y="-55410"/>
                    <a:pt x="8617711" y="47976"/>
                    <a:pt x="8927959" y="0"/>
                  </a:cubicBezTo>
                  <a:cubicBezTo>
                    <a:pt x="9238207" y="-47976"/>
                    <a:pt x="9302325" y="35267"/>
                    <a:pt x="9412018" y="0"/>
                  </a:cubicBezTo>
                  <a:cubicBezTo>
                    <a:pt x="9521711" y="-35267"/>
                    <a:pt x="9825846" y="35991"/>
                    <a:pt x="10172681" y="0"/>
                  </a:cubicBezTo>
                  <a:cubicBezTo>
                    <a:pt x="10672974" y="-12007"/>
                    <a:pt x="11094745" y="409985"/>
                    <a:pt x="11125200" y="952519"/>
                  </a:cubicBezTo>
                  <a:cubicBezTo>
                    <a:pt x="11139628" y="1143608"/>
                    <a:pt x="11070648" y="1299035"/>
                    <a:pt x="11125200" y="1420600"/>
                  </a:cubicBezTo>
                  <a:cubicBezTo>
                    <a:pt x="11179752" y="1542165"/>
                    <a:pt x="11089174" y="1855079"/>
                    <a:pt x="11125200" y="1964880"/>
                  </a:cubicBezTo>
                  <a:cubicBezTo>
                    <a:pt x="11161226" y="2074681"/>
                    <a:pt x="11089199" y="2246192"/>
                    <a:pt x="11125200" y="2509161"/>
                  </a:cubicBezTo>
                  <a:cubicBezTo>
                    <a:pt x="11161201" y="2772130"/>
                    <a:pt x="11098791" y="2860061"/>
                    <a:pt x="11125200" y="3129640"/>
                  </a:cubicBezTo>
                  <a:cubicBezTo>
                    <a:pt x="11151609" y="3399219"/>
                    <a:pt x="11080323" y="3458413"/>
                    <a:pt x="11125200" y="3673920"/>
                  </a:cubicBezTo>
                  <a:cubicBezTo>
                    <a:pt x="11170077" y="3889427"/>
                    <a:pt x="11072415" y="3956844"/>
                    <a:pt x="11125200" y="4142001"/>
                  </a:cubicBezTo>
                  <a:cubicBezTo>
                    <a:pt x="11177985" y="4327158"/>
                    <a:pt x="11088098" y="4577363"/>
                    <a:pt x="11125200" y="4762481"/>
                  </a:cubicBezTo>
                  <a:cubicBezTo>
                    <a:pt x="11154106" y="5361273"/>
                    <a:pt x="10781789" y="5831276"/>
                    <a:pt x="10172681" y="5715000"/>
                  </a:cubicBezTo>
                  <a:cubicBezTo>
                    <a:pt x="9962847" y="5716251"/>
                    <a:pt x="9796465" y="5708302"/>
                    <a:pt x="9596421" y="5715000"/>
                  </a:cubicBezTo>
                  <a:cubicBezTo>
                    <a:pt x="9396377" y="5721698"/>
                    <a:pt x="9229187" y="5642202"/>
                    <a:pt x="8927959" y="5715000"/>
                  </a:cubicBezTo>
                  <a:cubicBezTo>
                    <a:pt x="8626731" y="5787798"/>
                    <a:pt x="8696508" y="5706884"/>
                    <a:pt x="8628304" y="5715000"/>
                  </a:cubicBezTo>
                  <a:cubicBezTo>
                    <a:pt x="8560101" y="5723116"/>
                    <a:pt x="8200517" y="5693050"/>
                    <a:pt x="7959842" y="5715000"/>
                  </a:cubicBezTo>
                  <a:cubicBezTo>
                    <a:pt x="7719167" y="5736950"/>
                    <a:pt x="7480003" y="5686585"/>
                    <a:pt x="7199179" y="5715000"/>
                  </a:cubicBezTo>
                  <a:cubicBezTo>
                    <a:pt x="6918355" y="5743415"/>
                    <a:pt x="6908764" y="5661720"/>
                    <a:pt x="6622919" y="5715000"/>
                  </a:cubicBezTo>
                  <a:cubicBezTo>
                    <a:pt x="6337074" y="5768280"/>
                    <a:pt x="6358040" y="5667705"/>
                    <a:pt x="6138860" y="5715000"/>
                  </a:cubicBezTo>
                  <a:cubicBezTo>
                    <a:pt x="5919680" y="5762295"/>
                    <a:pt x="5975921" y="5701397"/>
                    <a:pt x="5839205" y="5715000"/>
                  </a:cubicBezTo>
                  <a:cubicBezTo>
                    <a:pt x="5702489" y="5728603"/>
                    <a:pt x="5444843" y="5705103"/>
                    <a:pt x="5078541" y="5715000"/>
                  </a:cubicBezTo>
                  <a:cubicBezTo>
                    <a:pt x="4712239" y="5724897"/>
                    <a:pt x="4699365" y="5650947"/>
                    <a:pt x="4410080" y="5715000"/>
                  </a:cubicBezTo>
                  <a:cubicBezTo>
                    <a:pt x="4120795" y="5779053"/>
                    <a:pt x="4128004" y="5658283"/>
                    <a:pt x="3926021" y="5715000"/>
                  </a:cubicBezTo>
                  <a:cubicBezTo>
                    <a:pt x="3724038" y="5771717"/>
                    <a:pt x="3496987" y="5637085"/>
                    <a:pt x="3165358" y="5715000"/>
                  </a:cubicBezTo>
                  <a:cubicBezTo>
                    <a:pt x="2833729" y="5792915"/>
                    <a:pt x="2729542" y="5644768"/>
                    <a:pt x="2404695" y="5715000"/>
                  </a:cubicBezTo>
                  <a:cubicBezTo>
                    <a:pt x="2079848" y="5785232"/>
                    <a:pt x="2055665" y="5704124"/>
                    <a:pt x="1736233" y="5715000"/>
                  </a:cubicBezTo>
                  <a:cubicBezTo>
                    <a:pt x="1416801" y="5725876"/>
                    <a:pt x="1234425" y="5684265"/>
                    <a:pt x="952519" y="5715000"/>
                  </a:cubicBezTo>
                  <a:cubicBezTo>
                    <a:pt x="494389" y="5819875"/>
                    <a:pt x="-3239" y="5317735"/>
                    <a:pt x="0" y="4762481"/>
                  </a:cubicBezTo>
                  <a:cubicBezTo>
                    <a:pt x="-42727" y="4544443"/>
                    <a:pt x="48867" y="4416254"/>
                    <a:pt x="0" y="4294400"/>
                  </a:cubicBezTo>
                  <a:cubicBezTo>
                    <a:pt x="-48867" y="4172546"/>
                    <a:pt x="25161" y="3865035"/>
                    <a:pt x="0" y="3712020"/>
                  </a:cubicBezTo>
                  <a:cubicBezTo>
                    <a:pt x="-25161" y="3559005"/>
                    <a:pt x="13054" y="3385244"/>
                    <a:pt x="0" y="3091541"/>
                  </a:cubicBezTo>
                  <a:cubicBezTo>
                    <a:pt x="-13054" y="2797838"/>
                    <a:pt x="56374" y="2654290"/>
                    <a:pt x="0" y="2509161"/>
                  </a:cubicBezTo>
                  <a:cubicBezTo>
                    <a:pt x="-56374" y="2364032"/>
                    <a:pt x="64469" y="2027348"/>
                    <a:pt x="0" y="1888681"/>
                  </a:cubicBezTo>
                  <a:cubicBezTo>
                    <a:pt x="-64469" y="1750014"/>
                    <a:pt x="47432" y="1548291"/>
                    <a:pt x="0" y="1458700"/>
                  </a:cubicBezTo>
                  <a:cubicBezTo>
                    <a:pt x="-47432" y="1369109"/>
                    <a:pt x="52640" y="1182990"/>
                    <a:pt x="0" y="952519"/>
                  </a:cubicBez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  <a:ln w="57150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31534369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807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9300"/>
            <a:ext cx="10272000" cy="4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37355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</p:sldLayoutIdLst>
  <p:transition spd="slow">
    <p:cover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B291AA6-0B19-4A19-93BB-9A01560D9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39239" y="2978195"/>
            <a:ext cx="2964963" cy="3201042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01302B42-7FF0-4DCB-B57A-ECD48740B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04202" y="2978195"/>
            <a:ext cx="4597546" cy="3201042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9124B448-83BF-4DC2-9A77-E94D7A8743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13647" y="3048000"/>
            <a:ext cx="3925592" cy="3150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AB8AF1-4131-1CBC-BBC7-DD18DDE6E5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400" y="1066800"/>
            <a:ext cx="9096020" cy="2353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2">
            <a:extLst>
              <a:ext uri="{FF2B5EF4-FFF2-40B4-BE49-F238E27FC236}">
                <a16:creationId xmlns:a16="http://schemas.microsoft.com/office/drawing/2014/main" id="{67116196-A093-9F78-7213-39B02A70EA4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295400"/>
            <a:ext cx="3276600" cy="3006725"/>
            <a:chOff x="1920" y="906"/>
            <a:chExt cx="2064" cy="1894"/>
          </a:xfrm>
        </p:grpSpPr>
        <p:sp>
          <p:nvSpPr>
            <p:cNvPr id="11" name="Text Box 48">
              <a:extLst>
                <a:ext uri="{FF2B5EF4-FFF2-40B4-BE49-F238E27FC236}">
                  <a16:creationId xmlns:a16="http://schemas.microsoft.com/office/drawing/2014/main" id="{8BFA3E2B-C9DA-2633-E104-0C62BDA50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90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12" name="Text Box 61">
              <a:extLst>
                <a:ext uri="{FF2B5EF4-FFF2-40B4-BE49-F238E27FC236}">
                  <a16:creationId xmlns:a16="http://schemas.microsoft.com/office/drawing/2014/main" id="{F9DF27E4-FBD5-C812-BABD-E36A339D38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" y="249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grpSp>
          <p:nvGrpSpPr>
            <p:cNvPr id="13" name="Group 63">
              <a:extLst>
                <a:ext uri="{FF2B5EF4-FFF2-40B4-BE49-F238E27FC236}">
                  <a16:creationId xmlns:a16="http://schemas.microsoft.com/office/drawing/2014/main" id="{6A1FC0E8-9F4C-8EEF-94F4-021E9866F7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" y="1248"/>
              <a:ext cx="1728" cy="1264"/>
              <a:chOff x="1672" y="1824"/>
              <a:chExt cx="2160" cy="1240"/>
            </a:xfrm>
          </p:grpSpPr>
          <p:sp>
            <p:nvSpPr>
              <p:cNvPr id="15" name="Line 64">
                <a:extLst>
                  <a:ext uri="{FF2B5EF4-FFF2-40B4-BE49-F238E27FC236}">
                    <a16:creationId xmlns:a16="http://schemas.microsoft.com/office/drawing/2014/main" id="{973BD1EE-D4D9-0D0D-60C8-DA2CC0BB44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624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65">
                <a:extLst>
                  <a:ext uri="{FF2B5EF4-FFF2-40B4-BE49-F238E27FC236}">
                    <a16:creationId xmlns:a16="http://schemas.microsoft.com/office/drawing/2014/main" id="{206858AA-298F-C2ED-D073-8814C87188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825"/>
                <a:ext cx="2160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66">
                <a:extLst>
                  <a:ext uri="{FF2B5EF4-FFF2-40B4-BE49-F238E27FC236}">
                    <a16:creationId xmlns:a16="http://schemas.microsoft.com/office/drawing/2014/main" id="{1C6E22C1-62F4-64CD-9D8D-193C414896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6" y="3063"/>
                <a:ext cx="1536" cy="0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 Box 67">
              <a:extLst>
                <a:ext uri="{FF2B5EF4-FFF2-40B4-BE49-F238E27FC236}">
                  <a16:creationId xmlns:a16="http://schemas.microsoft.com/office/drawing/2014/main" id="{04A3E9A8-0C55-EB43-6FCC-CC17C4A7EF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51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</p:grpSp>
      <p:sp>
        <p:nvSpPr>
          <p:cNvPr id="19" name="Line 93">
            <a:extLst>
              <a:ext uri="{FF2B5EF4-FFF2-40B4-BE49-F238E27FC236}">
                <a16:creationId xmlns:a16="http://schemas.microsoft.com/office/drawing/2014/main" id="{490BB5C1-FA8D-A5F0-29B6-8FE160CF9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6864" y="1852612"/>
            <a:ext cx="14287" cy="2011362"/>
          </a:xfrm>
          <a:prstGeom prst="line">
            <a:avLst/>
          </a:prstGeom>
          <a:noFill/>
          <a:ln w="635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20" name="Line 94">
            <a:extLst>
              <a:ext uri="{FF2B5EF4-FFF2-40B4-BE49-F238E27FC236}">
                <a16:creationId xmlns:a16="http://schemas.microsoft.com/office/drawing/2014/main" id="{5C650F2D-BDE1-DD8C-6CC3-3FD092E01FE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938338" y="3489325"/>
            <a:ext cx="14288" cy="731837"/>
          </a:xfrm>
          <a:prstGeom prst="line">
            <a:avLst/>
          </a:prstGeom>
          <a:noFill/>
          <a:ln w="254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21" name="Text Box 95">
            <a:extLst>
              <a:ext uri="{FF2B5EF4-FFF2-40B4-BE49-F238E27FC236}">
                <a16:creationId xmlns:a16="http://schemas.microsoft.com/office/drawing/2014/main" id="{1C7561E0-EC90-3427-3D99-03BDA180E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81952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grpSp>
        <p:nvGrpSpPr>
          <p:cNvPr id="24" name="Group 104">
            <a:extLst>
              <a:ext uri="{FF2B5EF4-FFF2-40B4-BE49-F238E27FC236}">
                <a16:creationId xmlns:a16="http://schemas.microsoft.com/office/drawing/2014/main" id="{52AD0E6E-D772-7A18-9809-A5CA799B302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62000" y="2819400"/>
            <a:ext cx="762000" cy="1066800"/>
            <a:chOff x="3792" y="3264"/>
            <a:chExt cx="384" cy="672"/>
          </a:xfrm>
        </p:grpSpPr>
        <p:sp>
          <p:nvSpPr>
            <p:cNvPr id="25" name="AutoShape 105">
              <a:extLst>
                <a:ext uri="{FF2B5EF4-FFF2-40B4-BE49-F238E27FC236}">
                  <a16:creationId xmlns:a16="http://schemas.microsoft.com/office/drawing/2014/main" id="{D6728348-CB19-203B-2FEA-2203E250C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6" name="AutoShape 106">
              <a:extLst>
                <a:ext uri="{FF2B5EF4-FFF2-40B4-BE49-F238E27FC236}">
                  <a16:creationId xmlns:a16="http://schemas.microsoft.com/office/drawing/2014/main" id="{54FFA2C6-4C63-0CF3-6306-E098CD767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E286709-D6ED-992D-A77C-30E48D6799E5}"/>
              </a:ext>
            </a:extLst>
          </p:cNvPr>
          <p:cNvCxnSpPr>
            <a:cxnSpLocks/>
          </p:cNvCxnSpPr>
          <p:nvPr/>
        </p:nvCxnSpPr>
        <p:spPr>
          <a:xfrm>
            <a:off x="1600200" y="3657600"/>
            <a:ext cx="2286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B1D6C90-ED9C-5F13-4FB1-4EF2BAF393A5}"/>
              </a:ext>
            </a:extLst>
          </p:cNvPr>
          <p:cNvCxnSpPr>
            <a:cxnSpLocks/>
          </p:cNvCxnSpPr>
          <p:nvPr/>
        </p:nvCxnSpPr>
        <p:spPr>
          <a:xfrm>
            <a:off x="1828800" y="3657600"/>
            <a:ext cx="0" cy="23812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8">
            <a:extLst>
              <a:ext uri="{FF2B5EF4-FFF2-40B4-BE49-F238E27FC236}">
                <a16:creationId xmlns:a16="http://schemas.microsoft.com/office/drawing/2014/main" id="{7B317C64-5312-B85B-2457-1848CB09A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371600"/>
            <a:ext cx="5638800" cy="3785652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Kéo dài cạnh BC.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Qua đỉnh A, vẽ đường thẳng vuông góc với đường thẳng BC, cắt BC tại điểm H; AH là đường cao ứng với đáy BC của hình tam giác ABC.</a:t>
            </a:r>
          </a:p>
        </p:txBody>
      </p:sp>
    </p:spTree>
    <p:extLst>
      <p:ext uri="{BB962C8B-B14F-4D97-AF65-F5344CB8AC3E}">
        <p14:creationId xmlns:p14="http://schemas.microsoft.com/office/powerpoint/2010/main" val="419749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extLst>
              <a:ext uri="{FF2B5EF4-FFF2-40B4-BE49-F238E27FC236}">
                <a16:creationId xmlns:a16="http://schemas.microsoft.com/office/drawing/2014/main" id="{60F7FAA3-4B7C-4D0B-B134-DC86672B9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53400" y="1981200"/>
            <a:ext cx="3869574" cy="4343400"/>
          </a:xfrm>
          <a:prstGeom prst="rect">
            <a:avLst/>
          </a:prstGeom>
        </p:spPr>
      </p:pic>
      <p:pic>
        <p:nvPicPr>
          <p:cNvPr id="3" name="Picture 2" descr="A yellow and blue letters&#10;&#10;Description automatically generated">
            <a:extLst>
              <a:ext uri="{FF2B5EF4-FFF2-40B4-BE49-F238E27FC236}">
                <a16:creationId xmlns:a16="http://schemas.microsoft.com/office/drawing/2014/main" id="{7C633BD0-4A1C-D369-B213-F82679FFF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0"/>
            <a:ext cx="743131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6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CFF7362-CDE8-6DA3-28B5-6BC1DFEC5C1B}"/>
              </a:ext>
            </a:extLst>
          </p:cNvPr>
          <p:cNvSpPr/>
          <p:nvPr/>
        </p:nvSpPr>
        <p:spPr>
          <a:xfrm>
            <a:off x="914400" y="762000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1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FD7436-8884-8993-A212-BCF83AFD94B8}"/>
              </a:ext>
            </a:extLst>
          </p:cNvPr>
          <p:cNvSpPr txBox="1"/>
          <p:nvPr/>
        </p:nvSpPr>
        <p:spPr>
          <a:xfrm>
            <a:off x="1651689" y="693759"/>
            <a:ext cx="94708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Vẽ hình tam giác DEG, IKL trên giấy kẻ ô vuông như hình bên rồi vẽ đường cao ứng với đáy GE, KI của các hình tam giác đó.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AFB262-F8BC-CAB5-2B47-5C835E98A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667000"/>
            <a:ext cx="8320668" cy="28194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A03A54-611F-159C-32D5-7D6B15103AEF}"/>
              </a:ext>
            </a:extLst>
          </p:cNvPr>
          <p:cNvCxnSpPr>
            <a:cxnSpLocks/>
          </p:cNvCxnSpPr>
          <p:nvPr/>
        </p:nvCxnSpPr>
        <p:spPr>
          <a:xfrm>
            <a:off x="3810000" y="3276600"/>
            <a:ext cx="457200" cy="1371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2A15C03-CDAF-4306-1F88-B8D7DD358DAA}"/>
              </a:ext>
            </a:extLst>
          </p:cNvPr>
          <p:cNvSpPr txBox="1"/>
          <p:nvPr/>
        </p:nvSpPr>
        <p:spPr>
          <a:xfrm>
            <a:off x="4114800" y="4648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420D3F-2B8A-4628-8F9F-590431685F4C}"/>
              </a:ext>
            </a:extLst>
          </p:cNvPr>
          <p:cNvCxnSpPr>
            <a:cxnSpLocks/>
          </p:cNvCxnSpPr>
          <p:nvPr/>
        </p:nvCxnSpPr>
        <p:spPr>
          <a:xfrm flipH="1">
            <a:off x="8001000" y="3352800"/>
            <a:ext cx="304800" cy="76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5D8E7D8-5916-BFF9-F587-A837872ADDE5}"/>
              </a:ext>
            </a:extLst>
          </p:cNvPr>
          <p:cNvSpPr txBox="1"/>
          <p:nvPr/>
        </p:nvSpPr>
        <p:spPr>
          <a:xfrm>
            <a:off x="7696200" y="4038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K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CFF7362-CDE8-6DA3-28B5-6BC1DFEC5C1B}"/>
              </a:ext>
            </a:extLst>
          </p:cNvPr>
          <p:cNvSpPr/>
          <p:nvPr/>
        </p:nvSpPr>
        <p:spPr>
          <a:xfrm>
            <a:off x="990600" y="685800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2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Baliho Script" pitchFamily="2" charset="-93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FD7436-8884-8993-A212-BCF83AFD94B8}"/>
              </a:ext>
            </a:extLst>
          </p:cNvPr>
          <p:cNvSpPr txBox="1"/>
          <p:nvPr/>
        </p:nvSpPr>
        <p:spPr>
          <a:xfrm>
            <a:off x="1651689" y="693759"/>
            <a:ext cx="9470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Vẽ hình (theo mẫu), biết rằng: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174030-857C-DB56-DAB1-B59FCC471B68}"/>
              </a:ext>
            </a:extLst>
          </p:cNvPr>
          <p:cNvSpPr txBox="1"/>
          <p:nvPr/>
        </p:nvSpPr>
        <p:spPr>
          <a:xfrm>
            <a:off x="914400" y="1828800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AH là đường cao ứng với đáy BC của hình tam giác ABC;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HN là đường cao ứng với đáy AB của hình tam giác HAB;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HM là đường cao ứng với đáy AC của hình tam giác HAC.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B7205B-1D7E-B67A-25B7-C7CD887EE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599" y="1524000"/>
            <a:ext cx="378229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3304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extLst>
              <a:ext uri="{FF2B5EF4-FFF2-40B4-BE49-F238E27FC236}">
                <a16:creationId xmlns:a16="http://schemas.microsoft.com/office/drawing/2014/main" id="{60F7FAA3-4B7C-4D0B-B134-DC86672B9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53400" y="1981200"/>
            <a:ext cx="3869574" cy="4343400"/>
          </a:xfrm>
          <a:prstGeom prst="rect">
            <a:avLst/>
          </a:prstGeom>
        </p:spPr>
      </p:pic>
      <p:pic>
        <p:nvPicPr>
          <p:cNvPr id="4" name="Picture 3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95515FE2-1B2E-D6DD-521E-3EDFC06C1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81200"/>
            <a:ext cx="6942268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3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7A3951-670F-6E39-5B62-6AE207034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5400"/>
            <a:ext cx="5857875" cy="43441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52E20B-1D5C-9842-B2F9-0836F1F51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066800"/>
            <a:ext cx="4267200" cy="18988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354FF8-A3BE-FE3B-484F-3D27E5B581BB}"/>
              </a:ext>
            </a:extLst>
          </p:cNvPr>
          <p:cNvSpPr txBox="1"/>
          <p:nvPr/>
        </p:nvSpPr>
        <p:spPr>
          <a:xfrm>
            <a:off x="6934200" y="3200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kèo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0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B291AA6-0B19-4A19-93BB-9A01560D9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39239" y="2978195"/>
            <a:ext cx="2964963" cy="3201042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01302B42-7FF0-4DCB-B57A-ECD48740B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04202" y="2978195"/>
            <a:ext cx="4597546" cy="3201042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9124B448-83BF-4DC2-9A77-E94D7A8743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13647" y="3048000"/>
            <a:ext cx="3925592" cy="3150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BBE443-EEBA-62D6-2991-C266AB8C98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-457200"/>
            <a:ext cx="10297036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4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32"/>
          <p:cNvGrpSpPr/>
          <p:nvPr/>
        </p:nvGrpSpPr>
        <p:grpSpPr>
          <a:xfrm rot="-2849289" flipH="1">
            <a:off x="9134732" y="4853029"/>
            <a:ext cx="4109080" cy="2659907"/>
            <a:chOff x="3476322" y="3871854"/>
            <a:chExt cx="3081549" cy="1994761"/>
          </a:xfrm>
        </p:grpSpPr>
        <p:sp>
          <p:nvSpPr>
            <p:cNvPr id="373" name="Google Shape;373;p32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5" name="Google Shape;2640;p61"/>
          <p:cNvGrpSpPr/>
          <p:nvPr/>
        </p:nvGrpSpPr>
        <p:grpSpPr>
          <a:xfrm>
            <a:off x="1096481" y="4660360"/>
            <a:ext cx="2645353" cy="1009169"/>
            <a:chOff x="3481935" y="2140100"/>
            <a:chExt cx="996271" cy="380065"/>
          </a:xfrm>
        </p:grpSpPr>
        <p:sp>
          <p:nvSpPr>
            <p:cNvPr id="96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1" name="Google Shape;2640;p61"/>
          <p:cNvGrpSpPr/>
          <p:nvPr/>
        </p:nvGrpSpPr>
        <p:grpSpPr>
          <a:xfrm>
            <a:off x="3921232" y="4791138"/>
            <a:ext cx="2645353" cy="1009169"/>
            <a:chOff x="3481935" y="2140100"/>
            <a:chExt cx="996271" cy="380065"/>
          </a:xfrm>
        </p:grpSpPr>
        <p:sp>
          <p:nvSpPr>
            <p:cNvPr id="112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7" name="Google Shape;2640;p61"/>
          <p:cNvGrpSpPr/>
          <p:nvPr/>
        </p:nvGrpSpPr>
        <p:grpSpPr>
          <a:xfrm>
            <a:off x="7426533" y="4656022"/>
            <a:ext cx="2645353" cy="1009169"/>
            <a:chOff x="3481935" y="2140100"/>
            <a:chExt cx="996271" cy="380065"/>
          </a:xfrm>
        </p:grpSpPr>
        <p:sp>
          <p:nvSpPr>
            <p:cNvPr id="128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3" name="Google Shape;2640;p61"/>
          <p:cNvGrpSpPr/>
          <p:nvPr/>
        </p:nvGrpSpPr>
        <p:grpSpPr>
          <a:xfrm>
            <a:off x="406095" y="5062539"/>
            <a:ext cx="1282008" cy="589012"/>
            <a:chOff x="3481935" y="2140100"/>
            <a:chExt cx="996271" cy="380065"/>
          </a:xfrm>
        </p:grpSpPr>
        <p:sp>
          <p:nvSpPr>
            <p:cNvPr id="144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6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016832" y="3191750"/>
            <a:ext cx="4080185" cy="24926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F8E1F4-C102-DDEE-5360-E0CFC7DAC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1295400"/>
            <a:ext cx="9120406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049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30824" y="-1695141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90679" y="2383659"/>
            <a:ext cx="1031604" cy="1031604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419111" y="2376947"/>
            <a:ext cx="1031604" cy="1031604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970841" y="991364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020">
              <a:buClr>
                <a:srgbClr val="EB7E7C"/>
              </a:buClr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42" name="Group 14"/>
          <p:cNvGrpSpPr/>
          <p:nvPr/>
        </p:nvGrpSpPr>
        <p:grpSpPr bwMode="auto">
          <a:xfrm>
            <a:off x="4657559" y="2181069"/>
            <a:ext cx="3200400" cy="2900316"/>
            <a:chOff x="3048000" y="1371600"/>
            <a:chExt cx="3200400" cy="2900018"/>
          </a:xfrm>
        </p:grpSpPr>
        <p:grpSp>
          <p:nvGrpSpPr>
            <p:cNvPr id="43" name="Group 4"/>
            <p:cNvGrpSpPr/>
            <p:nvPr/>
          </p:nvGrpSpPr>
          <p:grpSpPr bwMode="auto">
            <a:xfrm>
              <a:off x="3048000" y="1371600"/>
              <a:ext cx="3200400" cy="2824163"/>
              <a:chOff x="-152400" y="2057400"/>
              <a:chExt cx="3200400" cy="2824163"/>
            </a:xfrm>
          </p:grpSpPr>
          <p:grpSp>
            <p:nvGrpSpPr>
              <p:cNvPr id="45" name="Group 69"/>
              <p:cNvGrpSpPr/>
              <p:nvPr/>
            </p:nvGrpSpPr>
            <p:grpSpPr bwMode="auto">
              <a:xfrm>
                <a:off x="-152400" y="2057400"/>
                <a:ext cx="3200400" cy="2824163"/>
                <a:chOff x="0" y="960"/>
                <a:chExt cx="2016" cy="1779"/>
              </a:xfrm>
            </p:grpSpPr>
            <p:sp>
              <p:nvSpPr>
                <p:cNvPr id="4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864" y="960"/>
                  <a:ext cx="288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A</a:t>
                  </a:r>
                </a:p>
              </p:txBody>
            </p:sp>
            <p:sp>
              <p:nvSpPr>
                <p:cNvPr id="5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776" y="2448"/>
                  <a:ext cx="24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C</a:t>
                  </a:r>
                </a:p>
              </p:txBody>
            </p:sp>
            <p:sp>
              <p:nvSpPr>
                <p:cNvPr id="5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0" y="2448"/>
                  <a:ext cx="24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</a:t>
                  </a:r>
                </a:p>
              </p:txBody>
            </p:sp>
            <p:sp>
              <p:nvSpPr>
                <p:cNvPr id="52" name="AutoShape 36"/>
                <p:cNvSpPr>
                  <a:spLocks noChangeArrowheads="1"/>
                </p:cNvSpPr>
                <p:nvPr/>
              </p:nvSpPr>
              <p:spPr bwMode="auto">
                <a:xfrm>
                  <a:off x="240" y="1270"/>
                  <a:ext cx="1514" cy="1226"/>
                </a:xfrm>
                <a:prstGeom prst="triangle">
                  <a:avLst>
                    <a:gd name="adj" fmla="val 50000"/>
                  </a:avLst>
                </a:prstGeom>
                <a:noFill/>
                <a:ln w="38100" algn="ctr">
                  <a:solidFill>
                    <a:srgbClr val="663300"/>
                  </a:solidFill>
                  <a:miter lim="800000"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bIns="18288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 eaLnBrk="1" hangingPunct="1"/>
                  <a:endParaRPr lang="en-US" altLang="en-US" sz="1867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46" name="Line 82"/>
              <p:cNvSpPr>
                <a:spLocks noChangeShapeType="1"/>
              </p:cNvSpPr>
              <p:nvPr/>
            </p:nvSpPr>
            <p:spPr bwMode="auto">
              <a:xfrm>
                <a:off x="1433513" y="2590800"/>
                <a:ext cx="14287" cy="1919288"/>
              </a:xfrm>
              <a:prstGeom prst="line">
                <a:avLst/>
              </a:prstGeom>
              <a:noFill/>
              <a:ln w="25400">
                <a:solidFill>
                  <a:srgbClr val="66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82880" anchor="ctr"/>
              <a:lstStyle/>
              <a:p>
                <a:pPr defTabSz="914264"/>
                <a:endParaRPr lang="en-US" sz="18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cxnSp>
            <p:nvCxnSpPr>
              <p:cNvPr id="47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1447800" y="4265386"/>
                <a:ext cx="228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Straight Connector 8"/>
              <p:cNvCxnSpPr>
                <a:cxnSpLocks noChangeShapeType="1"/>
              </p:cNvCxnSpPr>
              <p:nvPr/>
            </p:nvCxnSpPr>
            <p:spPr bwMode="auto">
              <a:xfrm rot="5400000">
                <a:off x="1563699" y="4381262"/>
                <a:ext cx="22699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4" name="TextBox 13"/>
            <p:cNvSpPr txBox="1">
              <a:spLocks noChangeArrowheads="1"/>
            </p:cNvSpPr>
            <p:nvPr/>
          </p:nvSpPr>
          <p:spPr bwMode="auto">
            <a:xfrm>
              <a:off x="4393116" y="3810000"/>
              <a:ext cx="407484" cy="461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264" eaLnBrk="1" hangingPunct="1"/>
              <a:r>
                <a:rPr lang="en-US" altLang="en-US" sz="2400" b="1">
                  <a:solidFill>
                    <a:srgbClr val="6633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3631241" y="5005234"/>
            <a:ext cx="541576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>
              <a:spcBef>
                <a:spcPct val="50000"/>
              </a:spcBef>
            </a:pP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BC</a:t>
            </a:r>
          </a:p>
        </p:txBody>
      </p:sp>
    </p:spTree>
    <p:extLst>
      <p:ext uri="{BB962C8B-B14F-4D97-AF65-F5344CB8AC3E}">
        <p14:creationId xmlns:p14="http://schemas.microsoft.com/office/powerpoint/2010/main" val="2939729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75147" y="-1699337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60063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  <a:defRPr/>
            </a:pPr>
            <a:r>
              <a:rPr lang="en-US" altLang="en-US" sz="6400" b="1" kern="0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388492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  <a:defRPr/>
            </a:pPr>
            <a:r>
              <a:rPr lang="en-US" altLang="en-US" sz="6400" b="1" kern="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1086964" y="932548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020">
              <a:buClr>
                <a:srgbClr val="EB7E7C"/>
              </a:buClr>
              <a:defRPr/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54" name="Group 38"/>
          <p:cNvGrpSpPr/>
          <p:nvPr/>
        </p:nvGrpSpPr>
        <p:grpSpPr bwMode="auto">
          <a:xfrm>
            <a:off x="4798829" y="2384578"/>
            <a:ext cx="3254375" cy="2632072"/>
            <a:chOff x="3021015" y="2224089"/>
            <a:chExt cx="3254371" cy="2632075"/>
          </a:xfrm>
        </p:grpSpPr>
        <p:grpSp>
          <p:nvGrpSpPr>
            <p:cNvPr id="55" name="Group 69"/>
            <p:cNvGrpSpPr/>
            <p:nvPr/>
          </p:nvGrpSpPr>
          <p:grpSpPr bwMode="auto">
            <a:xfrm>
              <a:off x="3021015" y="2224089"/>
              <a:ext cx="3254371" cy="2632075"/>
              <a:chOff x="29" y="960"/>
              <a:chExt cx="1913" cy="1804"/>
            </a:xfrm>
          </p:grpSpPr>
          <p:sp>
            <p:nvSpPr>
              <p:cNvPr id="59" name="Text Box 33"/>
              <p:cNvSpPr txBox="1">
                <a:spLocks noChangeArrowheads="1"/>
              </p:cNvSpPr>
              <p:nvPr/>
            </p:nvSpPr>
            <p:spPr bwMode="auto">
              <a:xfrm>
                <a:off x="864" y="960"/>
                <a:ext cx="288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  <a:defRPr/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60" name="Text Box 34"/>
              <p:cNvSpPr txBox="1">
                <a:spLocks noChangeArrowheads="1"/>
              </p:cNvSpPr>
              <p:nvPr/>
            </p:nvSpPr>
            <p:spPr bwMode="auto">
              <a:xfrm>
                <a:off x="1702" y="2448"/>
                <a:ext cx="240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  <a:defRPr/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</a:t>
                </a:r>
              </a:p>
            </p:txBody>
          </p:sp>
          <p:sp>
            <p:nvSpPr>
              <p:cNvPr id="61" name="Text Box 35"/>
              <p:cNvSpPr txBox="1">
                <a:spLocks noChangeArrowheads="1"/>
              </p:cNvSpPr>
              <p:nvPr/>
            </p:nvSpPr>
            <p:spPr bwMode="auto">
              <a:xfrm>
                <a:off x="29" y="2413"/>
                <a:ext cx="240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  <a:defRPr/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</a:t>
                </a:r>
              </a:p>
            </p:txBody>
          </p:sp>
          <p:sp>
            <p:nvSpPr>
              <p:cNvPr id="62" name="AutoShape 36"/>
              <p:cNvSpPr>
                <a:spLocks noChangeArrowheads="1"/>
              </p:cNvSpPr>
              <p:nvPr/>
            </p:nvSpPr>
            <p:spPr bwMode="auto">
              <a:xfrm>
                <a:off x="240" y="1270"/>
                <a:ext cx="1515" cy="1225"/>
              </a:xfrm>
              <a:prstGeom prst="triangle">
                <a:avLst>
                  <a:gd name="adj" fmla="val 50000"/>
                </a:avLst>
              </a:prstGeom>
              <a:noFill/>
              <a:ln w="38100" algn="ctr">
                <a:solidFill>
                  <a:srgbClr val="663300"/>
                </a:solidFill>
                <a:miter lim="800000"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bIns="18288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 eaLnBrk="1" hangingPunct="1">
                  <a:defRPr/>
                </a:pPr>
                <a:endParaRPr lang="en-US" altLang="en-US" sz="18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6" name="Line 82"/>
            <p:cNvSpPr>
              <a:spLocks noChangeShapeType="1"/>
            </p:cNvSpPr>
            <p:nvPr/>
          </p:nvSpPr>
          <p:spPr bwMode="auto">
            <a:xfrm>
              <a:off x="4938714" y="3046413"/>
              <a:ext cx="2" cy="1424632"/>
            </a:xfrm>
            <a:prstGeom prst="line">
              <a:avLst/>
            </a:prstGeom>
            <a:noFill/>
            <a:ln w="25400">
              <a:solidFill>
                <a:srgbClr val="66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82880" anchor="ctr"/>
            <a:lstStyle/>
            <a:p>
              <a:pPr defTabSz="914264">
                <a:defRPr/>
              </a:pPr>
              <a:endParaRPr lang="en-US" sz="1867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57" name="Straight Connector 41"/>
            <p:cNvCxnSpPr>
              <a:cxnSpLocks noChangeShapeType="1"/>
            </p:cNvCxnSpPr>
            <p:nvPr/>
          </p:nvCxnSpPr>
          <p:spPr bwMode="auto">
            <a:xfrm>
              <a:off x="4931448" y="4191002"/>
              <a:ext cx="26444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Straight Connector 42"/>
            <p:cNvCxnSpPr>
              <a:cxnSpLocks noChangeShapeType="1"/>
            </p:cNvCxnSpPr>
            <p:nvPr/>
          </p:nvCxnSpPr>
          <p:spPr bwMode="auto">
            <a:xfrm rot="5400000">
              <a:off x="5082380" y="4320384"/>
              <a:ext cx="227013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3" name="Rectangle 51"/>
          <p:cNvSpPr>
            <a:spLocks noChangeArrowheads="1"/>
          </p:cNvSpPr>
          <p:nvPr/>
        </p:nvSpPr>
        <p:spPr bwMode="auto">
          <a:xfrm>
            <a:off x="3912340" y="4977706"/>
            <a:ext cx="547507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ON</a:t>
            </a: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6521734" y="4624174"/>
            <a:ext cx="423496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 eaLnBrk="1" hangingPunct="1"/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6699386" y="2769276"/>
            <a:ext cx="383420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 eaLnBrk="1" hangingPunct="1"/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4172032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75147" y="-1699337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60063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388492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1101492" y="975917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020">
              <a:buClr>
                <a:srgbClr val="EB7E7C"/>
              </a:buClr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64" name="Group 20"/>
          <p:cNvGrpSpPr/>
          <p:nvPr/>
        </p:nvGrpSpPr>
        <p:grpSpPr bwMode="auto">
          <a:xfrm>
            <a:off x="4778165" y="2368518"/>
            <a:ext cx="2782888" cy="2590804"/>
            <a:chOff x="6324600" y="2209799"/>
            <a:chExt cx="2782887" cy="2590797"/>
          </a:xfrm>
        </p:grpSpPr>
        <p:grpSp>
          <p:nvGrpSpPr>
            <p:cNvPr id="65" name="Group 69"/>
            <p:cNvGrpSpPr/>
            <p:nvPr/>
          </p:nvGrpSpPr>
          <p:grpSpPr bwMode="auto">
            <a:xfrm>
              <a:off x="6324600" y="2209799"/>
              <a:ext cx="2782887" cy="2590797"/>
              <a:chOff x="0" y="960"/>
              <a:chExt cx="1938" cy="1830"/>
            </a:xfrm>
          </p:grpSpPr>
          <p:sp>
            <p:nvSpPr>
              <p:cNvPr id="67" name="Text Box 33"/>
              <p:cNvSpPr txBox="1">
                <a:spLocks noChangeArrowheads="1"/>
              </p:cNvSpPr>
              <p:nvPr/>
            </p:nvSpPr>
            <p:spPr bwMode="auto">
              <a:xfrm>
                <a:off x="864" y="960"/>
                <a:ext cx="28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</a:t>
                </a:r>
              </a:p>
            </p:txBody>
          </p:sp>
          <p:sp>
            <p:nvSpPr>
              <p:cNvPr id="68" name="Text Box 34"/>
              <p:cNvSpPr txBox="1">
                <a:spLocks noChangeArrowheads="1"/>
              </p:cNvSpPr>
              <p:nvPr/>
            </p:nvSpPr>
            <p:spPr bwMode="auto">
              <a:xfrm>
                <a:off x="1698" y="2464"/>
                <a:ext cx="24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</a:t>
                </a:r>
              </a:p>
            </p:txBody>
          </p:sp>
          <p:sp>
            <p:nvSpPr>
              <p:cNvPr id="69" name="Text Box 35"/>
              <p:cNvSpPr txBox="1">
                <a:spLocks noChangeArrowheads="1"/>
              </p:cNvSpPr>
              <p:nvPr/>
            </p:nvSpPr>
            <p:spPr bwMode="auto">
              <a:xfrm>
                <a:off x="0" y="2448"/>
                <a:ext cx="24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</a:t>
                </a:r>
              </a:p>
            </p:txBody>
          </p:sp>
          <p:sp>
            <p:nvSpPr>
              <p:cNvPr id="70" name="AutoShape 36"/>
              <p:cNvSpPr>
                <a:spLocks noChangeArrowheads="1"/>
              </p:cNvSpPr>
              <p:nvPr/>
            </p:nvSpPr>
            <p:spPr bwMode="auto">
              <a:xfrm>
                <a:off x="240" y="1269"/>
                <a:ext cx="1515" cy="1226"/>
              </a:xfrm>
              <a:prstGeom prst="triangle">
                <a:avLst>
                  <a:gd name="adj" fmla="val 50000"/>
                </a:avLst>
              </a:prstGeom>
              <a:noFill/>
              <a:ln w="38100" algn="ctr">
                <a:solidFill>
                  <a:srgbClr val="663300"/>
                </a:solidFill>
                <a:miter lim="800000"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bIns="18288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 eaLnBrk="1" hangingPunct="1"/>
                <a:endParaRPr lang="en-US" altLang="en-US" sz="18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6" name="Line 82"/>
            <p:cNvSpPr>
              <a:spLocks noChangeShapeType="1"/>
            </p:cNvSpPr>
            <p:nvPr/>
          </p:nvSpPr>
          <p:spPr bwMode="auto">
            <a:xfrm>
              <a:off x="7728836" y="2637504"/>
              <a:ext cx="715296" cy="1752600"/>
            </a:xfrm>
            <a:prstGeom prst="line">
              <a:avLst/>
            </a:prstGeom>
            <a:noFill/>
            <a:ln w="25400">
              <a:solidFill>
                <a:srgbClr val="66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82880" anchor="ctr"/>
            <a:lstStyle/>
            <a:p>
              <a:pPr defTabSz="914264"/>
              <a:endParaRPr lang="en-US" sz="1867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3546359" y="4920142"/>
            <a:ext cx="5413643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>
              <a:spcBef>
                <a:spcPct val="50000"/>
              </a:spcBef>
            </a:pP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PX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KQ</a:t>
            </a:r>
          </a:p>
        </p:txBody>
      </p:sp>
      <p:sp>
        <p:nvSpPr>
          <p:cNvPr id="49" name="Rectangle 50"/>
          <p:cNvSpPr>
            <a:spLocks noChangeArrowheads="1"/>
          </p:cNvSpPr>
          <p:nvPr/>
        </p:nvSpPr>
        <p:spPr bwMode="auto">
          <a:xfrm>
            <a:off x="6685768" y="4515182"/>
            <a:ext cx="375406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 eaLnBrk="1" hangingPunct="1"/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37165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B89062E7-6675-ED95-F82A-AD832C14D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8C71428-7B69-2CF9-4240-C9BC60D3D321}"/>
              </a:ext>
            </a:extLst>
          </p:cNvPr>
          <p:cNvGrpSpPr/>
          <p:nvPr/>
        </p:nvGrpSpPr>
        <p:grpSpPr>
          <a:xfrm>
            <a:off x="941625" y="1748955"/>
            <a:ext cx="2040961" cy="1164813"/>
            <a:chOff x="1779825" y="1698239"/>
            <a:chExt cx="2040961" cy="1164813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62122446-45BD-80A9-C671-42ABCD563C78}"/>
                </a:ext>
              </a:extLst>
            </p:cNvPr>
            <p:cNvSpPr/>
            <p:nvPr/>
          </p:nvSpPr>
          <p:spPr>
            <a:xfrm rot="20613725">
              <a:off x="1779825" y="1698239"/>
              <a:ext cx="2040961" cy="1164813"/>
            </a:xfrm>
            <a:custGeom>
              <a:avLst/>
              <a:gdLst/>
              <a:ahLst/>
              <a:cxnLst/>
              <a:rect l="l" t="t" r="r" b="b"/>
              <a:pathLst>
                <a:path w="1172323" h="1005267">
                  <a:moveTo>
                    <a:pt x="0" y="0"/>
                  </a:moveTo>
                  <a:lnTo>
                    <a:pt x="1172323" y="0"/>
                  </a:lnTo>
                  <a:lnTo>
                    <a:pt x="1172323" y="1005267"/>
                  </a:lnTo>
                  <a:lnTo>
                    <a:pt x="0" y="1005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8D0824E-6535-DADC-2856-A78DEA083F9F}"/>
                </a:ext>
              </a:extLst>
            </p:cNvPr>
            <p:cNvGrpSpPr/>
            <p:nvPr/>
          </p:nvGrpSpPr>
          <p:grpSpPr>
            <a:xfrm>
              <a:off x="2040420" y="1830957"/>
              <a:ext cx="1519775" cy="729655"/>
              <a:chOff x="2040420" y="1830957"/>
              <a:chExt cx="1519775" cy="72965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2B0A82-599E-0473-F156-2B809725725B}"/>
                  </a:ext>
                </a:extLst>
              </p:cNvPr>
              <p:cNvSpPr txBox="1"/>
              <p:nvPr/>
            </p:nvSpPr>
            <p:spPr>
              <a:xfrm rot="20804962">
                <a:off x="2040420" y="1852726"/>
                <a:ext cx="151977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>
                    <a:ln w="187325">
                      <a:solidFill>
                        <a:schemeClr val="bg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BÀI 25</a:t>
                </a:r>
                <a:endParaRPr lang="vi-VN" sz="4000" dirty="0">
                  <a:ln w="187325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B8037E-6624-ECAB-C9F4-D4076E52375C}"/>
                  </a:ext>
                </a:extLst>
              </p:cNvPr>
              <p:cNvSpPr txBox="1"/>
              <p:nvPr/>
            </p:nvSpPr>
            <p:spPr>
              <a:xfrm rot="20804962">
                <a:off x="2091602" y="1830957"/>
                <a:ext cx="14606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 err="1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GB" sz="40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25</a:t>
                </a:r>
                <a:endParaRPr lang="vi-VN" sz="4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0CF95C6-E8E6-17BC-1BE4-38F992939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08" y="402272"/>
            <a:ext cx="2261812" cy="14814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ADB031-F0CC-4315-0DC3-4360615A45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3229" y="2166580"/>
            <a:ext cx="10112449" cy="23436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2520EF-5BC4-D764-F56B-00136BB309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5101" y="118756"/>
            <a:ext cx="7407282" cy="2658086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C7085756-2F3F-9A78-C527-09ADD5CEC3F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198427" y="3987793"/>
            <a:ext cx="3081411" cy="2665420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052C857-F390-D0BA-3086-BF7E7FAF905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90501" y="3726281"/>
            <a:ext cx="3620485" cy="31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A8ACE4-6AAB-46F6-92A0-39BB5C349668}"/>
              </a:ext>
            </a:extLst>
          </p:cNvPr>
          <p:cNvGrpSpPr/>
          <p:nvPr/>
        </p:nvGrpSpPr>
        <p:grpSpPr>
          <a:xfrm>
            <a:off x="2458106" y="1703777"/>
            <a:ext cx="7275787" cy="3823562"/>
            <a:chOff x="2458106" y="1703777"/>
            <a:chExt cx="7275787" cy="3823562"/>
          </a:xfrm>
        </p:grpSpPr>
        <p:sp>
          <p:nvSpPr>
            <p:cNvPr id="14338" name="AutoShape 5">
              <a:extLst>
                <a:ext uri="{FF2B5EF4-FFF2-40B4-BE49-F238E27FC236}">
                  <a16:creationId xmlns:a16="http://schemas.microsoft.com/office/drawing/2014/main" id="{D733AF57-67F2-4237-AA3E-F56E812FE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40345">
              <a:off x="2458106" y="1703777"/>
              <a:ext cx="7275787" cy="3823562"/>
            </a:xfrm>
            <a:prstGeom prst="irregularSeal2">
              <a:avLst/>
            </a:prstGeom>
            <a:solidFill>
              <a:srgbClr val="FFFF99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.</a:t>
              </a:r>
            </a:p>
          </p:txBody>
        </p:sp>
        <p:sp>
          <p:nvSpPr>
            <p:cNvPr id="14340" name="Text Box 6">
              <a:extLst>
                <a:ext uri="{FF2B5EF4-FFF2-40B4-BE49-F238E27FC236}">
                  <a16:creationId xmlns:a16="http://schemas.microsoft.com/office/drawing/2014/main" id="{A82BDD35-B0CE-415B-A36E-D592F19A1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0" y="3015394"/>
              <a:ext cx="45720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VẼ ĐƯỜNG CAO CỦA HÌNH TAM GIÁC</a:t>
              </a:r>
              <a:endParaRPr lang="en-US" altLang="en-US" sz="36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FC06837-A064-4EFD-B467-F9543E8B1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876192" y="2438400"/>
            <a:ext cx="3398781" cy="4337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AF6E68-61A3-4FE9-92E2-CB0EA098D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2400" y="2686804"/>
            <a:ext cx="39624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250FF34-E95E-0AAE-3338-1BA99EF02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143000"/>
            <a:ext cx="8915400" cy="4881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>
            <a:extLst>
              <a:ext uri="{FF2B5EF4-FFF2-40B4-BE49-F238E27FC236}">
                <a16:creationId xmlns:a16="http://schemas.microsoft.com/office/drawing/2014/main" id="{02EFE404-A473-47A4-A94D-AEDA3398F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10744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25603" name="Group 69">
            <a:extLst>
              <a:ext uri="{FF2B5EF4-FFF2-40B4-BE49-F238E27FC236}">
                <a16:creationId xmlns:a16="http://schemas.microsoft.com/office/drawing/2014/main" id="{F03D24AE-14F3-458F-8D47-FE021B005F87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524000"/>
            <a:ext cx="3200400" cy="2819400"/>
            <a:chOff x="0" y="960"/>
            <a:chExt cx="2016" cy="1776"/>
          </a:xfrm>
        </p:grpSpPr>
        <p:sp>
          <p:nvSpPr>
            <p:cNvPr id="25637" name="Text Box 33">
              <a:extLst>
                <a:ext uri="{FF2B5EF4-FFF2-40B4-BE49-F238E27FC236}">
                  <a16:creationId xmlns:a16="http://schemas.microsoft.com/office/drawing/2014/main" id="{424EF365-E211-4D36-8759-4775E01351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96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25638" name="Text Box 34">
              <a:extLst>
                <a:ext uri="{FF2B5EF4-FFF2-40B4-BE49-F238E27FC236}">
                  <a16:creationId xmlns:a16="http://schemas.microsoft.com/office/drawing/2014/main" id="{99054EDE-8050-4C52-93D0-EBC9A505F5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  <p:sp>
          <p:nvSpPr>
            <p:cNvPr id="25639" name="Text Box 35">
              <a:extLst>
                <a:ext uri="{FF2B5EF4-FFF2-40B4-BE49-F238E27FC236}">
                  <a16:creationId xmlns:a16="http://schemas.microsoft.com/office/drawing/2014/main" id="{F14BCEFE-1BD6-4F52-86E5-4571E7C4E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sp>
          <p:nvSpPr>
            <p:cNvPr id="25640" name="AutoShape 36">
              <a:extLst>
                <a:ext uri="{FF2B5EF4-FFF2-40B4-BE49-F238E27FC236}">
                  <a16:creationId xmlns:a16="http://schemas.microsoft.com/office/drawing/2014/main" id="{04F956D7-D512-4D83-BA68-54C434595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270"/>
              <a:ext cx="1514" cy="1226"/>
            </a:xfrm>
            <a:prstGeom prst="triangle">
              <a:avLst>
                <a:gd name="adj" fmla="val 50000"/>
              </a:avLst>
            </a:prstGeom>
            <a:noFill/>
            <a:ln w="38100" algn="ctr">
              <a:solidFill>
                <a:srgbClr val="6633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25604" name="Text Box 47">
            <a:extLst>
              <a:ext uri="{FF2B5EF4-FFF2-40B4-BE49-F238E27FC236}">
                <a16:creationId xmlns:a16="http://schemas.microsoft.com/office/drawing/2014/main" id="{9F3D0123-9C2E-4CDE-882F-E4CE2F359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4038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83026" name="Line 82">
            <a:extLst>
              <a:ext uri="{FF2B5EF4-FFF2-40B4-BE49-F238E27FC236}">
                <a16:creationId xmlns:a16="http://schemas.microsoft.com/office/drawing/2014/main" id="{5E4E6352-4019-4533-A13F-5DDA219960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14" y="2043114"/>
            <a:ext cx="14287" cy="1919287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grpSp>
        <p:nvGrpSpPr>
          <p:cNvPr id="25620" name="Group 107">
            <a:extLst>
              <a:ext uri="{FF2B5EF4-FFF2-40B4-BE49-F238E27FC236}">
                <a16:creationId xmlns:a16="http://schemas.microsoft.com/office/drawing/2014/main" id="{7D2965DB-A339-415D-9411-4E125F0289D7}"/>
              </a:ext>
            </a:extLst>
          </p:cNvPr>
          <p:cNvGrpSpPr>
            <a:grpSpLocks/>
          </p:cNvGrpSpPr>
          <p:nvPr/>
        </p:nvGrpSpPr>
        <p:grpSpPr bwMode="auto">
          <a:xfrm>
            <a:off x="3157538" y="2862263"/>
            <a:ext cx="609600" cy="1066800"/>
            <a:chOff x="3792" y="3264"/>
            <a:chExt cx="384" cy="672"/>
          </a:xfrm>
        </p:grpSpPr>
        <p:sp>
          <p:nvSpPr>
            <p:cNvPr id="25624" name="AutoShape 108">
              <a:extLst>
                <a:ext uri="{FF2B5EF4-FFF2-40B4-BE49-F238E27FC236}">
                  <a16:creationId xmlns:a16="http://schemas.microsoft.com/office/drawing/2014/main" id="{95A1A97B-E09E-4252-8C08-3A9014086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5625" name="AutoShape 109">
              <a:extLst>
                <a:ext uri="{FF2B5EF4-FFF2-40B4-BE49-F238E27FC236}">
                  <a16:creationId xmlns:a16="http://schemas.microsoft.com/office/drawing/2014/main" id="{8F9C8FCF-FBE2-45F2-B9DA-CC843D0C2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FE5612-8F2E-F28C-357E-3193C8928FCB}"/>
              </a:ext>
            </a:extLst>
          </p:cNvPr>
          <p:cNvCxnSpPr>
            <a:cxnSpLocks/>
          </p:cNvCxnSpPr>
          <p:nvPr/>
        </p:nvCxnSpPr>
        <p:spPr>
          <a:xfrm flipH="1">
            <a:off x="2895600" y="3733800"/>
            <a:ext cx="228600" cy="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60F6F0-0703-734C-F315-26E725EC381B}"/>
              </a:ext>
            </a:extLst>
          </p:cNvPr>
          <p:cNvCxnSpPr>
            <a:cxnSpLocks/>
          </p:cNvCxnSpPr>
          <p:nvPr/>
        </p:nvCxnSpPr>
        <p:spPr>
          <a:xfrm>
            <a:off x="2895600" y="3733800"/>
            <a:ext cx="0" cy="22860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8">
            <a:extLst>
              <a:ext uri="{FF2B5EF4-FFF2-40B4-BE49-F238E27FC236}">
                <a16:creationId xmlns:a16="http://schemas.microsoft.com/office/drawing/2014/main" id="{2FCE2136-F197-3DA0-6F45-C90BDC4B1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828800"/>
            <a:ext cx="5638800" cy="2554545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vi-V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Qua đỉnh A, vẽ đường thẳng vuông góc với cạnh BC, cắt BC tại điểm H; AH là đường cao ứng với đáy BC của hình tam giác ABC.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83026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16&quot;/&gt;&lt;/object&gt;&lt;object type=&quot;3&quot; unique_id=&quot;10005&quot;&gt;&lt;property id=&quot;20148&quot; value=&quot;5&quot;/&gt;&lt;property id=&quot;20300&quot; value=&quot;Slide 2&quot;/&gt;&lt;property id=&quot;20307&quot; value=&quot;312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7&quot;&gt;&lt;property id=&quot;20148&quot; value=&quot;5&quot;/&gt;&lt;property id=&quot;20300&quot; value=&quot;Slide 4&quot;/&gt;&lt;property id=&quot;20307&quot; value=&quot;301&quot;/&gt;&lt;/object&gt;&lt;object type=&quot;3&quot; unique_id=&quot;10008&quot;&gt;&lt;property id=&quot;20148&quot; value=&quot;5&quot;/&gt;&lt;property id=&quot;20300&quot; value=&quot;Slide 5&quot;/&gt;&lt;property id=&quot;20307&quot; value=&quot;304&quot;/&gt;&lt;/object&gt;&lt;object type=&quot;3&quot; unique_id=&quot;10009&quot;&gt;&lt;property id=&quot;20148&quot; value=&quot;5&quot;/&gt;&lt;property id=&quot;20300&quot; value=&quot;Slide 6&quot;/&gt;&lt;property id=&quot;20307&quot; value=&quot;307&quot;/&gt;&lt;/object&gt;&lt;object type=&quot;3&quot; unique_id=&quot;10010&quot;&gt;&lt;property id=&quot;20148&quot; value=&quot;5&quot;/&gt;&lt;property id=&quot;20300&quot; value=&quot;Slide 7&quot;/&gt;&lt;property id=&quot;20307&quot; value=&quot;322&quot;/&gt;&lt;/object&gt;&lt;object type=&quot;3&quot; unique_id=&quot;10011&quot;&gt;&lt;property id=&quot;20148&quot; value=&quot;5&quot;/&gt;&lt;property id=&quot;20300&quot; value=&quot;Slide 8&quot;/&gt;&lt;property id=&quot;20307&quot; value=&quot;300&quot;/&gt;&lt;/object&gt;&lt;object type=&quot;3&quot; unique_id=&quot;10012&quot;&gt;&lt;property id=&quot;20148&quot; value=&quot;5&quot;/&gt;&lt;property id=&quot;20300&quot; value=&quot;Slide 9&quot;/&gt;&lt;property id=&quot;20307&quot; value=&quot;308&quot;/&gt;&lt;/object&gt;&lt;object type=&quot;3&quot; unique_id=&quot;10013&quot;&gt;&lt;property id=&quot;20148&quot; value=&quot;5&quot;/&gt;&lt;property id=&quot;20300&quot; value=&quot;Slide 10&quot;/&gt;&lt;property id=&quot;20307&quot; value=&quot;323&quot;/&gt;&lt;/object&gt;&lt;object type=&quot;3&quot; unique_id=&quot;10014&quot;&gt;&lt;property id=&quot;20148&quot; value=&quot;5&quot;/&gt;&lt;property id=&quot;20300&quot; value=&quot;Slide 11&quot;/&gt;&lt;property id=&quot;20307&quot; value=&quot;303&quot;/&gt;&lt;/object&gt;&lt;object type=&quot;3&quot; unique_id=&quot;10015&quot;&gt;&lt;property id=&quot;20148&quot; value=&quot;5&quot;/&gt;&lt;property id=&quot;20300&quot; value=&quot;Slide 12&quot;/&gt;&lt;property id=&quot;20307&quot; value=&quot;310&quot;/&gt;&lt;/object&gt;&lt;object type=&quot;3&quot; unique_id=&quot;10016&quot;&gt;&lt;property id=&quot;20148&quot; value=&quot;5&quot;/&gt;&lt;property id=&quot;20300&quot; value=&quot;Slide 13&quot;/&gt;&lt;property id=&quot;20307&quot; value=&quot;318&quot;/&gt;&lt;/object&gt;&lt;object type=&quot;3&quot; unique_id=&quot;10017&quot;&gt;&lt;property id=&quot;20148&quot; value=&quot;5&quot;/&gt;&lt;property id=&quot;20300&quot; value=&quot;Slide 14&quot;/&gt;&lt;property id=&quot;20307&quot; value=&quot;325&quot;/&gt;&lt;/object&gt;&lt;object type=&quot;3&quot; unique_id=&quot;10018&quot;&gt;&lt;property id=&quot;20148&quot; value=&quot;5&quot;/&gt;&lt;property id=&quot;20300&quot; value=&quot;Slide 15&quot;/&gt;&lt;property id=&quot;20307&quot; value=&quot;326&quot;/&gt;&lt;/object&gt;&lt;object type=&quot;3&quot; unique_id=&quot;10019&quot;&gt;&lt;property id=&quot;20148&quot; value=&quot;5&quot;/&gt;&lt;property id=&quot;20300&quot; value=&quot;Slide 16&quot;/&gt;&lt;property id=&quot;20307&quot; value=&quot;327&quot;/&gt;&lt;/object&gt;&lt;object type=&quot;3&quot; unique_id=&quot;10020&quot;&gt;&lt;property id=&quot;20148&quot; value=&quot;5&quot;/&gt;&lt;property id=&quot;20300&quot; value=&quot;Slide 17&quot;/&gt;&lt;property id=&quot;20307&quot; value=&quot;328&quot;/&gt;&lt;/object&gt;&lt;object type=&quot;3&quot; unique_id=&quot;10021&quot;&gt;&lt;property id=&quot;20148&quot; value=&quot;5&quot;/&gt;&lt;property id=&quot;20300&quot; value=&quot;Slide 18&quot;/&gt;&lt;property id=&quot;20307&quot; value=&quot;324&quot;/&gt;&lt;/object&gt;&lt;/object&gt;&lt;/object&gt;&lt;/database&gt;"/>
  <p:tag name="SECTOMILLISECCONVERTED" val="1"/>
  <p:tag name="INKNOELEADERBOARD" val="86901625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93000"/>
          </a:schemeClr>
        </a:solidFill>
        <a:ln w="50800" cmpd="sng">
          <a:solidFill>
            <a:srgbClr val="FF8E16"/>
          </a:solidFill>
          <a:prstDash val="sysDash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800" b="1" dirty="0" err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waii Stickers Interface: Personal Organizer for Pre-K by Slidesgo">
  <a:themeElements>
    <a:clrScheme name="Simple Light">
      <a:dk1>
        <a:srgbClr val="282C64"/>
      </a:dk1>
      <a:lt1>
        <a:srgbClr val="FFFFFF"/>
      </a:lt1>
      <a:dk2>
        <a:srgbClr val="FFA7CD"/>
      </a:dk2>
      <a:lt2>
        <a:srgbClr val="FFDF6B"/>
      </a:lt2>
      <a:accent1>
        <a:srgbClr val="68E4A5"/>
      </a:accent1>
      <a:accent2>
        <a:srgbClr val="ACF0ED"/>
      </a:accent2>
      <a:accent3>
        <a:srgbClr val="29CFCB"/>
      </a:accent3>
      <a:accent4>
        <a:srgbClr val="05A4CA"/>
      </a:accent4>
      <a:accent5>
        <a:srgbClr val="474DA2"/>
      </a:accent5>
      <a:accent6>
        <a:srgbClr val="CF7CC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6222746B9DD4E9009FC74C2167E69" ma:contentTypeVersion="18" ma:contentTypeDescription="Create a new document." ma:contentTypeScope="" ma:versionID="d5ccb3920f029d15265d74a0778defc7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f704b1491f81a652d21bdfc6bed40c6d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0C471C69-5EBF-42A7-AC2E-5F0E9CD05123}"/>
</file>

<file path=customXml/itemProps2.xml><?xml version="1.0" encoding="utf-8"?>
<ds:datastoreItem xmlns:ds="http://schemas.openxmlformats.org/officeDocument/2006/customXml" ds:itemID="{408E0966-038D-433A-AC4F-5B3495D35E39}"/>
</file>

<file path=customXml/itemProps3.xml><?xml version="1.0" encoding="utf-8"?>
<ds:datastoreItem xmlns:ds="http://schemas.openxmlformats.org/officeDocument/2006/customXml" ds:itemID="{0914E360-5331-4DEE-A45C-07C15C48452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4273</TotalTime>
  <Words>286</Words>
  <Application>Microsoft Office PowerPoint</Application>
  <PresentationFormat>Widescreen</PresentationFormat>
  <Paragraphs>55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ABeeZee</vt:lpstr>
      <vt:lpstr>#9Slide07 IcielBaliho Script</vt:lpstr>
      <vt:lpstr>.VnTime</vt:lpstr>
      <vt:lpstr>Arial</vt:lpstr>
      <vt:lpstr>Baloo 2</vt:lpstr>
      <vt:lpstr>Calibri</vt:lpstr>
      <vt:lpstr>Calibri Light</vt:lpstr>
      <vt:lpstr>Cambria</vt:lpstr>
      <vt:lpstr>Times New Roman</vt:lpstr>
      <vt:lpstr>Office Theme</vt:lpstr>
      <vt:lpstr>Kawaii Stickers Interface: Personal Organizer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Bac An - Chi Linh - HD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EduFive</dc:creator>
  <cp:keywords>EduFive</cp:keywords>
  <cp:lastModifiedBy>Thao Tran</cp:lastModifiedBy>
  <cp:revision>206</cp:revision>
  <dcterms:created xsi:type="dcterms:W3CDTF">2009-12-25T13:38:18Z</dcterms:created>
  <dcterms:modified xsi:type="dcterms:W3CDTF">2024-09-30T03:37:50Z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