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27"/>
  </p:notesMasterIdLst>
  <p:sldIdLst>
    <p:sldId id="257" r:id="rId4"/>
    <p:sldId id="256" r:id="rId5"/>
    <p:sldId id="342" r:id="rId6"/>
    <p:sldId id="260" r:id="rId7"/>
    <p:sldId id="280" r:id="rId8"/>
    <p:sldId id="259" r:id="rId9"/>
    <p:sldId id="269" r:id="rId10"/>
    <p:sldId id="322" r:id="rId11"/>
    <p:sldId id="261" r:id="rId12"/>
    <p:sldId id="303" r:id="rId13"/>
    <p:sldId id="343" r:id="rId14"/>
    <p:sldId id="283" r:id="rId15"/>
    <p:sldId id="282" r:id="rId16"/>
    <p:sldId id="262" r:id="rId17"/>
    <p:sldId id="263" r:id="rId18"/>
    <p:sldId id="265" r:id="rId19"/>
    <p:sldId id="266" r:id="rId20"/>
    <p:sldId id="358" r:id="rId21"/>
    <p:sldId id="348" r:id="rId22"/>
    <p:sldId id="350" r:id="rId23"/>
    <p:sldId id="351" r:id="rId24"/>
    <p:sldId id="357" r:id="rId25"/>
    <p:sldId id="275" r:id="rId2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742B"/>
    <a:srgbClr val="F51F52"/>
    <a:srgbClr val="003399"/>
    <a:srgbClr val="E67F3C"/>
    <a:srgbClr val="EE779F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customXml" Target="../customXml/item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customXml" Target="../customXml/item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131F48-276E-430B-883B-5157A952EE7D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21C7E-DE3F-45E6-A7D9-415131E4F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210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521C7E-DE3F-45E6-A7D9-415131E4F9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464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1" name="Google Shape;2031;g136d118e2a7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2" name="Google Shape;2032;g136d118e2a7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40DD5268-7CAC-4757-84BB-7E2E0B226A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FF01FA-2FBB-4E44-8332-A38D2237358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825A5866-B1BA-47DA-862C-2464EE659C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83BE334D-E086-45FB-B870-AC3221E902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DD6F2859-B0D9-4F98-B636-72740C8695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9B1835-A286-45EE-BF16-CFA95F3D2AE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A2085BBC-005C-4A17-95C0-7A1D4562B6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5D1D4F8B-4BFA-4A54-9C14-63654836A3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64F8B-4F62-FD32-DAD6-E640277A90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774ACF-1407-45AF-F9A8-8553A0805A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E0E2D-9EC6-6221-1B06-3F00A1EC4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30/09/2024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96532-7201-B4AD-873F-F9A43CD14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782F9-826D-0290-681B-91D8AF1DE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vi-VN" dirty="0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20130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537C0-BC37-1C78-91C4-6CE532342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00F48E-9495-2764-E1AF-235DA7F074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B86018-8F63-209F-72D4-3602B907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30/09/2024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1DC5E-B83A-7092-4191-329CB64D6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9C445-68E7-E33F-5BA5-A644993ED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3238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984115-74C1-F1BB-01D4-49611B8650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5E2F1F-4592-2029-9CAD-21C65E944B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0C84D-755A-05A3-0A5B-1B9F93A5C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30/09/2024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52F526-507E-E9F7-8466-226698FA6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E775DD-8E09-DCCB-C853-0A4C11388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9100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52321-3584-4023-9D14-35771787D69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3808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A173-5911-4DF8-B81F-DE92A37BC8C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5795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C2C1-43E7-4638-8B27-02ECB39E6B4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9868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5AEAB-927C-4DA5-953C-DA5C8107AA5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3813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E1C04-A070-406E-A2A9-FDBDA2C73DA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8504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ADBBC-7D42-4EFF-BEDB-D0776F16A4C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01444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612A-5B73-4E62-B649-9B5E4EF4352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61973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72AA4-5EE2-4D93-BFCA-753D3078132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7465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1FB2D-D2C6-F512-A64E-D73602543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42CE2-714B-D569-B728-9EDAF5767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17B8D4-38E1-5677-E1E5-608FD139D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30/09/2024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2F6F8-512D-DD62-8251-C8928BE95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3A4122-120C-EBB1-115D-DE388EC19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832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19AF6-ADB1-4C3F-BC28-8B3797DD6AB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93606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69E29-9A3C-42D9-834D-C6241D7F9CB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10328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A15CE-4CA0-40A0-83BB-3097C7AF52C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68537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4BF0415-CFCA-4867-8E85-24C2E8F6D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5C6DA48-A333-4A04-A64E-9FDE50190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271DDB8-19E7-4DA4-9F75-A96E0C8F3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9357CA-FF1B-4441-8184-ADFC309152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65131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-4169147">
            <a:off x="3450368" y="-3743273"/>
            <a:ext cx="7530585" cy="11441165"/>
          </a:xfrm>
          <a:custGeom>
            <a:avLst/>
            <a:gdLst/>
            <a:ahLst/>
            <a:cxnLst/>
            <a:rect l="l" t="t" r="r" b="b"/>
            <a:pathLst>
              <a:path w="23104" h="35102" extrusionOk="0">
                <a:moveTo>
                  <a:pt x="10974" y="1"/>
                </a:moveTo>
                <a:cubicBezTo>
                  <a:pt x="8879" y="1"/>
                  <a:pt x="6722" y="747"/>
                  <a:pt x="5151" y="1961"/>
                </a:cubicBezTo>
                <a:cubicBezTo>
                  <a:pt x="3714" y="3072"/>
                  <a:pt x="2832" y="4652"/>
                  <a:pt x="2132" y="6304"/>
                </a:cubicBezTo>
                <a:cubicBezTo>
                  <a:pt x="1358" y="8136"/>
                  <a:pt x="959" y="10149"/>
                  <a:pt x="1433" y="12115"/>
                </a:cubicBezTo>
                <a:cubicBezTo>
                  <a:pt x="1675" y="13117"/>
                  <a:pt x="2159" y="13987"/>
                  <a:pt x="2675" y="14870"/>
                </a:cubicBezTo>
                <a:cubicBezTo>
                  <a:pt x="3194" y="15757"/>
                  <a:pt x="3732" y="16703"/>
                  <a:pt x="3830" y="17748"/>
                </a:cubicBezTo>
                <a:cubicBezTo>
                  <a:pt x="4020" y="19788"/>
                  <a:pt x="2420" y="21307"/>
                  <a:pt x="1381" y="22871"/>
                </a:cubicBezTo>
                <a:cubicBezTo>
                  <a:pt x="488" y="24218"/>
                  <a:pt x="1" y="25812"/>
                  <a:pt x="260" y="27430"/>
                </a:cubicBezTo>
                <a:cubicBezTo>
                  <a:pt x="492" y="28879"/>
                  <a:pt x="1335" y="30155"/>
                  <a:pt x="2522" y="31002"/>
                </a:cubicBezTo>
                <a:cubicBezTo>
                  <a:pt x="4075" y="32113"/>
                  <a:pt x="5983" y="32151"/>
                  <a:pt x="7776" y="32592"/>
                </a:cubicBezTo>
                <a:cubicBezTo>
                  <a:pt x="8842" y="32854"/>
                  <a:pt x="9811" y="33288"/>
                  <a:pt x="10781" y="33793"/>
                </a:cubicBezTo>
                <a:cubicBezTo>
                  <a:pt x="11645" y="34243"/>
                  <a:pt x="12521" y="34712"/>
                  <a:pt x="13471" y="34955"/>
                </a:cubicBezTo>
                <a:cubicBezTo>
                  <a:pt x="13862" y="35055"/>
                  <a:pt x="14239" y="35101"/>
                  <a:pt x="14601" y="35101"/>
                </a:cubicBezTo>
                <a:cubicBezTo>
                  <a:pt x="17110" y="35101"/>
                  <a:pt x="18927" y="32866"/>
                  <a:pt x="20020" y="30681"/>
                </a:cubicBezTo>
                <a:cubicBezTo>
                  <a:pt x="20777" y="29168"/>
                  <a:pt x="21257" y="27567"/>
                  <a:pt x="21717" y="25944"/>
                </a:cubicBezTo>
                <a:cubicBezTo>
                  <a:pt x="22028" y="24842"/>
                  <a:pt x="22467" y="23782"/>
                  <a:pt x="22770" y="22681"/>
                </a:cubicBezTo>
                <a:cubicBezTo>
                  <a:pt x="23019" y="21772"/>
                  <a:pt x="23104" y="20802"/>
                  <a:pt x="22821" y="19884"/>
                </a:cubicBezTo>
                <a:cubicBezTo>
                  <a:pt x="22364" y="18403"/>
                  <a:pt x="21225" y="17383"/>
                  <a:pt x="19988" y="16530"/>
                </a:cubicBezTo>
                <a:cubicBezTo>
                  <a:pt x="19597" y="16261"/>
                  <a:pt x="19194" y="15997"/>
                  <a:pt x="18806" y="15717"/>
                </a:cubicBezTo>
                <a:cubicBezTo>
                  <a:pt x="18719" y="15606"/>
                  <a:pt x="18634" y="15494"/>
                  <a:pt x="18552" y="15379"/>
                </a:cubicBezTo>
                <a:cubicBezTo>
                  <a:pt x="18168" y="14629"/>
                  <a:pt x="17880" y="13825"/>
                  <a:pt x="17679" y="13018"/>
                </a:cubicBezTo>
                <a:cubicBezTo>
                  <a:pt x="17254" y="11321"/>
                  <a:pt x="17274" y="9653"/>
                  <a:pt x="17365" y="7924"/>
                </a:cubicBezTo>
                <a:cubicBezTo>
                  <a:pt x="17506" y="5227"/>
                  <a:pt x="16889" y="1992"/>
                  <a:pt x="14215" y="699"/>
                </a:cubicBezTo>
                <a:cubicBezTo>
                  <a:pt x="13221" y="219"/>
                  <a:pt x="12107" y="1"/>
                  <a:pt x="10974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0" name="Google Shape;10;p2"/>
          <p:cNvGrpSpPr/>
          <p:nvPr/>
        </p:nvGrpSpPr>
        <p:grpSpPr>
          <a:xfrm>
            <a:off x="860400" y="870001"/>
            <a:ext cx="10471725" cy="5118000"/>
            <a:chOff x="645300" y="652501"/>
            <a:chExt cx="7853794" cy="3838500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645300" y="652501"/>
              <a:ext cx="7853794" cy="3838500"/>
              <a:chOff x="645300" y="428626"/>
              <a:chExt cx="7853794" cy="3838500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645300" y="428626"/>
                <a:ext cx="7853700" cy="38385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3" name="Google Shape;13;p2"/>
              <p:cNvGrpSpPr/>
              <p:nvPr/>
            </p:nvGrpSpPr>
            <p:grpSpPr>
              <a:xfrm>
                <a:off x="645450" y="428635"/>
                <a:ext cx="7853645" cy="392406"/>
                <a:chOff x="300225" y="238125"/>
                <a:chExt cx="8544000" cy="426900"/>
              </a:xfrm>
            </p:grpSpPr>
            <p:sp>
              <p:nvSpPr>
                <p:cNvPr id="14" name="Google Shape;14;p2"/>
                <p:cNvSpPr/>
                <p:nvPr/>
              </p:nvSpPr>
              <p:spPr>
                <a:xfrm>
                  <a:off x="300225" y="238125"/>
                  <a:ext cx="8544000" cy="426900"/>
                </a:xfrm>
                <a:prstGeom prst="round2SameRect">
                  <a:avLst>
                    <a:gd name="adj1" fmla="val 39549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" name="Google Shape;15;p2"/>
                <p:cNvSpPr/>
                <p:nvPr/>
              </p:nvSpPr>
              <p:spPr>
                <a:xfrm>
                  <a:off x="300241" y="590551"/>
                  <a:ext cx="8543946" cy="74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6" name="Google Shape;16;p2"/>
                <p:cNvGrpSpPr/>
                <p:nvPr/>
              </p:nvGrpSpPr>
              <p:grpSpPr>
                <a:xfrm>
                  <a:off x="7951566" y="363126"/>
                  <a:ext cx="655694" cy="176896"/>
                  <a:chOff x="13042611" y="1021317"/>
                  <a:chExt cx="495013" cy="133547"/>
                </a:xfrm>
              </p:grpSpPr>
              <p:sp>
                <p:nvSpPr>
                  <p:cNvPr id="17" name="Google Shape;17;p2"/>
                  <p:cNvSpPr/>
                  <p:nvPr/>
                </p:nvSpPr>
                <p:spPr>
                  <a:xfrm>
                    <a:off x="13050093" y="102865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" name="Google Shape;18;p2"/>
                  <p:cNvSpPr/>
                  <p:nvPr/>
                </p:nvSpPr>
                <p:spPr>
                  <a:xfrm>
                    <a:off x="13042611" y="1021317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" name="Google Shape;19;p2"/>
                  <p:cNvSpPr/>
                  <p:nvPr/>
                </p:nvSpPr>
                <p:spPr>
                  <a:xfrm>
                    <a:off x="13230932" y="102865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" name="Google Shape;20;p2"/>
                  <p:cNvSpPr/>
                  <p:nvPr/>
                </p:nvSpPr>
                <p:spPr>
                  <a:xfrm>
                    <a:off x="13223591" y="1021317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" name="Google Shape;21;p2"/>
                  <p:cNvSpPr/>
                  <p:nvPr/>
                </p:nvSpPr>
                <p:spPr>
                  <a:xfrm>
                    <a:off x="13411418" y="102865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" name="Google Shape;22;p2"/>
                  <p:cNvSpPr/>
                  <p:nvPr/>
                </p:nvSpPr>
                <p:spPr>
                  <a:xfrm>
                    <a:off x="13404077" y="1021317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3" name="Google Shape;23;p2"/>
            <p:cNvSpPr/>
            <p:nvPr/>
          </p:nvSpPr>
          <p:spPr>
            <a:xfrm>
              <a:off x="720001" y="706550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4" name="Google Shape;24;p2"/>
          <p:cNvSpPr txBox="1">
            <a:spLocks noGrp="1"/>
          </p:cNvSpPr>
          <p:nvPr>
            <p:ph type="subTitle" idx="1"/>
          </p:nvPr>
        </p:nvSpPr>
        <p:spPr>
          <a:xfrm rot="-546">
            <a:off x="3578457" y="4779484"/>
            <a:ext cx="5035600" cy="5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 pitchFamily="18" charset="0"/>
                <a:cs typeface="Times New Roman" pitchFamily="18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ctrTitle"/>
          </p:nvPr>
        </p:nvSpPr>
        <p:spPr>
          <a:xfrm>
            <a:off x="2186851" y="1509700"/>
            <a:ext cx="7818800" cy="32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267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 dirty="0"/>
          </a:p>
        </p:txBody>
      </p:sp>
      <p:sp>
        <p:nvSpPr>
          <p:cNvPr id="26" name="Google Shape;26;p2"/>
          <p:cNvSpPr/>
          <p:nvPr/>
        </p:nvSpPr>
        <p:spPr>
          <a:xfrm>
            <a:off x="538300" y="588601"/>
            <a:ext cx="222536" cy="262799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" name="Google Shape;27;p2"/>
          <p:cNvSpPr/>
          <p:nvPr/>
        </p:nvSpPr>
        <p:spPr>
          <a:xfrm rot="618260">
            <a:off x="11650801" y="2201499"/>
            <a:ext cx="222535" cy="262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9715780"/>
      </p:ext>
    </p:extLst>
  </p:cSld>
  <p:clrMapOvr>
    <a:masterClrMapping/>
  </p:clrMapOvr>
  <p:transition spd="slow">
    <p:cover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/>
          <p:nvPr/>
        </p:nvSpPr>
        <p:spPr>
          <a:xfrm rot="-1299936">
            <a:off x="-3249780" y="-2937622"/>
            <a:ext cx="10884395" cy="8650435"/>
          </a:xfrm>
          <a:custGeom>
            <a:avLst/>
            <a:gdLst/>
            <a:ahLst/>
            <a:cxnLst/>
            <a:rect l="l" t="t" r="r" b="b"/>
            <a:pathLst>
              <a:path w="67997" h="54041" extrusionOk="0">
                <a:moveTo>
                  <a:pt x="50677" y="1"/>
                </a:moveTo>
                <a:cubicBezTo>
                  <a:pt x="48942" y="1"/>
                  <a:pt x="47056" y="896"/>
                  <a:pt x="45175" y="2991"/>
                </a:cubicBezTo>
                <a:cubicBezTo>
                  <a:pt x="41850" y="6693"/>
                  <a:pt x="41080" y="11825"/>
                  <a:pt x="39774" y="16444"/>
                </a:cubicBezTo>
                <a:cubicBezTo>
                  <a:pt x="38870" y="19635"/>
                  <a:pt x="37615" y="22845"/>
                  <a:pt x="35270" y="25190"/>
                </a:cubicBezTo>
                <a:cubicBezTo>
                  <a:pt x="32078" y="28381"/>
                  <a:pt x="27368" y="29486"/>
                  <a:pt x="22875" y="29921"/>
                </a:cubicBezTo>
                <a:cubicBezTo>
                  <a:pt x="18383" y="30355"/>
                  <a:pt x="13775" y="30270"/>
                  <a:pt x="9482" y="31666"/>
                </a:cubicBezTo>
                <a:cubicBezTo>
                  <a:pt x="5190" y="33061"/>
                  <a:pt x="1131" y="36391"/>
                  <a:pt x="537" y="40865"/>
                </a:cubicBezTo>
                <a:cubicBezTo>
                  <a:pt x="1" y="44922"/>
                  <a:pt x="2495" y="48922"/>
                  <a:pt x="5866" y="51243"/>
                </a:cubicBezTo>
                <a:cubicBezTo>
                  <a:pt x="8537" y="53084"/>
                  <a:pt x="11784" y="54041"/>
                  <a:pt x="15026" y="54041"/>
                </a:cubicBezTo>
                <a:cubicBezTo>
                  <a:pt x="16883" y="54041"/>
                  <a:pt x="18737" y="53727"/>
                  <a:pt x="20480" y="53085"/>
                </a:cubicBezTo>
                <a:cubicBezTo>
                  <a:pt x="24250" y="51699"/>
                  <a:pt x="27357" y="48956"/>
                  <a:pt x="30941" y="47137"/>
                </a:cubicBezTo>
                <a:cubicBezTo>
                  <a:pt x="34194" y="45486"/>
                  <a:pt x="37842" y="44649"/>
                  <a:pt x="41489" y="44649"/>
                </a:cubicBezTo>
                <a:cubicBezTo>
                  <a:pt x="44177" y="44649"/>
                  <a:pt x="46865" y="45104"/>
                  <a:pt x="49392" y="46024"/>
                </a:cubicBezTo>
                <a:cubicBezTo>
                  <a:pt x="52327" y="47091"/>
                  <a:pt x="55201" y="48780"/>
                  <a:pt x="58289" y="48780"/>
                </a:cubicBezTo>
                <a:cubicBezTo>
                  <a:pt x="58483" y="48780"/>
                  <a:pt x="58678" y="48773"/>
                  <a:pt x="58874" y="48759"/>
                </a:cubicBezTo>
                <a:cubicBezTo>
                  <a:pt x="62874" y="48476"/>
                  <a:pt x="66178" y="44998"/>
                  <a:pt x="67087" y="41091"/>
                </a:cubicBezTo>
                <a:cubicBezTo>
                  <a:pt x="67996" y="37184"/>
                  <a:pt x="66861" y="33029"/>
                  <a:pt x="64857" y="29555"/>
                </a:cubicBezTo>
                <a:cubicBezTo>
                  <a:pt x="62878" y="26125"/>
                  <a:pt x="60014" y="23107"/>
                  <a:pt x="58986" y="19197"/>
                </a:cubicBezTo>
                <a:cubicBezTo>
                  <a:pt x="57980" y="15364"/>
                  <a:pt x="58856" y="11323"/>
                  <a:pt x="57806" y="7435"/>
                </a:cubicBezTo>
                <a:cubicBezTo>
                  <a:pt x="56648" y="3144"/>
                  <a:pt x="53928" y="1"/>
                  <a:pt x="50677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0" name="Google Shape;30;p3"/>
          <p:cNvGrpSpPr/>
          <p:nvPr/>
        </p:nvGrpSpPr>
        <p:grpSpPr>
          <a:xfrm>
            <a:off x="2004452" y="1109880"/>
            <a:ext cx="9082003" cy="5028104"/>
            <a:chOff x="627130" y="128603"/>
            <a:chExt cx="8316852" cy="4604490"/>
          </a:xfrm>
        </p:grpSpPr>
        <p:grpSp>
          <p:nvGrpSpPr>
            <p:cNvPr id="31" name="Google Shape;31;p3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32" name="Google Shape;32;p3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33" name="Google Shape;33;p3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34" name="Google Shape;34;p3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35460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5" name="Google Shape;35;p3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36" name="Google Shape;36;p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37" name="Google Shape;37;p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" name="Google Shape;38;p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" name="Google Shape;39;p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" name="Google Shape;40;p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1" name="Google Shape;41;p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" name="Google Shape;42;p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43" name="Google Shape;43;p3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4" name="Google Shape;44;p3"/>
          <p:cNvSpPr txBox="1">
            <a:spLocks noGrp="1"/>
          </p:cNvSpPr>
          <p:nvPr>
            <p:ph type="title"/>
          </p:nvPr>
        </p:nvSpPr>
        <p:spPr>
          <a:xfrm>
            <a:off x="5888500" y="2811200"/>
            <a:ext cx="4452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6667">
                <a:latin typeface="Times New Roman" pitchFamily="18" charset="0"/>
                <a:cs typeface="Times New Roman" pitchFamily="18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 dirty="0"/>
          </a:p>
        </p:txBody>
      </p:sp>
      <p:sp>
        <p:nvSpPr>
          <p:cNvPr id="45" name="Google Shape;45;p3"/>
          <p:cNvSpPr txBox="1">
            <a:spLocks noGrp="1"/>
          </p:cNvSpPr>
          <p:nvPr>
            <p:ph type="title" idx="2" hasCustomPrompt="1"/>
          </p:nvPr>
        </p:nvSpPr>
        <p:spPr>
          <a:xfrm>
            <a:off x="1705401" y="1609364"/>
            <a:ext cx="2066800" cy="16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6" name="Google Shape;46;p3"/>
          <p:cNvSpPr txBox="1">
            <a:spLocks noGrp="1"/>
          </p:cNvSpPr>
          <p:nvPr>
            <p:ph type="subTitle" idx="1"/>
          </p:nvPr>
        </p:nvSpPr>
        <p:spPr>
          <a:xfrm rot="618">
            <a:off x="5888665" y="4074668"/>
            <a:ext cx="4452400" cy="8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7" name="Google Shape;47;p3"/>
          <p:cNvSpPr/>
          <p:nvPr/>
        </p:nvSpPr>
        <p:spPr>
          <a:xfrm>
            <a:off x="11444267" y="4933206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rgbClr val="FFC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" name="Google Shape;48;p3"/>
          <p:cNvSpPr/>
          <p:nvPr/>
        </p:nvSpPr>
        <p:spPr>
          <a:xfrm>
            <a:off x="486200" y="1732802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" name="Google Shape;49;p3"/>
          <p:cNvSpPr/>
          <p:nvPr/>
        </p:nvSpPr>
        <p:spPr>
          <a:xfrm>
            <a:off x="11444267" y="437402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0" name="Google Shape;50;p3"/>
          <p:cNvSpPr/>
          <p:nvPr/>
        </p:nvSpPr>
        <p:spPr>
          <a:xfrm>
            <a:off x="5354633" y="6330934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409411"/>
      </p:ext>
    </p:extLst>
  </p:cSld>
  <p:clrMapOvr>
    <a:masterClrMapping/>
  </p:clrMapOvr>
  <p:transition spd="slow">
    <p:cover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"/>
          <p:cNvSpPr/>
          <p:nvPr/>
        </p:nvSpPr>
        <p:spPr>
          <a:xfrm rot="-1804257" flipH="1">
            <a:off x="5714919" y="-63311"/>
            <a:ext cx="9629955" cy="9893372"/>
          </a:xfrm>
          <a:custGeom>
            <a:avLst/>
            <a:gdLst/>
            <a:ahLst/>
            <a:cxnLst/>
            <a:rect l="l" t="t" r="r" b="b"/>
            <a:pathLst>
              <a:path w="49609" h="50966" extrusionOk="0">
                <a:moveTo>
                  <a:pt x="6871" y="45273"/>
                </a:moveTo>
                <a:cubicBezTo>
                  <a:pt x="6871" y="45273"/>
                  <a:pt x="1" y="36777"/>
                  <a:pt x="11156" y="31660"/>
                </a:cubicBezTo>
                <a:cubicBezTo>
                  <a:pt x="22312" y="26543"/>
                  <a:pt x="4727" y="12038"/>
                  <a:pt x="12942" y="6020"/>
                </a:cubicBezTo>
                <a:cubicBezTo>
                  <a:pt x="21156" y="1"/>
                  <a:pt x="45681" y="2119"/>
                  <a:pt x="45561" y="15428"/>
                </a:cubicBezTo>
                <a:cubicBezTo>
                  <a:pt x="45561" y="15428"/>
                  <a:pt x="49609" y="29550"/>
                  <a:pt x="37109" y="30499"/>
                </a:cubicBezTo>
                <a:cubicBezTo>
                  <a:pt x="24609" y="31447"/>
                  <a:pt x="33159" y="44730"/>
                  <a:pt x="25253" y="46153"/>
                </a:cubicBezTo>
                <a:cubicBezTo>
                  <a:pt x="17347" y="47578"/>
                  <a:pt x="13299" y="50966"/>
                  <a:pt x="6871" y="45273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74" name="Google Shape;174;p6"/>
          <p:cNvGrpSpPr/>
          <p:nvPr/>
        </p:nvGrpSpPr>
        <p:grpSpPr>
          <a:xfrm>
            <a:off x="156900" y="182773"/>
            <a:ext cx="10473689" cy="5798588"/>
            <a:chOff x="627130" y="128603"/>
            <a:chExt cx="8316852" cy="4604490"/>
          </a:xfrm>
        </p:grpSpPr>
        <p:grpSp>
          <p:nvGrpSpPr>
            <p:cNvPr id="175" name="Google Shape;175;p6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176" name="Google Shape;176;p6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77" name="Google Shape;177;p6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178" name="Google Shape;178;p6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330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6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80" name="Google Shape;180;p6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81" name="Google Shape;181;p6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2" name="Google Shape;182;p6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3" name="Google Shape;183;p6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4" name="Google Shape;184;p6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5" name="Google Shape;185;p6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6" name="Google Shape;186;p6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87" name="Google Shape;187;p6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88" name="Google Shape;188;p6"/>
          <p:cNvGrpSpPr/>
          <p:nvPr/>
        </p:nvGrpSpPr>
        <p:grpSpPr>
          <a:xfrm>
            <a:off x="430856" y="1882901"/>
            <a:ext cx="8366753" cy="4716985"/>
            <a:chOff x="627130" y="128605"/>
            <a:chExt cx="8316852" cy="4688852"/>
          </a:xfrm>
        </p:grpSpPr>
        <p:grpSp>
          <p:nvGrpSpPr>
            <p:cNvPr id="189" name="Google Shape;189;p6"/>
            <p:cNvGrpSpPr/>
            <p:nvPr/>
          </p:nvGrpSpPr>
          <p:grpSpPr>
            <a:xfrm>
              <a:off x="627130" y="128605"/>
              <a:ext cx="8316852" cy="4688852"/>
              <a:chOff x="627130" y="428624"/>
              <a:chExt cx="8316852" cy="4652100"/>
            </a:xfrm>
          </p:grpSpPr>
          <p:sp>
            <p:nvSpPr>
              <p:cNvPr id="190" name="Google Shape;190;p6"/>
              <p:cNvSpPr/>
              <p:nvPr/>
            </p:nvSpPr>
            <p:spPr>
              <a:xfrm>
                <a:off x="627175" y="428624"/>
                <a:ext cx="8316600" cy="46521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91" name="Google Shape;191;p6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192" name="Google Shape;192;p6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3064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93" name="Google Shape;193;p6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94" name="Google Shape;194;p6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95" name="Google Shape;195;p6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6" name="Google Shape;196;p6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7" name="Google Shape;197;p6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8" name="Google Shape;198;p6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9" name="Google Shape;199;p6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0" name="Google Shape;200;p6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01" name="Google Shape;201;p6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02" name="Google Shape;202;p6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7823593"/>
      </p:ext>
    </p:extLst>
  </p:cSld>
  <p:clrMapOvr>
    <a:masterClrMapping/>
  </p:clrMapOvr>
  <p:transition spd="slow">
    <p:cover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7"/>
          <p:cNvGrpSpPr/>
          <p:nvPr/>
        </p:nvGrpSpPr>
        <p:grpSpPr>
          <a:xfrm>
            <a:off x="520634" y="318702"/>
            <a:ext cx="11378828" cy="6281337"/>
            <a:chOff x="171400" y="128593"/>
            <a:chExt cx="8772740" cy="4795891"/>
          </a:xfrm>
        </p:grpSpPr>
        <p:grpSp>
          <p:nvGrpSpPr>
            <p:cNvPr id="205" name="Google Shape;205;p7"/>
            <p:cNvGrpSpPr/>
            <p:nvPr/>
          </p:nvGrpSpPr>
          <p:grpSpPr>
            <a:xfrm>
              <a:off x="171400" y="128593"/>
              <a:ext cx="8772740" cy="4795891"/>
              <a:chOff x="171400" y="428612"/>
              <a:chExt cx="8772740" cy="4758300"/>
            </a:xfrm>
          </p:grpSpPr>
          <p:sp>
            <p:nvSpPr>
              <p:cNvPr id="206" name="Google Shape;206;p7"/>
              <p:cNvSpPr/>
              <p:nvPr/>
            </p:nvSpPr>
            <p:spPr>
              <a:xfrm>
                <a:off x="386868" y="428612"/>
                <a:ext cx="85569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207" name="Google Shape;207;p7"/>
              <p:cNvGrpSpPr/>
              <p:nvPr/>
            </p:nvGrpSpPr>
            <p:grpSpPr>
              <a:xfrm>
                <a:off x="171400" y="428629"/>
                <a:ext cx="8772740" cy="490301"/>
                <a:chOff x="-215495" y="238118"/>
                <a:chExt cx="9543886" cy="533400"/>
              </a:xfrm>
            </p:grpSpPr>
            <p:sp>
              <p:nvSpPr>
                <p:cNvPr id="208" name="Google Shape;208;p7"/>
                <p:cNvSpPr/>
                <p:nvPr/>
              </p:nvSpPr>
              <p:spPr>
                <a:xfrm>
                  <a:off x="19091" y="238118"/>
                  <a:ext cx="9309300" cy="533400"/>
                </a:xfrm>
                <a:prstGeom prst="round2SameRect">
                  <a:avLst>
                    <a:gd name="adj1" fmla="val 43854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09" name="Google Shape;209;p7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210" name="Google Shape;210;p7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211" name="Google Shape;211;p7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2" name="Google Shape;212;p7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3" name="Google Shape;213;p7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4" name="Google Shape;214;p7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5" name="Google Shape;215;p7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6" name="Google Shape;216;p7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17" name="Google Shape;217;p7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18" name="Google Shape;218;p7"/>
          <p:cNvSpPr/>
          <p:nvPr/>
        </p:nvSpPr>
        <p:spPr>
          <a:xfrm>
            <a:off x="2764333" y="60175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19" name="Google Shape;219;p7"/>
          <p:cNvGrpSpPr/>
          <p:nvPr/>
        </p:nvGrpSpPr>
        <p:grpSpPr>
          <a:xfrm>
            <a:off x="10056511" y="1394117"/>
            <a:ext cx="1413731" cy="1414047"/>
            <a:chOff x="2494400" y="653125"/>
            <a:chExt cx="340625" cy="434325"/>
          </a:xfrm>
        </p:grpSpPr>
        <p:sp>
          <p:nvSpPr>
            <p:cNvPr id="220" name="Google Shape;220;p7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1" name="Google Shape;221;p7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2" name="Google Shape;222;p7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3" name="Google Shape;223;p7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" name="Google Shape;224;p7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5" name="Google Shape;225;p7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6" name="Google Shape;226;p7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" name="Google Shape;227;p7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8" name="Google Shape;228;p7"/>
          <p:cNvGrpSpPr/>
          <p:nvPr/>
        </p:nvGrpSpPr>
        <p:grpSpPr>
          <a:xfrm>
            <a:off x="10056388" y="3034593"/>
            <a:ext cx="1406793" cy="1411440"/>
            <a:chOff x="2879000" y="653125"/>
            <a:chExt cx="340650" cy="434325"/>
          </a:xfrm>
        </p:grpSpPr>
        <p:sp>
          <p:nvSpPr>
            <p:cNvPr id="229" name="Google Shape;229;p7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" name="Google Shape;232;p7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" name="Google Shape;234;p7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" name="Google Shape;235;p7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" name="Google Shape;236;p7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7" name="Google Shape;237;p7"/>
          <p:cNvGrpSpPr/>
          <p:nvPr/>
        </p:nvGrpSpPr>
        <p:grpSpPr>
          <a:xfrm>
            <a:off x="10056501" y="4672313"/>
            <a:ext cx="1413787" cy="1411440"/>
            <a:chOff x="3265747" y="653121"/>
            <a:chExt cx="355783" cy="434325"/>
          </a:xfrm>
        </p:grpSpPr>
        <p:sp>
          <p:nvSpPr>
            <p:cNvPr id="238" name="Google Shape;238;p7"/>
            <p:cNvSpPr/>
            <p:nvPr/>
          </p:nvSpPr>
          <p:spPr>
            <a:xfrm>
              <a:off x="3272788" y="657350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" name="Google Shape;239;p7"/>
            <p:cNvSpPr/>
            <p:nvPr/>
          </p:nvSpPr>
          <p:spPr>
            <a:xfrm>
              <a:off x="3265747" y="653121"/>
              <a:ext cx="355783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4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4" y="17372"/>
                    <a:pt x="1100" y="17372"/>
                  </a:cubicBezTo>
                  <a:lnTo>
                    <a:pt x="12525" y="17372"/>
                  </a:lnTo>
                  <a:cubicBezTo>
                    <a:pt x="13132" y="17372"/>
                    <a:pt x="13624" y="16880"/>
                    <a:pt x="13624" y="16275"/>
                  </a:cubicBezTo>
                  <a:lnTo>
                    <a:pt x="13624" y="1100"/>
                  </a:lnTo>
                  <a:cubicBezTo>
                    <a:pt x="13624" y="494"/>
                    <a:pt x="13132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0" name="Google Shape;240;p7"/>
            <p:cNvSpPr/>
            <p:nvPr/>
          </p:nvSpPr>
          <p:spPr>
            <a:xfrm>
              <a:off x="33132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CF7CC7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3273150" y="660550"/>
              <a:ext cx="52275" cy="419475"/>
            </a:xfrm>
            <a:custGeom>
              <a:avLst/>
              <a:gdLst/>
              <a:ahLst/>
              <a:cxnLst/>
              <a:rect l="l" t="t" r="r" b="b"/>
              <a:pathLst>
                <a:path w="2091" h="16779" extrusionOk="0">
                  <a:moveTo>
                    <a:pt x="795" y="0"/>
                  </a:moveTo>
                  <a:cubicBezTo>
                    <a:pt x="356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0" y="16779"/>
                    <a:pt x="801" y="16779"/>
                  </a:cubicBezTo>
                  <a:lnTo>
                    <a:pt x="1942" y="16779"/>
                  </a:lnTo>
                  <a:cubicBezTo>
                    <a:pt x="2024" y="16779"/>
                    <a:pt x="2090" y="16712"/>
                    <a:pt x="2089" y="16629"/>
                  </a:cubicBezTo>
                  <a:cubicBezTo>
                    <a:pt x="2089" y="16548"/>
                    <a:pt x="2023" y="16482"/>
                    <a:pt x="1942" y="16482"/>
                  </a:cubicBezTo>
                  <a:lnTo>
                    <a:pt x="801" y="16482"/>
                  </a:lnTo>
                  <a:cubicBezTo>
                    <a:pt x="523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5" y="295"/>
                  </a:lnTo>
                  <a:cubicBezTo>
                    <a:pt x="1127" y="295"/>
                    <a:pt x="1192" y="230"/>
                    <a:pt x="1192" y="148"/>
                  </a:cubicBezTo>
                  <a:cubicBezTo>
                    <a:pt x="1192" y="67"/>
                    <a:pt x="1127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3304375" y="675900"/>
              <a:ext cx="264675" cy="64025"/>
            </a:xfrm>
            <a:custGeom>
              <a:avLst/>
              <a:gdLst/>
              <a:ahLst/>
              <a:cxnLst/>
              <a:rect l="l" t="t" r="r" b="b"/>
              <a:pathLst>
                <a:path w="10587" h="2561" extrusionOk="0">
                  <a:moveTo>
                    <a:pt x="105" y="1"/>
                  </a:moveTo>
                  <a:cubicBezTo>
                    <a:pt x="47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5" y="2560"/>
                  </a:cubicBezTo>
                  <a:lnTo>
                    <a:pt x="10482" y="2560"/>
                  </a:lnTo>
                  <a:cubicBezTo>
                    <a:pt x="10538" y="2560"/>
                    <a:pt x="10584" y="2514"/>
                    <a:pt x="10587" y="2456"/>
                  </a:cubicBezTo>
                  <a:lnTo>
                    <a:pt x="10587" y="105"/>
                  </a:lnTo>
                  <a:cubicBezTo>
                    <a:pt x="10587" y="47"/>
                    <a:pt x="10539" y="1"/>
                    <a:pt x="10483" y="1"/>
                  </a:cubicBezTo>
                  <a:cubicBezTo>
                    <a:pt x="10426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3269475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8" y="295"/>
                  </a:lnTo>
                  <a:lnTo>
                    <a:pt x="13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3556400" y="656800"/>
              <a:ext cx="7450" cy="74225"/>
            </a:xfrm>
            <a:custGeom>
              <a:avLst/>
              <a:gdLst/>
              <a:ahLst/>
              <a:cxnLst/>
              <a:rect l="l" t="t" r="r" b="b"/>
              <a:pathLst>
                <a:path w="298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3309525" y="656800"/>
              <a:ext cx="7425" cy="74225"/>
            </a:xfrm>
            <a:custGeom>
              <a:avLst/>
              <a:gdLst/>
              <a:ahLst/>
              <a:cxnLst/>
              <a:rect l="l" t="t" r="r" b="b"/>
              <a:pathLst>
                <a:path w="297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6" name="Google Shape;246;p7"/>
          <p:cNvGrpSpPr/>
          <p:nvPr/>
        </p:nvGrpSpPr>
        <p:grpSpPr>
          <a:xfrm>
            <a:off x="286876" y="178762"/>
            <a:ext cx="10037885" cy="5557313"/>
            <a:chOff x="627130" y="128603"/>
            <a:chExt cx="8316852" cy="4604490"/>
          </a:xfrm>
        </p:grpSpPr>
        <p:grpSp>
          <p:nvGrpSpPr>
            <p:cNvPr id="247" name="Google Shape;247;p7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248" name="Google Shape;248;p7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249" name="Google Shape;249;p7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250" name="Google Shape;250;p7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51" name="Google Shape;251;p7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252" name="Google Shape;252;p7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253" name="Google Shape;253;p7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4" name="Google Shape;254;p7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5" name="Google Shape;255;p7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6" name="Google Shape;256;p7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7" name="Google Shape;257;p7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8" name="Google Shape;258;p7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59" name="Google Shape;259;p7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60" name="Google Shape;260;p7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63172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7"/>
          <p:cNvSpPr txBox="1">
            <a:spLocks noGrp="1"/>
          </p:cNvSpPr>
          <p:nvPr>
            <p:ph type="subTitle" idx="1"/>
          </p:nvPr>
        </p:nvSpPr>
        <p:spPr>
          <a:xfrm rot="-218">
            <a:off x="960000" y="2151467"/>
            <a:ext cx="6317200" cy="28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⇨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1013167"/>
      </p:ext>
    </p:extLst>
  </p:cSld>
  <p:clrMapOvr>
    <a:masterClrMapping/>
  </p:clrMapOvr>
  <p:transition spd="slow">
    <p:cover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9"/>
          <p:cNvSpPr/>
          <p:nvPr/>
        </p:nvSpPr>
        <p:spPr>
          <a:xfrm rot="4169147" flipH="1">
            <a:off x="1100868" y="-2678923"/>
            <a:ext cx="7530585" cy="11441165"/>
          </a:xfrm>
          <a:custGeom>
            <a:avLst/>
            <a:gdLst/>
            <a:ahLst/>
            <a:cxnLst/>
            <a:rect l="l" t="t" r="r" b="b"/>
            <a:pathLst>
              <a:path w="23104" h="35102" extrusionOk="0">
                <a:moveTo>
                  <a:pt x="10974" y="1"/>
                </a:moveTo>
                <a:cubicBezTo>
                  <a:pt x="8879" y="1"/>
                  <a:pt x="6722" y="747"/>
                  <a:pt x="5151" y="1961"/>
                </a:cubicBezTo>
                <a:cubicBezTo>
                  <a:pt x="3714" y="3072"/>
                  <a:pt x="2832" y="4652"/>
                  <a:pt x="2132" y="6304"/>
                </a:cubicBezTo>
                <a:cubicBezTo>
                  <a:pt x="1358" y="8136"/>
                  <a:pt x="959" y="10149"/>
                  <a:pt x="1433" y="12115"/>
                </a:cubicBezTo>
                <a:cubicBezTo>
                  <a:pt x="1675" y="13117"/>
                  <a:pt x="2159" y="13987"/>
                  <a:pt x="2675" y="14870"/>
                </a:cubicBezTo>
                <a:cubicBezTo>
                  <a:pt x="3194" y="15757"/>
                  <a:pt x="3732" y="16703"/>
                  <a:pt x="3830" y="17748"/>
                </a:cubicBezTo>
                <a:cubicBezTo>
                  <a:pt x="4020" y="19788"/>
                  <a:pt x="2420" y="21307"/>
                  <a:pt x="1381" y="22871"/>
                </a:cubicBezTo>
                <a:cubicBezTo>
                  <a:pt x="488" y="24218"/>
                  <a:pt x="1" y="25812"/>
                  <a:pt x="260" y="27430"/>
                </a:cubicBezTo>
                <a:cubicBezTo>
                  <a:pt x="492" y="28879"/>
                  <a:pt x="1335" y="30155"/>
                  <a:pt x="2522" y="31002"/>
                </a:cubicBezTo>
                <a:cubicBezTo>
                  <a:pt x="4075" y="32113"/>
                  <a:pt x="5983" y="32151"/>
                  <a:pt x="7776" y="32592"/>
                </a:cubicBezTo>
                <a:cubicBezTo>
                  <a:pt x="8842" y="32854"/>
                  <a:pt x="9811" y="33288"/>
                  <a:pt x="10781" y="33793"/>
                </a:cubicBezTo>
                <a:cubicBezTo>
                  <a:pt x="11645" y="34243"/>
                  <a:pt x="12521" y="34712"/>
                  <a:pt x="13471" y="34955"/>
                </a:cubicBezTo>
                <a:cubicBezTo>
                  <a:pt x="13862" y="35055"/>
                  <a:pt x="14239" y="35101"/>
                  <a:pt x="14601" y="35101"/>
                </a:cubicBezTo>
                <a:cubicBezTo>
                  <a:pt x="17110" y="35101"/>
                  <a:pt x="18927" y="32866"/>
                  <a:pt x="20020" y="30681"/>
                </a:cubicBezTo>
                <a:cubicBezTo>
                  <a:pt x="20777" y="29168"/>
                  <a:pt x="21257" y="27567"/>
                  <a:pt x="21717" y="25944"/>
                </a:cubicBezTo>
                <a:cubicBezTo>
                  <a:pt x="22028" y="24842"/>
                  <a:pt x="22467" y="23782"/>
                  <a:pt x="22770" y="22681"/>
                </a:cubicBezTo>
                <a:cubicBezTo>
                  <a:pt x="23019" y="21772"/>
                  <a:pt x="23104" y="20802"/>
                  <a:pt x="22821" y="19884"/>
                </a:cubicBezTo>
                <a:cubicBezTo>
                  <a:pt x="22364" y="18403"/>
                  <a:pt x="21225" y="17383"/>
                  <a:pt x="19988" y="16530"/>
                </a:cubicBezTo>
                <a:cubicBezTo>
                  <a:pt x="19597" y="16261"/>
                  <a:pt x="19194" y="15997"/>
                  <a:pt x="18806" y="15717"/>
                </a:cubicBezTo>
                <a:cubicBezTo>
                  <a:pt x="18719" y="15606"/>
                  <a:pt x="18634" y="15494"/>
                  <a:pt x="18552" y="15379"/>
                </a:cubicBezTo>
                <a:cubicBezTo>
                  <a:pt x="18168" y="14629"/>
                  <a:pt x="17880" y="13825"/>
                  <a:pt x="17679" y="13018"/>
                </a:cubicBezTo>
                <a:cubicBezTo>
                  <a:pt x="17254" y="11321"/>
                  <a:pt x="17274" y="9653"/>
                  <a:pt x="17365" y="7924"/>
                </a:cubicBezTo>
                <a:cubicBezTo>
                  <a:pt x="17506" y="5227"/>
                  <a:pt x="16889" y="1992"/>
                  <a:pt x="14215" y="699"/>
                </a:cubicBezTo>
                <a:cubicBezTo>
                  <a:pt x="13221" y="219"/>
                  <a:pt x="12107" y="1"/>
                  <a:pt x="10974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82" name="Google Shape;282;p9"/>
          <p:cNvGrpSpPr/>
          <p:nvPr/>
        </p:nvGrpSpPr>
        <p:grpSpPr>
          <a:xfrm>
            <a:off x="2039496" y="1169381"/>
            <a:ext cx="9562161" cy="5293936"/>
            <a:chOff x="627130" y="128603"/>
            <a:chExt cx="8316852" cy="4604490"/>
          </a:xfrm>
        </p:grpSpPr>
        <p:grpSp>
          <p:nvGrpSpPr>
            <p:cNvPr id="283" name="Google Shape;283;p9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284" name="Google Shape;284;p9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285" name="Google Shape;285;p9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286" name="Google Shape;286;p9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37210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87" name="Google Shape;287;p9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288" name="Google Shape;288;p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289" name="Google Shape;289;p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0" name="Google Shape;290;p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1" name="Google Shape;291;p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2" name="Google Shape;292;p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3" name="Google Shape;293;p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4" name="Google Shape;294;p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95" name="Google Shape;295;p9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96" name="Google Shape;296;p9"/>
          <p:cNvGrpSpPr/>
          <p:nvPr/>
        </p:nvGrpSpPr>
        <p:grpSpPr>
          <a:xfrm>
            <a:off x="1499745" y="782032"/>
            <a:ext cx="9562161" cy="5293936"/>
            <a:chOff x="627130" y="128603"/>
            <a:chExt cx="8316852" cy="4604490"/>
          </a:xfrm>
        </p:grpSpPr>
        <p:grpSp>
          <p:nvGrpSpPr>
            <p:cNvPr id="297" name="Google Shape;297;p9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298" name="Google Shape;298;p9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299" name="Google Shape;299;p9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300" name="Google Shape;300;p9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0589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01" name="Google Shape;301;p9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302" name="Google Shape;302;p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303" name="Google Shape;303;p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4" name="Google Shape;304;p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5" name="Google Shape;305;p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6" name="Google Shape;306;p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7" name="Google Shape;307;p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8" name="Google Shape;308;p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309" name="Google Shape;309;p9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10" name="Google Shape;310;p9"/>
          <p:cNvGrpSpPr/>
          <p:nvPr/>
        </p:nvGrpSpPr>
        <p:grpSpPr>
          <a:xfrm>
            <a:off x="959996" y="394681"/>
            <a:ext cx="9562161" cy="5293936"/>
            <a:chOff x="627130" y="128603"/>
            <a:chExt cx="8316852" cy="4604490"/>
          </a:xfrm>
        </p:grpSpPr>
        <p:grpSp>
          <p:nvGrpSpPr>
            <p:cNvPr id="311" name="Google Shape;311;p9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312" name="Google Shape;312;p9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313" name="Google Shape;313;p9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314" name="Google Shape;314;p9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396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15" name="Google Shape;315;p9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316" name="Google Shape;316;p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317" name="Google Shape;317;p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8" name="Google Shape;318;p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9" name="Google Shape;319;p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0" name="Google Shape;320;p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1" name="Google Shape;321;p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2" name="Google Shape;322;p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323" name="Google Shape;323;p9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24" name="Google Shape;324;p9"/>
          <p:cNvSpPr txBox="1">
            <a:spLocks noGrp="1"/>
          </p:cNvSpPr>
          <p:nvPr>
            <p:ph type="title"/>
          </p:nvPr>
        </p:nvSpPr>
        <p:spPr>
          <a:xfrm>
            <a:off x="2345676" y="1755667"/>
            <a:ext cx="6790800" cy="12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25" name="Google Shape;325;p9"/>
          <p:cNvSpPr txBox="1">
            <a:spLocks noGrp="1"/>
          </p:cNvSpPr>
          <p:nvPr>
            <p:ph type="subTitle" idx="1"/>
          </p:nvPr>
        </p:nvSpPr>
        <p:spPr>
          <a:xfrm>
            <a:off x="2343076" y="3215000"/>
            <a:ext cx="6796000" cy="1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9"/>
          <p:cNvSpPr/>
          <p:nvPr/>
        </p:nvSpPr>
        <p:spPr>
          <a:xfrm>
            <a:off x="3526769" y="5590283"/>
            <a:ext cx="201523" cy="237989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7" name="Google Shape;327;p9"/>
          <p:cNvSpPr/>
          <p:nvPr/>
        </p:nvSpPr>
        <p:spPr>
          <a:xfrm>
            <a:off x="11194300" y="2376379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3059889"/>
      </p:ext>
    </p:extLst>
  </p:cSld>
  <p:clrMapOvr>
    <a:masterClrMapping/>
  </p:clrMapOvr>
  <p:transition spd="slow">
    <p:cover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024421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675A2-F2C7-68BA-C1B1-EDBF43EDB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7FD2B3-E914-8BDC-019C-3BB0DEFB2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5AD43-DD62-AE75-CAFD-8A6C849E5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30/09/2024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87BB53-4815-FD03-11AE-2273CC51D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B1A182-6A35-E474-5594-C3DA713C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781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3"/>
          <p:cNvSpPr/>
          <p:nvPr/>
        </p:nvSpPr>
        <p:spPr>
          <a:xfrm rot="-2699971">
            <a:off x="6345565" y="-1939343"/>
            <a:ext cx="6251220" cy="8276689"/>
          </a:xfrm>
          <a:custGeom>
            <a:avLst/>
            <a:gdLst/>
            <a:ahLst/>
            <a:cxnLst/>
            <a:rect l="l" t="t" r="r" b="b"/>
            <a:pathLst>
              <a:path w="22216" h="29414" extrusionOk="0">
                <a:moveTo>
                  <a:pt x="12843" y="1"/>
                </a:moveTo>
                <a:cubicBezTo>
                  <a:pt x="12808" y="1"/>
                  <a:pt x="12774" y="1"/>
                  <a:pt x="12739" y="2"/>
                </a:cubicBezTo>
                <a:cubicBezTo>
                  <a:pt x="10638" y="19"/>
                  <a:pt x="8555" y="1199"/>
                  <a:pt x="6914" y="2638"/>
                </a:cubicBezTo>
                <a:cubicBezTo>
                  <a:pt x="5254" y="4076"/>
                  <a:pt x="4057" y="5772"/>
                  <a:pt x="2730" y="7578"/>
                </a:cubicBezTo>
                <a:cubicBezTo>
                  <a:pt x="1420" y="9385"/>
                  <a:pt x="0" y="11283"/>
                  <a:pt x="333" y="12980"/>
                </a:cubicBezTo>
                <a:cubicBezTo>
                  <a:pt x="683" y="14694"/>
                  <a:pt x="2785" y="16206"/>
                  <a:pt x="3725" y="18658"/>
                </a:cubicBezTo>
                <a:cubicBezTo>
                  <a:pt x="4664" y="21110"/>
                  <a:pt x="4443" y="24502"/>
                  <a:pt x="5753" y="26659"/>
                </a:cubicBezTo>
                <a:cubicBezTo>
                  <a:pt x="6854" y="28474"/>
                  <a:pt x="9026" y="29414"/>
                  <a:pt x="11235" y="29414"/>
                </a:cubicBezTo>
                <a:cubicBezTo>
                  <a:pt x="11652" y="29414"/>
                  <a:pt x="12069" y="29380"/>
                  <a:pt x="12481" y="29313"/>
                </a:cubicBezTo>
                <a:cubicBezTo>
                  <a:pt x="15062" y="28889"/>
                  <a:pt x="17404" y="27101"/>
                  <a:pt x="18436" y="24797"/>
                </a:cubicBezTo>
                <a:cubicBezTo>
                  <a:pt x="19469" y="22473"/>
                  <a:pt x="19192" y="19616"/>
                  <a:pt x="19395" y="17607"/>
                </a:cubicBezTo>
                <a:cubicBezTo>
                  <a:pt x="19597" y="15579"/>
                  <a:pt x="20280" y="14380"/>
                  <a:pt x="20925" y="12814"/>
                </a:cubicBezTo>
                <a:cubicBezTo>
                  <a:pt x="21571" y="11228"/>
                  <a:pt x="22215" y="9292"/>
                  <a:pt x="21902" y="7449"/>
                </a:cubicBezTo>
                <a:cubicBezTo>
                  <a:pt x="21588" y="5606"/>
                  <a:pt x="20335" y="3891"/>
                  <a:pt x="18657" y="2471"/>
                </a:cubicBezTo>
                <a:cubicBezTo>
                  <a:pt x="16989" y="1093"/>
                  <a:pt x="14911" y="1"/>
                  <a:pt x="1284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86" name="Google Shape;386;p13"/>
          <p:cNvGrpSpPr/>
          <p:nvPr/>
        </p:nvGrpSpPr>
        <p:grpSpPr>
          <a:xfrm>
            <a:off x="228534" y="171468"/>
            <a:ext cx="11696927" cy="6394521"/>
            <a:chOff x="171400" y="128600"/>
            <a:chExt cx="8772695" cy="4795891"/>
          </a:xfrm>
        </p:grpSpPr>
        <p:grpSp>
          <p:nvGrpSpPr>
            <p:cNvPr id="387" name="Google Shape;387;p13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388" name="Google Shape;388;p13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389" name="Google Shape;389;p13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390" name="Google Shape;390;p13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91" name="Google Shape;391;p13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392" name="Google Shape;392;p1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393" name="Google Shape;393;p1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4" name="Google Shape;394;p1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5" name="Google Shape;395;p1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6" name="Google Shape;396;p1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7" name="Google Shape;397;p1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8" name="Google Shape;398;p1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399" name="Google Shape;399;p13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00" name="Google Shape;400;p13"/>
          <p:cNvSpPr txBox="1">
            <a:spLocks noGrp="1"/>
          </p:cNvSpPr>
          <p:nvPr>
            <p:ph type="title"/>
          </p:nvPr>
        </p:nvSpPr>
        <p:spPr>
          <a:xfrm>
            <a:off x="2663424" y="2142553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01" name="Google Shape;401;p13"/>
          <p:cNvSpPr txBox="1">
            <a:spLocks noGrp="1"/>
          </p:cNvSpPr>
          <p:nvPr>
            <p:ph type="subTitle" idx="1"/>
          </p:nvPr>
        </p:nvSpPr>
        <p:spPr>
          <a:xfrm>
            <a:off x="2663624" y="2844983"/>
            <a:ext cx="3115200" cy="7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2" name="Google Shape;402;p13"/>
          <p:cNvSpPr txBox="1">
            <a:spLocks noGrp="1"/>
          </p:cNvSpPr>
          <p:nvPr>
            <p:ph type="title" idx="2" hasCustomPrompt="1"/>
          </p:nvPr>
        </p:nvSpPr>
        <p:spPr>
          <a:xfrm rot="6095">
            <a:off x="6678822" y="4770625"/>
            <a:ext cx="902401" cy="7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03" name="Google Shape;403;p13"/>
          <p:cNvSpPr txBox="1">
            <a:spLocks noGrp="1"/>
          </p:cNvSpPr>
          <p:nvPr>
            <p:ph type="title" idx="3" hasCustomPrompt="1"/>
          </p:nvPr>
        </p:nvSpPr>
        <p:spPr>
          <a:xfrm>
            <a:off x="1342557" y="4770629"/>
            <a:ext cx="902400" cy="7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04" name="Google Shape;404;p13"/>
          <p:cNvSpPr txBox="1">
            <a:spLocks noGrp="1"/>
          </p:cNvSpPr>
          <p:nvPr>
            <p:ph type="title" idx="4"/>
          </p:nvPr>
        </p:nvSpPr>
        <p:spPr>
          <a:xfrm>
            <a:off x="2663424" y="4275169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05" name="Google Shape;405;p13"/>
          <p:cNvSpPr txBox="1">
            <a:spLocks noGrp="1"/>
          </p:cNvSpPr>
          <p:nvPr>
            <p:ph type="subTitle" idx="5"/>
          </p:nvPr>
        </p:nvSpPr>
        <p:spPr>
          <a:xfrm>
            <a:off x="2663624" y="4977567"/>
            <a:ext cx="3115200" cy="75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6" name="Google Shape;406;p13"/>
          <p:cNvSpPr txBox="1">
            <a:spLocks noGrp="1"/>
          </p:cNvSpPr>
          <p:nvPr>
            <p:ph type="title" idx="6"/>
          </p:nvPr>
        </p:nvSpPr>
        <p:spPr>
          <a:xfrm>
            <a:off x="7989700" y="4275336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07" name="Google Shape;407;p13"/>
          <p:cNvSpPr txBox="1">
            <a:spLocks noGrp="1"/>
          </p:cNvSpPr>
          <p:nvPr>
            <p:ph type="subTitle" idx="7"/>
          </p:nvPr>
        </p:nvSpPr>
        <p:spPr>
          <a:xfrm>
            <a:off x="7989500" y="4977367"/>
            <a:ext cx="3115200" cy="75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8" name="Google Shape;408;p13"/>
          <p:cNvSpPr txBox="1">
            <a:spLocks noGrp="1"/>
          </p:cNvSpPr>
          <p:nvPr>
            <p:ph type="title" idx="8"/>
          </p:nvPr>
        </p:nvSpPr>
        <p:spPr>
          <a:xfrm>
            <a:off x="7989700" y="2142553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09" name="Google Shape;409;p13"/>
          <p:cNvSpPr txBox="1">
            <a:spLocks noGrp="1"/>
          </p:cNvSpPr>
          <p:nvPr>
            <p:ph type="subTitle" idx="9"/>
          </p:nvPr>
        </p:nvSpPr>
        <p:spPr>
          <a:xfrm>
            <a:off x="7989500" y="2844983"/>
            <a:ext cx="3115200" cy="7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0" name="Google Shape;410;p13"/>
          <p:cNvSpPr txBox="1">
            <a:spLocks noGrp="1"/>
          </p:cNvSpPr>
          <p:nvPr>
            <p:ph type="title" idx="13" hasCustomPrompt="1"/>
          </p:nvPr>
        </p:nvSpPr>
        <p:spPr>
          <a:xfrm rot="6095">
            <a:off x="6678833" y="2604699"/>
            <a:ext cx="902401" cy="7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11" name="Google Shape;411;p13"/>
          <p:cNvSpPr txBox="1">
            <a:spLocks noGrp="1"/>
          </p:cNvSpPr>
          <p:nvPr>
            <p:ph type="title" idx="14" hasCustomPrompt="1"/>
          </p:nvPr>
        </p:nvSpPr>
        <p:spPr>
          <a:xfrm rot="1527">
            <a:off x="1343533" y="2606700"/>
            <a:ext cx="900400" cy="7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12" name="Google Shape;412;p13"/>
          <p:cNvSpPr txBox="1">
            <a:spLocks noGrp="1"/>
          </p:cNvSpPr>
          <p:nvPr>
            <p:ph type="title" idx="15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13"/>
          <p:cNvSpPr/>
          <p:nvPr/>
        </p:nvSpPr>
        <p:spPr>
          <a:xfrm>
            <a:off x="482849" y="2814663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4" name="Google Shape;414;p13"/>
          <p:cNvSpPr/>
          <p:nvPr/>
        </p:nvSpPr>
        <p:spPr>
          <a:xfrm>
            <a:off x="6198434" y="6138006"/>
            <a:ext cx="201533" cy="237996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5" name="Google Shape;415;p13"/>
          <p:cNvSpPr/>
          <p:nvPr/>
        </p:nvSpPr>
        <p:spPr>
          <a:xfrm>
            <a:off x="11315316" y="1829979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1082355"/>
      </p:ext>
    </p:extLst>
  </p:cSld>
  <p:clrMapOvr>
    <a:masterClrMapping/>
  </p:clrMapOvr>
  <p:transition spd="slow">
    <p:cover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4"/>
          <p:cNvSpPr/>
          <p:nvPr/>
        </p:nvSpPr>
        <p:spPr>
          <a:xfrm rot="4650514" flipH="1">
            <a:off x="1684954" y="-3272637"/>
            <a:ext cx="8822081" cy="13403284"/>
          </a:xfrm>
          <a:custGeom>
            <a:avLst/>
            <a:gdLst/>
            <a:ahLst/>
            <a:cxnLst/>
            <a:rect l="l" t="t" r="r" b="b"/>
            <a:pathLst>
              <a:path w="23104" h="35102" extrusionOk="0">
                <a:moveTo>
                  <a:pt x="10974" y="1"/>
                </a:moveTo>
                <a:cubicBezTo>
                  <a:pt x="8879" y="1"/>
                  <a:pt x="6722" y="747"/>
                  <a:pt x="5151" y="1961"/>
                </a:cubicBezTo>
                <a:cubicBezTo>
                  <a:pt x="3714" y="3072"/>
                  <a:pt x="2832" y="4652"/>
                  <a:pt x="2132" y="6304"/>
                </a:cubicBezTo>
                <a:cubicBezTo>
                  <a:pt x="1358" y="8136"/>
                  <a:pt x="959" y="10149"/>
                  <a:pt x="1433" y="12115"/>
                </a:cubicBezTo>
                <a:cubicBezTo>
                  <a:pt x="1675" y="13117"/>
                  <a:pt x="2159" y="13987"/>
                  <a:pt x="2675" y="14870"/>
                </a:cubicBezTo>
                <a:cubicBezTo>
                  <a:pt x="3194" y="15757"/>
                  <a:pt x="3732" y="16703"/>
                  <a:pt x="3830" y="17748"/>
                </a:cubicBezTo>
                <a:cubicBezTo>
                  <a:pt x="4020" y="19788"/>
                  <a:pt x="2420" y="21307"/>
                  <a:pt x="1381" y="22871"/>
                </a:cubicBezTo>
                <a:cubicBezTo>
                  <a:pt x="488" y="24218"/>
                  <a:pt x="1" y="25812"/>
                  <a:pt x="260" y="27430"/>
                </a:cubicBezTo>
                <a:cubicBezTo>
                  <a:pt x="492" y="28879"/>
                  <a:pt x="1335" y="30155"/>
                  <a:pt x="2522" y="31002"/>
                </a:cubicBezTo>
                <a:cubicBezTo>
                  <a:pt x="4075" y="32113"/>
                  <a:pt x="5983" y="32151"/>
                  <a:pt x="7776" y="32592"/>
                </a:cubicBezTo>
                <a:cubicBezTo>
                  <a:pt x="8842" y="32854"/>
                  <a:pt x="9811" y="33288"/>
                  <a:pt x="10781" y="33793"/>
                </a:cubicBezTo>
                <a:cubicBezTo>
                  <a:pt x="11645" y="34243"/>
                  <a:pt x="12521" y="34712"/>
                  <a:pt x="13471" y="34955"/>
                </a:cubicBezTo>
                <a:cubicBezTo>
                  <a:pt x="13862" y="35055"/>
                  <a:pt x="14239" y="35101"/>
                  <a:pt x="14601" y="35101"/>
                </a:cubicBezTo>
                <a:cubicBezTo>
                  <a:pt x="17110" y="35101"/>
                  <a:pt x="18927" y="32866"/>
                  <a:pt x="20020" y="30681"/>
                </a:cubicBezTo>
                <a:cubicBezTo>
                  <a:pt x="20777" y="29168"/>
                  <a:pt x="21257" y="27567"/>
                  <a:pt x="21717" y="25944"/>
                </a:cubicBezTo>
                <a:cubicBezTo>
                  <a:pt x="22028" y="24842"/>
                  <a:pt x="22467" y="23782"/>
                  <a:pt x="22770" y="22681"/>
                </a:cubicBezTo>
                <a:cubicBezTo>
                  <a:pt x="23019" y="21772"/>
                  <a:pt x="23104" y="20802"/>
                  <a:pt x="22821" y="19884"/>
                </a:cubicBezTo>
                <a:cubicBezTo>
                  <a:pt x="22364" y="18403"/>
                  <a:pt x="21225" y="17383"/>
                  <a:pt x="19988" y="16530"/>
                </a:cubicBezTo>
                <a:cubicBezTo>
                  <a:pt x="19597" y="16261"/>
                  <a:pt x="19194" y="15997"/>
                  <a:pt x="18806" y="15717"/>
                </a:cubicBezTo>
                <a:cubicBezTo>
                  <a:pt x="18719" y="15606"/>
                  <a:pt x="18634" y="15494"/>
                  <a:pt x="18552" y="15379"/>
                </a:cubicBezTo>
                <a:cubicBezTo>
                  <a:pt x="18168" y="14629"/>
                  <a:pt x="17880" y="13825"/>
                  <a:pt x="17679" y="13018"/>
                </a:cubicBezTo>
                <a:cubicBezTo>
                  <a:pt x="17254" y="11321"/>
                  <a:pt x="17274" y="9653"/>
                  <a:pt x="17365" y="7924"/>
                </a:cubicBezTo>
                <a:cubicBezTo>
                  <a:pt x="17506" y="5227"/>
                  <a:pt x="16889" y="1992"/>
                  <a:pt x="14215" y="699"/>
                </a:cubicBezTo>
                <a:cubicBezTo>
                  <a:pt x="13221" y="219"/>
                  <a:pt x="12107" y="1"/>
                  <a:pt x="10974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18" name="Google Shape;418;p14"/>
          <p:cNvGrpSpPr/>
          <p:nvPr/>
        </p:nvGrpSpPr>
        <p:grpSpPr>
          <a:xfrm>
            <a:off x="1815156" y="1044082"/>
            <a:ext cx="8366753" cy="4632117"/>
            <a:chOff x="627130" y="128603"/>
            <a:chExt cx="8316852" cy="4604490"/>
          </a:xfrm>
        </p:grpSpPr>
        <p:grpSp>
          <p:nvGrpSpPr>
            <p:cNvPr id="419" name="Google Shape;419;p14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420" name="Google Shape;420;p14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421" name="Google Shape;421;p14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422" name="Google Shape;422;p14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3064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23" name="Google Shape;423;p14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424" name="Google Shape;424;p14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425" name="Google Shape;425;p14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6" name="Google Shape;426;p14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7" name="Google Shape;427;p14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8" name="Google Shape;428;p14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9" name="Google Shape;429;p14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0" name="Google Shape;430;p14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431" name="Google Shape;431;p14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32" name="Google Shape;432;p14"/>
          <p:cNvSpPr txBox="1">
            <a:spLocks noGrp="1"/>
          </p:cNvSpPr>
          <p:nvPr>
            <p:ph type="title"/>
          </p:nvPr>
        </p:nvSpPr>
        <p:spPr>
          <a:xfrm>
            <a:off x="5267516" y="2376667"/>
            <a:ext cx="4452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33" name="Google Shape;433;p14"/>
          <p:cNvSpPr txBox="1">
            <a:spLocks noGrp="1"/>
          </p:cNvSpPr>
          <p:nvPr>
            <p:ph type="title" idx="2" hasCustomPrompt="1"/>
          </p:nvPr>
        </p:nvSpPr>
        <p:spPr>
          <a:xfrm>
            <a:off x="2162601" y="3746447"/>
            <a:ext cx="2066800" cy="16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34" name="Google Shape;434;p14"/>
          <p:cNvSpPr txBox="1">
            <a:spLocks noGrp="1"/>
          </p:cNvSpPr>
          <p:nvPr>
            <p:ph type="subTitle" idx="1"/>
          </p:nvPr>
        </p:nvSpPr>
        <p:spPr>
          <a:xfrm rot="618">
            <a:off x="5267681" y="3640135"/>
            <a:ext cx="4452400" cy="8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4157613"/>
      </p:ext>
    </p:extLst>
  </p:cSld>
  <p:clrMapOvr>
    <a:masterClrMapping/>
  </p:clrMapOvr>
  <p:transition spd="slow">
    <p:cover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16"/>
          <p:cNvSpPr/>
          <p:nvPr/>
        </p:nvSpPr>
        <p:spPr>
          <a:xfrm rot="-150953">
            <a:off x="-613563" y="-698461"/>
            <a:ext cx="14267083" cy="8483640"/>
          </a:xfrm>
          <a:custGeom>
            <a:avLst/>
            <a:gdLst/>
            <a:ahLst/>
            <a:cxnLst/>
            <a:rect l="l" t="t" r="r" b="b"/>
            <a:pathLst>
              <a:path w="84026" h="51825" extrusionOk="0">
                <a:moveTo>
                  <a:pt x="15968" y="0"/>
                </a:moveTo>
                <a:cubicBezTo>
                  <a:pt x="11714" y="0"/>
                  <a:pt x="8281" y="1968"/>
                  <a:pt x="6763" y="6753"/>
                </a:cubicBezTo>
                <a:cubicBezTo>
                  <a:pt x="4229" y="14734"/>
                  <a:pt x="0" y="18357"/>
                  <a:pt x="1548" y="22149"/>
                </a:cubicBezTo>
                <a:cubicBezTo>
                  <a:pt x="1931" y="23084"/>
                  <a:pt x="2792" y="24551"/>
                  <a:pt x="5030" y="25888"/>
                </a:cubicBezTo>
                <a:cubicBezTo>
                  <a:pt x="6003" y="26371"/>
                  <a:pt x="7397" y="27210"/>
                  <a:pt x="8624" y="28644"/>
                </a:cubicBezTo>
                <a:cubicBezTo>
                  <a:pt x="10415" y="30734"/>
                  <a:pt x="11890" y="32746"/>
                  <a:pt x="11681" y="37096"/>
                </a:cubicBezTo>
                <a:cubicBezTo>
                  <a:pt x="11224" y="46661"/>
                  <a:pt x="15874" y="50763"/>
                  <a:pt x="22342" y="51765"/>
                </a:cubicBezTo>
                <a:cubicBezTo>
                  <a:pt x="22603" y="51805"/>
                  <a:pt x="22877" y="51824"/>
                  <a:pt x="23164" y="51824"/>
                </a:cubicBezTo>
                <a:cubicBezTo>
                  <a:pt x="28698" y="51824"/>
                  <a:pt x="38935" y="44676"/>
                  <a:pt x="48716" y="44676"/>
                </a:cubicBezTo>
                <a:cubicBezTo>
                  <a:pt x="50997" y="44676"/>
                  <a:pt x="53253" y="45065"/>
                  <a:pt x="55419" y="46024"/>
                </a:cubicBezTo>
                <a:cubicBezTo>
                  <a:pt x="58987" y="47603"/>
                  <a:pt x="62132" y="48393"/>
                  <a:pt x="64785" y="48393"/>
                </a:cubicBezTo>
                <a:cubicBezTo>
                  <a:pt x="71006" y="48393"/>
                  <a:pt x="74523" y="44051"/>
                  <a:pt x="74459" y="35363"/>
                </a:cubicBezTo>
                <a:cubicBezTo>
                  <a:pt x="74370" y="22970"/>
                  <a:pt x="84025" y="6748"/>
                  <a:pt x="69630" y="5931"/>
                </a:cubicBezTo>
                <a:cubicBezTo>
                  <a:pt x="69198" y="5907"/>
                  <a:pt x="68771" y="5895"/>
                  <a:pt x="68348" y="5895"/>
                </a:cubicBezTo>
                <a:cubicBezTo>
                  <a:pt x="58337" y="5895"/>
                  <a:pt x="50940" y="12499"/>
                  <a:pt x="43665" y="12499"/>
                </a:cubicBezTo>
                <a:cubicBezTo>
                  <a:pt x="41016" y="12499"/>
                  <a:pt x="38383" y="11623"/>
                  <a:pt x="35647" y="9235"/>
                </a:cubicBezTo>
                <a:cubicBezTo>
                  <a:pt x="29481" y="3855"/>
                  <a:pt x="21921" y="0"/>
                  <a:pt x="15968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533" name="Google Shape;533;p16"/>
          <p:cNvGrpSpPr/>
          <p:nvPr/>
        </p:nvGrpSpPr>
        <p:grpSpPr>
          <a:xfrm>
            <a:off x="723889" y="499242"/>
            <a:ext cx="10743627" cy="5874007"/>
            <a:chOff x="171400" y="128600"/>
            <a:chExt cx="8772695" cy="4795891"/>
          </a:xfrm>
        </p:grpSpPr>
        <p:grpSp>
          <p:nvGrpSpPr>
            <p:cNvPr id="534" name="Google Shape;534;p16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535" name="Google Shape;535;p16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536" name="Google Shape;536;p16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537" name="Google Shape;537;p16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38" name="Google Shape;538;p16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539" name="Google Shape;539;p16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540" name="Google Shape;540;p16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1" name="Google Shape;541;p16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2" name="Google Shape;542;p16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3" name="Google Shape;543;p16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4" name="Google Shape;544;p16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5" name="Google Shape;545;p16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46" name="Google Shape;546;p16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47" name="Google Shape;547;p16"/>
          <p:cNvGrpSpPr/>
          <p:nvPr/>
        </p:nvGrpSpPr>
        <p:grpSpPr>
          <a:xfrm>
            <a:off x="1360576" y="182233"/>
            <a:ext cx="9504499" cy="6437568"/>
            <a:chOff x="627130" y="128596"/>
            <a:chExt cx="8316852" cy="5633153"/>
          </a:xfrm>
        </p:grpSpPr>
        <p:grpSp>
          <p:nvGrpSpPr>
            <p:cNvPr id="548" name="Google Shape;548;p16"/>
            <p:cNvGrpSpPr/>
            <p:nvPr/>
          </p:nvGrpSpPr>
          <p:grpSpPr>
            <a:xfrm>
              <a:off x="627130" y="128596"/>
              <a:ext cx="8316852" cy="5633153"/>
              <a:chOff x="627130" y="428616"/>
              <a:chExt cx="8316852" cy="5589000"/>
            </a:xfrm>
          </p:grpSpPr>
          <p:sp>
            <p:nvSpPr>
              <p:cNvPr id="549" name="Google Shape;549;p16"/>
              <p:cNvSpPr/>
              <p:nvPr/>
            </p:nvSpPr>
            <p:spPr>
              <a:xfrm>
                <a:off x="627180" y="428616"/>
                <a:ext cx="8316600" cy="55890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550" name="Google Shape;550;p16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551" name="Google Shape;551;p16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52" name="Google Shape;552;p16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553" name="Google Shape;553;p16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554" name="Google Shape;554;p16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5" name="Google Shape;555;p16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6" name="Google Shape;556;p16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7" name="Google Shape;557;p16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8" name="Google Shape;558;p16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9" name="Google Shape;559;p16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60" name="Google Shape;560;p16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61" name="Google Shape;561;p16"/>
          <p:cNvSpPr txBox="1">
            <a:spLocks noGrp="1"/>
          </p:cNvSpPr>
          <p:nvPr>
            <p:ph type="title"/>
          </p:nvPr>
        </p:nvSpPr>
        <p:spPr>
          <a:xfrm rot="-1051">
            <a:off x="3774916" y="4302999"/>
            <a:ext cx="3924800" cy="6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562" name="Google Shape;562;p16"/>
          <p:cNvSpPr txBox="1">
            <a:spLocks noGrp="1"/>
          </p:cNvSpPr>
          <p:nvPr>
            <p:ph type="subTitle" idx="1"/>
          </p:nvPr>
        </p:nvSpPr>
        <p:spPr>
          <a:xfrm>
            <a:off x="3774917" y="1947751"/>
            <a:ext cx="6085200" cy="21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3" name="Google Shape;563;p16"/>
          <p:cNvSpPr/>
          <p:nvPr/>
        </p:nvSpPr>
        <p:spPr>
          <a:xfrm>
            <a:off x="10778900" y="30346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4" name="Google Shape;564;p16"/>
          <p:cNvSpPr/>
          <p:nvPr/>
        </p:nvSpPr>
        <p:spPr>
          <a:xfrm>
            <a:off x="960000" y="36556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2979054"/>
      </p:ext>
    </p:extLst>
  </p:cSld>
  <p:clrMapOvr>
    <a:masterClrMapping/>
  </p:clrMapOvr>
  <p:transition spd="slow">
    <p:cover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6" name="Google Shape;566;p17"/>
          <p:cNvGrpSpPr/>
          <p:nvPr/>
        </p:nvGrpSpPr>
        <p:grpSpPr>
          <a:xfrm>
            <a:off x="228534" y="171468"/>
            <a:ext cx="11696927" cy="6394521"/>
            <a:chOff x="171400" y="128600"/>
            <a:chExt cx="8772695" cy="4795891"/>
          </a:xfrm>
        </p:grpSpPr>
        <p:grpSp>
          <p:nvGrpSpPr>
            <p:cNvPr id="567" name="Google Shape;567;p17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568" name="Google Shape;568;p17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569" name="Google Shape;569;p17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570" name="Google Shape;570;p17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71" name="Google Shape;571;p17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572" name="Google Shape;572;p17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573" name="Google Shape;573;p17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4" name="Google Shape;574;p17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5" name="Google Shape;575;p17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6" name="Google Shape;576;p17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7" name="Google Shape;577;p17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8" name="Google Shape;578;p17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79" name="Google Shape;579;p17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80" name="Google Shape;580;p17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3473622"/>
      </p:ext>
    </p:extLst>
  </p:cSld>
  <p:clrMapOvr>
    <a:masterClrMapping/>
  </p:clrMapOvr>
  <p:transition spd="slow">
    <p:cover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2" name="Google Shape;582;p18"/>
          <p:cNvGrpSpPr/>
          <p:nvPr/>
        </p:nvGrpSpPr>
        <p:grpSpPr>
          <a:xfrm>
            <a:off x="228534" y="171468"/>
            <a:ext cx="11696927" cy="6394521"/>
            <a:chOff x="171400" y="128600"/>
            <a:chExt cx="8772695" cy="4795891"/>
          </a:xfrm>
        </p:grpSpPr>
        <p:grpSp>
          <p:nvGrpSpPr>
            <p:cNvPr id="583" name="Google Shape;583;p18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584" name="Google Shape;584;p18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585" name="Google Shape;585;p18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586" name="Google Shape;586;p18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87" name="Google Shape;587;p18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588" name="Google Shape;588;p18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589" name="Google Shape;589;p18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0" name="Google Shape;590;p18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1" name="Google Shape;591;p18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2" name="Google Shape;592;p18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3" name="Google Shape;593;p18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4" name="Google Shape;594;p18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95" name="Google Shape;595;p18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96" name="Google Shape;596;p18"/>
          <p:cNvGrpSpPr/>
          <p:nvPr/>
        </p:nvGrpSpPr>
        <p:grpSpPr>
          <a:xfrm>
            <a:off x="10168903" y="1391947"/>
            <a:ext cx="1333895" cy="1338359"/>
            <a:chOff x="2879000" y="653125"/>
            <a:chExt cx="340650" cy="434325"/>
          </a:xfrm>
        </p:grpSpPr>
        <p:sp>
          <p:nvSpPr>
            <p:cNvPr id="597" name="Google Shape;597;p18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8" name="Google Shape;598;p18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9" name="Google Shape;599;p18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0" name="Google Shape;600;p18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1" name="Google Shape;601;p18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2" name="Google Shape;602;p18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3" name="Google Shape;603;p18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4" name="Google Shape;604;p18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05" name="Google Shape;605;p18"/>
          <p:cNvGrpSpPr/>
          <p:nvPr/>
        </p:nvGrpSpPr>
        <p:grpSpPr>
          <a:xfrm>
            <a:off x="10165649" y="2946615"/>
            <a:ext cx="1340473" cy="1340848"/>
            <a:chOff x="2494400" y="653125"/>
            <a:chExt cx="340625" cy="434325"/>
          </a:xfrm>
        </p:grpSpPr>
        <p:sp>
          <p:nvSpPr>
            <p:cNvPr id="606" name="Google Shape;606;p18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7" name="Google Shape;607;p18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8" name="Google Shape;608;p18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9" name="Google Shape;609;p18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0" name="Google Shape;610;p18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1" name="Google Shape;611;p18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2" name="Google Shape;612;p18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3" name="Google Shape;613;p18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14" name="Google Shape;614;p18"/>
          <p:cNvGrpSpPr/>
          <p:nvPr/>
        </p:nvGrpSpPr>
        <p:grpSpPr>
          <a:xfrm>
            <a:off x="10166299" y="4512840"/>
            <a:ext cx="1339156" cy="1339169"/>
            <a:chOff x="3265750" y="653125"/>
            <a:chExt cx="340625" cy="434325"/>
          </a:xfrm>
        </p:grpSpPr>
        <p:sp>
          <p:nvSpPr>
            <p:cNvPr id="615" name="Google Shape;615;p18"/>
            <p:cNvSpPr/>
            <p:nvPr/>
          </p:nvSpPr>
          <p:spPr>
            <a:xfrm>
              <a:off x="3272788" y="657350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6" name="Google Shape;616;p18"/>
            <p:cNvSpPr/>
            <p:nvPr/>
          </p:nvSpPr>
          <p:spPr>
            <a:xfrm>
              <a:off x="326575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4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4" y="17372"/>
                    <a:pt x="1100" y="17372"/>
                  </a:cubicBezTo>
                  <a:lnTo>
                    <a:pt x="12525" y="17372"/>
                  </a:lnTo>
                  <a:cubicBezTo>
                    <a:pt x="13132" y="17372"/>
                    <a:pt x="13624" y="16880"/>
                    <a:pt x="13624" y="16275"/>
                  </a:cubicBezTo>
                  <a:lnTo>
                    <a:pt x="13624" y="1100"/>
                  </a:lnTo>
                  <a:cubicBezTo>
                    <a:pt x="13624" y="494"/>
                    <a:pt x="13132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7" name="Google Shape;617;p18"/>
            <p:cNvSpPr/>
            <p:nvPr/>
          </p:nvSpPr>
          <p:spPr>
            <a:xfrm>
              <a:off x="33132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9EA2E0">
                <a:alpha val="43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8" name="Google Shape;618;p18"/>
            <p:cNvSpPr/>
            <p:nvPr/>
          </p:nvSpPr>
          <p:spPr>
            <a:xfrm>
              <a:off x="3273150" y="660550"/>
              <a:ext cx="52275" cy="419475"/>
            </a:xfrm>
            <a:custGeom>
              <a:avLst/>
              <a:gdLst/>
              <a:ahLst/>
              <a:cxnLst/>
              <a:rect l="l" t="t" r="r" b="b"/>
              <a:pathLst>
                <a:path w="2091" h="16779" extrusionOk="0">
                  <a:moveTo>
                    <a:pt x="795" y="0"/>
                  </a:moveTo>
                  <a:cubicBezTo>
                    <a:pt x="356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0" y="16779"/>
                    <a:pt x="801" y="16779"/>
                  </a:cubicBezTo>
                  <a:lnTo>
                    <a:pt x="1942" y="16779"/>
                  </a:lnTo>
                  <a:cubicBezTo>
                    <a:pt x="2024" y="16779"/>
                    <a:pt x="2090" y="16712"/>
                    <a:pt x="2089" y="16629"/>
                  </a:cubicBezTo>
                  <a:cubicBezTo>
                    <a:pt x="2089" y="16548"/>
                    <a:pt x="2023" y="16482"/>
                    <a:pt x="1942" y="16482"/>
                  </a:cubicBezTo>
                  <a:lnTo>
                    <a:pt x="801" y="16482"/>
                  </a:lnTo>
                  <a:cubicBezTo>
                    <a:pt x="523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5" y="295"/>
                  </a:lnTo>
                  <a:cubicBezTo>
                    <a:pt x="1127" y="295"/>
                    <a:pt x="1192" y="230"/>
                    <a:pt x="1192" y="148"/>
                  </a:cubicBezTo>
                  <a:cubicBezTo>
                    <a:pt x="1192" y="67"/>
                    <a:pt x="1127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9" name="Google Shape;619;p18"/>
            <p:cNvSpPr/>
            <p:nvPr/>
          </p:nvSpPr>
          <p:spPr>
            <a:xfrm>
              <a:off x="3304375" y="675900"/>
              <a:ext cx="264675" cy="64025"/>
            </a:xfrm>
            <a:custGeom>
              <a:avLst/>
              <a:gdLst/>
              <a:ahLst/>
              <a:cxnLst/>
              <a:rect l="l" t="t" r="r" b="b"/>
              <a:pathLst>
                <a:path w="10587" h="2561" extrusionOk="0">
                  <a:moveTo>
                    <a:pt x="105" y="1"/>
                  </a:moveTo>
                  <a:cubicBezTo>
                    <a:pt x="47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5" y="2560"/>
                  </a:cubicBezTo>
                  <a:lnTo>
                    <a:pt x="10482" y="2560"/>
                  </a:lnTo>
                  <a:cubicBezTo>
                    <a:pt x="10538" y="2560"/>
                    <a:pt x="10584" y="2514"/>
                    <a:pt x="10587" y="2456"/>
                  </a:cubicBezTo>
                  <a:lnTo>
                    <a:pt x="10587" y="105"/>
                  </a:lnTo>
                  <a:cubicBezTo>
                    <a:pt x="10587" y="47"/>
                    <a:pt x="10539" y="1"/>
                    <a:pt x="10483" y="1"/>
                  </a:cubicBezTo>
                  <a:cubicBezTo>
                    <a:pt x="10426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0" name="Google Shape;620;p18"/>
            <p:cNvSpPr/>
            <p:nvPr/>
          </p:nvSpPr>
          <p:spPr>
            <a:xfrm>
              <a:off x="3269475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8" y="295"/>
                  </a:lnTo>
                  <a:lnTo>
                    <a:pt x="13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1" name="Google Shape;621;p18"/>
            <p:cNvSpPr/>
            <p:nvPr/>
          </p:nvSpPr>
          <p:spPr>
            <a:xfrm>
              <a:off x="3556400" y="656800"/>
              <a:ext cx="7450" cy="74225"/>
            </a:xfrm>
            <a:custGeom>
              <a:avLst/>
              <a:gdLst/>
              <a:ahLst/>
              <a:cxnLst/>
              <a:rect l="l" t="t" r="r" b="b"/>
              <a:pathLst>
                <a:path w="298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2" name="Google Shape;622;p18"/>
            <p:cNvSpPr/>
            <p:nvPr/>
          </p:nvSpPr>
          <p:spPr>
            <a:xfrm>
              <a:off x="3309525" y="656800"/>
              <a:ext cx="7425" cy="74225"/>
            </a:xfrm>
            <a:custGeom>
              <a:avLst/>
              <a:gdLst/>
              <a:ahLst/>
              <a:cxnLst/>
              <a:rect l="l" t="t" r="r" b="b"/>
              <a:pathLst>
                <a:path w="297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23" name="Google Shape;623;p18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624" name="Google Shape;624;p18"/>
          <p:cNvSpPr/>
          <p:nvPr/>
        </p:nvSpPr>
        <p:spPr>
          <a:xfrm>
            <a:off x="456333" y="41134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5" name="Google Shape;625;p18"/>
          <p:cNvSpPr/>
          <p:nvPr/>
        </p:nvSpPr>
        <p:spPr>
          <a:xfrm>
            <a:off x="11298733" y="6077383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362982"/>
      </p:ext>
    </p:extLst>
  </p:cSld>
  <p:clrMapOvr>
    <a:masterClrMapping/>
  </p:clrMapOvr>
  <p:transition spd="slow">
    <p:cover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7" name="Google Shape;627;p19"/>
          <p:cNvGrpSpPr/>
          <p:nvPr/>
        </p:nvGrpSpPr>
        <p:grpSpPr>
          <a:xfrm>
            <a:off x="228534" y="171468"/>
            <a:ext cx="11696927" cy="6394521"/>
            <a:chOff x="171400" y="128600"/>
            <a:chExt cx="8772695" cy="4795891"/>
          </a:xfrm>
        </p:grpSpPr>
        <p:grpSp>
          <p:nvGrpSpPr>
            <p:cNvPr id="628" name="Google Shape;628;p19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629" name="Google Shape;629;p19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630" name="Google Shape;630;p19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631" name="Google Shape;631;p19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632" name="Google Shape;632;p19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633" name="Google Shape;633;p1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634" name="Google Shape;634;p1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5" name="Google Shape;635;p1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6" name="Google Shape;636;p1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7" name="Google Shape;637;p1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8" name="Google Shape;638;p1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9" name="Google Shape;639;p1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640" name="Google Shape;640;p19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41" name="Google Shape;641;p19"/>
          <p:cNvGrpSpPr/>
          <p:nvPr/>
        </p:nvGrpSpPr>
        <p:grpSpPr>
          <a:xfrm>
            <a:off x="10295903" y="1391947"/>
            <a:ext cx="1333895" cy="1338359"/>
            <a:chOff x="2879000" y="653125"/>
            <a:chExt cx="340650" cy="434325"/>
          </a:xfrm>
        </p:grpSpPr>
        <p:sp>
          <p:nvSpPr>
            <p:cNvPr id="642" name="Google Shape;642;p19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3" name="Google Shape;643;p19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4" name="Google Shape;644;p19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5" name="Google Shape;645;p19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6" name="Google Shape;646;p19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7" name="Google Shape;647;p19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8" name="Google Shape;648;p19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9" name="Google Shape;649;p19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50" name="Google Shape;650;p19"/>
          <p:cNvGrpSpPr/>
          <p:nvPr/>
        </p:nvGrpSpPr>
        <p:grpSpPr>
          <a:xfrm>
            <a:off x="10292649" y="2946615"/>
            <a:ext cx="1340473" cy="1340848"/>
            <a:chOff x="2494400" y="653125"/>
            <a:chExt cx="340625" cy="434325"/>
          </a:xfrm>
        </p:grpSpPr>
        <p:sp>
          <p:nvSpPr>
            <p:cNvPr id="651" name="Google Shape;651;p19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2" name="Google Shape;652;p19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3" name="Google Shape;653;p19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4" name="Google Shape;654;p19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5" name="Google Shape;655;p19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6" name="Google Shape;656;p19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7" name="Google Shape;657;p19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8" name="Google Shape;658;p19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59" name="Google Shape;659;p19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660" name="Google Shape;660;p19"/>
          <p:cNvSpPr/>
          <p:nvPr/>
        </p:nvSpPr>
        <p:spPr>
          <a:xfrm>
            <a:off x="3139300" y="5966452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61" name="Google Shape;661;p19"/>
          <p:cNvSpPr/>
          <p:nvPr/>
        </p:nvSpPr>
        <p:spPr>
          <a:xfrm>
            <a:off x="9152433" y="6017516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7709539"/>
      </p:ext>
    </p:extLst>
  </p:cSld>
  <p:clrMapOvr>
    <a:masterClrMapping/>
  </p:clrMapOvr>
  <p:transition spd="slow">
    <p:cover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20"/>
          <p:cNvSpPr/>
          <p:nvPr/>
        </p:nvSpPr>
        <p:spPr>
          <a:xfrm rot="-778826">
            <a:off x="-528635" y="-2239615"/>
            <a:ext cx="12974680" cy="10311525"/>
          </a:xfrm>
          <a:custGeom>
            <a:avLst/>
            <a:gdLst/>
            <a:ahLst/>
            <a:cxnLst/>
            <a:rect l="l" t="t" r="r" b="b"/>
            <a:pathLst>
              <a:path w="67997" h="54041" extrusionOk="0">
                <a:moveTo>
                  <a:pt x="50677" y="1"/>
                </a:moveTo>
                <a:cubicBezTo>
                  <a:pt x="48942" y="1"/>
                  <a:pt x="47056" y="896"/>
                  <a:pt x="45175" y="2991"/>
                </a:cubicBezTo>
                <a:cubicBezTo>
                  <a:pt x="41850" y="6693"/>
                  <a:pt x="41080" y="11825"/>
                  <a:pt x="39774" y="16444"/>
                </a:cubicBezTo>
                <a:cubicBezTo>
                  <a:pt x="38870" y="19635"/>
                  <a:pt x="37615" y="22845"/>
                  <a:pt x="35270" y="25190"/>
                </a:cubicBezTo>
                <a:cubicBezTo>
                  <a:pt x="32078" y="28381"/>
                  <a:pt x="27368" y="29486"/>
                  <a:pt x="22875" y="29921"/>
                </a:cubicBezTo>
                <a:cubicBezTo>
                  <a:pt x="18383" y="30355"/>
                  <a:pt x="13775" y="30270"/>
                  <a:pt x="9482" y="31666"/>
                </a:cubicBezTo>
                <a:cubicBezTo>
                  <a:pt x="5190" y="33061"/>
                  <a:pt x="1131" y="36391"/>
                  <a:pt x="537" y="40865"/>
                </a:cubicBezTo>
                <a:cubicBezTo>
                  <a:pt x="1" y="44922"/>
                  <a:pt x="2495" y="48922"/>
                  <a:pt x="5866" y="51243"/>
                </a:cubicBezTo>
                <a:cubicBezTo>
                  <a:pt x="8537" y="53084"/>
                  <a:pt x="11784" y="54041"/>
                  <a:pt x="15026" y="54041"/>
                </a:cubicBezTo>
                <a:cubicBezTo>
                  <a:pt x="16883" y="54041"/>
                  <a:pt x="18737" y="53727"/>
                  <a:pt x="20480" y="53085"/>
                </a:cubicBezTo>
                <a:cubicBezTo>
                  <a:pt x="24250" y="51699"/>
                  <a:pt x="27357" y="48956"/>
                  <a:pt x="30941" y="47137"/>
                </a:cubicBezTo>
                <a:cubicBezTo>
                  <a:pt x="34194" y="45486"/>
                  <a:pt x="37842" y="44649"/>
                  <a:pt x="41489" y="44649"/>
                </a:cubicBezTo>
                <a:cubicBezTo>
                  <a:pt x="44177" y="44649"/>
                  <a:pt x="46865" y="45104"/>
                  <a:pt x="49392" y="46024"/>
                </a:cubicBezTo>
                <a:cubicBezTo>
                  <a:pt x="52327" y="47091"/>
                  <a:pt x="55201" y="48780"/>
                  <a:pt x="58289" y="48780"/>
                </a:cubicBezTo>
                <a:cubicBezTo>
                  <a:pt x="58483" y="48780"/>
                  <a:pt x="58678" y="48773"/>
                  <a:pt x="58874" y="48759"/>
                </a:cubicBezTo>
                <a:cubicBezTo>
                  <a:pt x="62874" y="48476"/>
                  <a:pt x="66178" y="44998"/>
                  <a:pt x="67087" y="41091"/>
                </a:cubicBezTo>
                <a:cubicBezTo>
                  <a:pt x="67996" y="37184"/>
                  <a:pt x="66861" y="33029"/>
                  <a:pt x="64857" y="29555"/>
                </a:cubicBezTo>
                <a:cubicBezTo>
                  <a:pt x="62878" y="26125"/>
                  <a:pt x="60014" y="23107"/>
                  <a:pt x="58986" y="19197"/>
                </a:cubicBezTo>
                <a:cubicBezTo>
                  <a:pt x="57980" y="15364"/>
                  <a:pt x="58856" y="11323"/>
                  <a:pt x="57806" y="7435"/>
                </a:cubicBezTo>
                <a:cubicBezTo>
                  <a:pt x="56648" y="3144"/>
                  <a:pt x="53928" y="1"/>
                  <a:pt x="50677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664" name="Google Shape;664;p20"/>
          <p:cNvGrpSpPr/>
          <p:nvPr/>
        </p:nvGrpSpPr>
        <p:grpSpPr>
          <a:xfrm>
            <a:off x="228534" y="171467"/>
            <a:ext cx="11696927" cy="2724152"/>
            <a:chOff x="171400" y="128600"/>
            <a:chExt cx="8772695" cy="2043114"/>
          </a:xfrm>
        </p:grpSpPr>
        <p:grpSp>
          <p:nvGrpSpPr>
            <p:cNvPr id="665" name="Google Shape;665;p20"/>
            <p:cNvGrpSpPr/>
            <p:nvPr/>
          </p:nvGrpSpPr>
          <p:grpSpPr>
            <a:xfrm>
              <a:off x="171400" y="128600"/>
              <a:ext cx="8772695" cy="2043114"/>
              <a:chOff x="171400" y="428619"/>
              <a:chExt cx="8772695" cy="2027100"/>
            </a:xfrm>
          </p:grpSpPr>
          <p:sp>
            <p:nvSpPr>
              <p:cNvPr id="666" name="Google Shape;666;p20"/>
              <p:cNvSpPr/>
              <p:nvPr/>
            </p:nvSpPr>
            <p:spPr>
              <a:xfrm>
                <a:off x="171450" y="428619"/>
                <a:ext cx="8772300" cy="2027100"/>
              </a:xfrm>
              <a:prstGeom prst="roundRect">
                <a:avLst>
                  <a:gd name="adj" fmla="val 11365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667" name="Google Shape;667;p20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668" name="Google Shape;668;p20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669" name="Google Shape;669;p20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670" name="Google Shape;670;p2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671" name="Google Shape;671;p2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2" name="Google Shape;672;p2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3" name="Google Shape;673;p2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4" name="Google Shape;674;p2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5" name="Google Shape;675;p2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6" name="Google Shape;676;p2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677" name="Google Shape;677;p20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78" name="Google Shape;678;p20"/>
          <p:cNvGrpSpPr/>
          <p:nvPr/>
        </p:nvGrpSpPr>
        <p:grpSpPr>
          <a:xfrm>
            <a:off x="613234" y="2610495"/>
            <a:ext cx="11696927" cy="2822120"/>
            <a:chOff x="171400" y="128608"/>
            <a:chExt cx="8772695" cy="2116590"/>
          </a:xfrm>
        </p:grpSpPr>
        <p:grpSp>
          <p:nvGrpSpPr>
            <p:cNvPr id="679" name="Google Shape;679;p20"/>
            <p:cNvGrpSpPr/>
            <p:nvPr/>
          </p:nvGrpSpPr>
          <p:grpSpPr>
            <a:xfrm>
              <a:off x="171400" y="128608"/>
              <a:ext cx="8772695" cy="2116590"/>
              <a:chOff x="171400" y="428627"/>
              <a:chExt cx="8772695" cy="2100000"/>
            </a:xfrm>
          </p:grpSpPr>
          <p:sp>
            <p:nvSpPr>
              <p:cNvPr id="680" name="Google Shape;680;p20"/>
              <p:cNvSpPr/>
              <p:nvPr/>
            </p:nvSpPr>
            <p:spPr>
              <a:xfrm>
                <a:off x="171450" y="428627"/>
                <a:ext cx="8772300" cy="2100000"/>
              </a:xfrm>
              <a:prstGeom prst="roundRect">
                <a:avLst>
                  <a:gd name="adj" fmla="val 11365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681" name="Google Shape;681;p20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682" name="Google Shape;682;p20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683" name="Google Shape;683;p20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684" name="Google Shape;684;p2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685" name="Google Shape;685;p2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6" name="Google Shape;686;p2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7" name="Google Shape;687;p2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8" name="Google Shape;688;p2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9" name="Google Shape;689;p2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90" name="Google Shape;690;p2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691" name="Google Shape;691;p20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92" name="Google Shape;692;p20"/>
          <p:cNvGrpSpPr/>
          <p:nvPr/>
        </p:nvGrpSpPr>
        <p:grpSpPr>
          <a:xfrm>
            <a:off x="10525101" y="3578547"/>
            <a:ext cx="1413787" cy="1411440"/>
            <a:chOff x="3265747" y="653121"/>
            <a:chExt cx="355783" cy="434325"/>
          </a:xfrm>
        </p:grpSpPr>
        <p:sp>
          <p:nvSpPr>
            <p:cNvPr id="693" name="Google Shape;693;p20"/>
            <p:cNvSpPr/>
            <p:nvPr/>
          </p:nvSpPr>
          <p:spPr>
            <a:xfrm>
              <a:off x="3272788" y="657350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4" name="Google Shape;694;p20"/>
            <p:cNvSpPr/>
            <p:nvPr/>
          </p:nvSpPr>
          <p:spPr>
            <a:xfrm>
              <a:off x="3265747" y="653121"/>
              <a:ext cx="355783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4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4" y="17372"/>
                    <a:pt x="1100" y="17372"/>
                  </a:cubicBezTo>
                  <a:lnTo>
                    <a:pt x="12525" y="17372"/>
                  </a:lnTo>
                  <a:cubicBezTo>
                    <a:pt x="13132" y="17372"/>
                    <a:pt x="13624" y="16880"/>
                    <a:pt x="13624" y="16275"/>
                  </a:cubicBezTo>
                  <a:lnTo>
                    <a:pt x="13624" y="1100"/>
                  </a:lnTo>
                  <a:cubicBezTo>
                    <a:pt x="13624" y="494"/>
                    <a:pt x="13132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5" name="Google Shape;695;p20"/>
            <p:cNvSpPr/>
            <p:nvPr/>
          </p:nvSpPr>
          <p:spPr>
            <a:xfrm>
              <a:off x="33132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CF7CC7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6" name="Google Shape;696;p20"/>
            <p:cNvSpPr/>
            <p:nvPr/>
          </p:nvSpPr>
          <p:spPr>
            <a:xfrm>
              <a:off x="3273150" y="660550"/>
              <a:ext cx="52275" cy="419475"/>
            </a:xfrm>
            <a:custGeom>
              <a:avLst/>
              <a:gdLst/>
              <a:ahLst/>
              <a:cxnLst/>
              <a:rect l="l" t="t" r="r" b="b"/>
              <a:pathLst>
                <a:path w="2091" h="16779" extrusionOk="0">
                  <a:moveTo>
                    <a:pt x="795" y="0"/>
                  </a:moveTo>
                  <a:cubicBezTo>
                    <a:pt x="356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0" y="16779"/>
                    <a:pt x="801" y="16779"/>
                  </a:cubicBezTo>
                  <a:lnTo>
                    <a:pt x="1942" y="16779"/>
                  </a:lnTo>
                  <a:cubicBezTo>
                    <a:pt x="2024" y="16779"/>
                    <a:pt x="2090" y="16712"/>
                    <a:pt x="2089" y="16629"/>
                  </a:cubicBezTo>
                  <a:cubicBezTo>
                    <a:pt x="2089" y="16548"/>
                    <a:pt x="2023" y="16482"/>
                    <a:pt x="1942" y="16482"/>
                  </a:cubicBezTo>
                  <a:lnTo>
                    <a:pt x="801" y="16482"/>
                  </a:lnTo>
                  <a:cubicBezTo>
                    <a:pt x="523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5" y="295"/>
                  </a:lnTo>
                  <a:cubicBezTo>
                    <a:pt x="1127" y="295"/>
                    <a:pt x="1192" y="230"/>
                    <a:pt x="1192" y="148"/>
                  </a:cubicBezTo>
                  <a:cubicBezTo>
                    <a:pt x="1192" y="67"/>
                    <a:pt x="1127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7" name="Google Shape;697;p20"/>
            <p:cNvSpPr/>
            <p:nvPr/>
          </p:nvSpPr>
          <p:spPr>
            <a:xfrm>
              <a:off x="3304375" y="675900"/>
              <a:ext cx="264675" cy="64025"/>
            </a:xfrm>
            <a:custGeom>
              <a:avLst/>
              <a:gdLst/>
              <a:ahLst/>
              <a:cxnLst/>
              <a:rect l="l" t="t" r="r" b="b"/>
              <a:pathLst>
                <a:path w="10587" h="2561" extrusionOk="0">
                  <a:moveTo>
                    <a:pt x="105" y="1"/>
                  </a:moveTo>
                  <a:cubicBezTo>
                    <a:pt x="47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5" y="2560"/>
                  </a:cubicBezTo>
                  <a:lnTo>
                    <a:pt x="10482" y="2560"/>
                  </a:lnTo>
                  <a:cubicBezTo>
                    <a:pt x="10538" y="2560"/>
                    <a:pt x="10584" y="2514"/>
                    <a:pt x="10587" y="2456"/>
                  </a:cubicBezTo>
                  <a:lnTo>
                    <a:pt x="10587" y="105"/>
                  </a:lnTo>
                  <a:cubicBezTo>
                    <a:pt x="10587" y="47"/>
                    <a:pt x="10539" y="1"/>
                    <a:pt x="10483" y="1"/>
                  </a:cubicBezTo>
                  <a:cubicBezTo>
                    <a:pt x="10426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8" name="Google Shape;698;p20"/>
            <p:cNvSpPr/>
            <p:nvPr/>
          </p:nvSpPr>
          <p:spPr>
            <a:xfrm>
              <a:off x="3269475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8" y="295"/>
                  </a:lnTo>
                  <a:lnTo>
                    <a:pt x="13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9" name="Google Shape;699;p20"/>
            <p:cNvSpPr/>
            <p:nvPr/>
          </p:nvSpPr>
          <p:spPr>
            <a:xfrm>
              <a:off x="3556400" y="656800"/>
              <a:ext cx="7450" cy="74225"/>
            </a:xfrm>
            <a:custGeom>
              <a:avLst/>
              <a:gdLst/>
              <a:ahLst/>
              <a:cxnLst/>
              <a:rect l="l" t="t" r="r" b="b"/>
              <a:pathLst>
                <a:path w="298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0" name="Google Shape;700;p20"/>
            <p:cNvSpPr/>
            <p:nvPr/>
          </p:nvSpPr>
          <p:spPr>
            <a:xfrm>
              <a:off x="3309525" y="656800"/>
              <a:ext cx="7425" cy="74225"/>
            </a:xfrm>
            <a:custGeom>
              <a:avLst/>
              <a:gdLst/>
              <a:ahLst/>
              <a:cxnLst/>
              <a:rect l="l" t="t" r="r" b="b"/>
              <a:pathLst>
                <a:path w="297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01" name="Google Shape;701;p20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702" name="Google Shape;702;p20"/>
          <p:cNvSpPr/>
          <p:nvPr/>
        </p:nvSpPr>
        <p:spPr>
          <a:xfrm>
            <a:off x="848733" y="4281363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3" name="Google Shape;703;p20"/>
          <p:cNvSpPr/>
          <p:nvPr/>
        </p:nvSpPr>
        <p:spPr>
          <a:xfrm>
            <a:off x="473549" y="2063663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4" name="Google Shape;704;p20"/>
          <p:cNvSpPr/>
          <p:nvPr/>
        </p:nvSpPr>
        <p:spPr>
          <a:xfrm>
            <a:off x="7545767" y="6303896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5204928"/>
      </p:ext>
    </p:extLst>
  </p:cSld>
  <p:clrMapOvr>
    <a:masterClrMapping/>
  </p:clrMapOvr>
  <p:transition spd="slow">
    <p:cover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23"/>
          <p:cNvSpPr/>
          <p:nvPr/>
        </p:nvSpPr>
        <p:spPr>
          <a:xfrm rot="4979706" flipH="1">
            <a:off x="3405051" y="-1033531"/>
            <a:ext cx="9470581" cy="8863909"/>
          </a:xfrm>
          <a:custGeom>
            <a:avLst/>
            <a:gdLst/>
            <a:ahLst/>
            <a:cxnLst/>
            <a:rect l="l" t="t" r="r" b="b"/>
            <a:pathLst>
              <a:path w="49002" h="45863" extrusionOk="0">
                <a:moveTo>
                  <a:pt x="7884" y="1"/>
                </a:moveTo>
                <a:cubicBezTo>
                  <a:pt x="5460" y="1"/>
                  <a:pt x="3475" y="1698"/>
                  <a:pt x="2862" y="5020"/>
                </a:cubicBezTo>
                <a:cubicBezTo>
                  <a:pt x="1583" y="11968"/>
                  <a:pt x="1441" y="19302"/>
                  <a:pt x="776" y="26337"/>
                </a:cubicBezTo>
                <a:cubicBezTo>
                  <a:pt x="324" y="31109"/>
                  <a:pt x="0" y="36376"/>
                  <a:pt x="2861" y="40224"/>
                </a:cubicBezTo>
                <a:cubicBezTo>
                  <a:pt x="6166" y="44670"/>
                  <a:pt x="12399" y="45504"/>
                  <a:pt x="17935" y="45732"/>
                </a:cubicBezTo>
                <a:cubicBezTo>
                  <a:pt x="19860" y="45812"/>
                  <a:pt x="21790" y="45863"/>
                  <a:pt x="23719" y="45863"/>
                </a:cubicBezTo>
                <a:cubicBezTo>
                  <a:pt x="28198" y="45863"/>
                  <a:pt x="32671" y="45589"/>
                  <a:pt x="37068" y="44767"/>
                </a:cubicBezTo>
                <a:cubicBezTo>
                  <a:pt x="39553" y="44301"/>
                  <a:pt x="42051" y="43644"/>
                  <a:pt x="44189" y="42292"/>
                </a:cubicBezTo>
                <a:cubicBezTo>
                  <a:pt x="46326" y="40942"/>
                  <a:pt x="48077" y="38803"/>
                  <a:pt x="48455" y="36304"/>
                </a:cubicBezTo>
                <a:cubicBezTo>
                  <a:pt x="49002" y="32695"/>
                  <a:pt x="46570" y="29177"/>
                  <a:pt x="43475" y="27243"/>
                </a:cubicBezTo>
                <a:cubicBezTo>
                  <a:pt x="40379" y="25308"/>
                  <a:pt x="36704" y="24595"/>
                  <a:pt x="33154" y="23745"/>
                </a:cubicBezTo>
                <a:cubicBezTo>
                  <a:pt x="29603" y="22894"/>
                  <a:pt x="25951" y="21793"/>
                  <a:pt x="23282" y="19303"/>
                </a:cubicBezTo>
                <a:cubicBezTo>
                  <a:pt x="20820" y="17005"/>
                  <a:pt x="19476" y="13785"/>
                  <a:pt x="18171" y="10680"/>
                </a:cubicBezTo>
                <a:cubicBezTo>
                  <a:pt x="16866" y="7576"/>
                  <a:pt x="15452" y="4371"/>
                  <a:pt x="12905" y="2168"/>
                </a:cubicBezTo>
                <a:cubicBezTo>
                  <a:pt x="11217" y="716"/>
                  <a:pt x="9458" y="1"/>
                  <a:pt x="7884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742" name="Google Shape;742;p23"/>
          <p:cNvGrpSpPr/>
          <p:nvPr/>
        </p:nvGrpSpPr>
        <p:grpSpPr>
          <a:xfrm>
            <a:off x="1995497" y="719096"/>
            <a:ext cx="9789489" cy="5419792"/>
            <a:chOff x="627130" y="128603"/>
            <a:chExt cx="8316852" cy="4604490"/>
          </a:xfrm>
        </p:grpSpPr>
        <p:grpSp>
          <p:nvGrpSpPr>
            <p:cNvPr id="743" name="Google Shape;743;p23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744" name="Google Shape;744;p23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745" name="Google Shape;745;p23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746" name="Google Shape;746;p23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36252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747" name="Google Shape;747;p23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748" name="Google Shape;748;p2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749" name="Google Shape;749;p2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0" name="Google Shape;750;p2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1" name="Google Shape;751;p2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2" name="Google Shape;752;p2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3" name="Google Shape;753;p2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4" name="Google Shape;754;p2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755" name="Google Shape;755;p23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56" name="Google Shape;756;p23"/>
          <p:cNvGrpSpPr/>
          <p:nvPr/>
        </p:nvGrpSpPr>
        <p:grpSpPr>
          <a:xfrm>
            <a:off x="406400" y="162367"/>
            <a:ext cx="5102499" cy="6437549"/>
            <a:chOff x="4716495" y="128594"/>
            <a:chExt cx="4227655" cy="5333807"/>
          </a:xfrm>
        </p:grpSpPr>
        <p:grpSp>
          <p:nvGrpSpPr>
            <p:cNvPr id="757" name="Google Shape;757;p23"/>
            <p:cNvGrpSpPr/>
            <p:nvPr/>
          </p:nvGrpSpPr>
          <p:grpSpPr>
            <a:xfrm>
              <a:off x="4716495" y="128594"/>
              <a:ext cx="4227655" cy="5333807"/>
              <a:chOff x="4716494" y="428613"/>
              <a:chExt cx="4227655" cy="5292000"/>
            </a:xfrm>
          </p:grpSpPr>
          <p:sp>
            <p:nvSpPr>
              <p:cNvPr id="758" name="Google Shape;758;p23"/>
              <p:cNvSpPr/>
              <p:nvPr/>
            </p:nvSpPr>
            <p:spPr>
              <a:xfrm>
                <a:off x="4716550" y="428613"/>
                <a:ext cx="4227600" cy="5292000"/>
              </a:xfrm>
              <a:prstGeom prst="roundRect">
                <a:avLst>
                  <a:gd name="adj" fmla="val 96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759" name="Google Shape;759;p23"/>
              <p:cNvGrpSpPr/>
              <p:nvPr/>
            </p:nvGrpSpPr>
            <p:grpSpPr>
              <a:xfrm>
                <a:off x="4716494" y="428627"/>
                <a:ext cx="4227482" cy="490301"/>
                <a:chOff x="4729125" y="238117"/>
                <a:chExt cx="4599089" cy="533400"/>
              </a:xfrm>
            </p:grpSpPr>
            <p:sp>
              <p:nvSpPr>
                <p:cNvPr id="760" name="Google Shape;760;p23"/>
                <p:cNvSpPr/>
                <p:nvPr/>
              </p:nvSpPr>
              <p:spPr>
                <a:xfrm>
                  <a:off x="4729239" y="238117"/>
                  <a:ext cx="45984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761" name="Google Shape;761;p23"/>
                <p:cNvSpPr/>
                <p:nvPr/>
              </p:nvSpPr>
              <p:spPr>
                <a:xfrm>
                  <a:off x="4729125" y="685646"/>
                  <a:ext cx="4599089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762" name="Google Shape;762;p2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763" name="Google Shape;763;p2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4" name="Google Shape;764;p2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5" name="Google Shape;765;p2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6" name="Google Shape;766;p2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7" name="Google Shape;767;p2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8" name="Google Shape;768;p2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769" name="Google Shape;769;p23"/>
            <p:cNvSpPr/>
            <p:nvPr/>
          </p:nvSpPr>
          <p:spPr>
            <a:xfrm>
              <a:off x="4790684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70" name="Google Shape;770;p23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35992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771" name="Google Shape;771;p23"/>
          <p:cNvSpPr/>
          <p:nvPr/>
        </p:nvSpPr>
        <p:spPr>
          <a:xfrm>
            <a:off x="11693467" y="3070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666755"/>
      </p:ext>
    </p:extLst>
  </p:cSld>
  <p:clrMapOvr>
    <a:masterClrMapping/>
  </p:clrMapOvr>
  <p:transition spd="slow">
    <p:cover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30"/>
          <p:cNvSpPr/>
          <p:nvPr/>
        </p:nvSpPr>
        <p:spPr>
          <a:xfrm>
            <a:off x="373634" y="-88900"/>
            <a:ext cx="6735165" cy="7035824"/>
          </a:xfrm>
          <a:custGeom>
            <a:avLst/>
            <a:gdLst/>
            <a:ahLst/>
            <a:cxnLst/>
            <a:rect l="l" t="t" r="r" b="b"/>
            <a:pathLst>
              <a:path w="28741" h="30024" extrusionOk="0">
                <a:moveTo>
                  <a:pt x="16290" y="0"/>
                </a:moveTo>
                <a:cubicBezTo>
                  <a:pt x="15349" y="0"/>
                  <a:pt x="14432" y="121"/>
                  <a:pt x="13568" y="372"/>
                </a:cubicBezTo>
                <a:cubicBezTo>
                  <a:pt x="10969" y="1128"/>
                  <a:pt x="8867" y="3064"/>
                  <a:pt x="6802" y="4741"/>
                </a:cubicBezTo>
                <a:cubicBezTo>
                  <a:pt x="4738" y="6401"/>
                  <a:pt x="2728" y="7802"/>
                  <a:pt x="1549" y="9774"/>
                </a:cubicBezTo>
                <a:cubicBezTo>
                  <a:pt x="369" y="11747"/>
                  <a:pt x="0" y="14273"/>
                  <a:pt x="295" y="16742"/>
                </a:cubicBezTo>
                <a:cubicBezTo>
                  <a:pt x="571" y="19232"/>
                  <a:pt x="1492" y="21684"/>
                  <a:pt x="2893" y="24208"/>
                </a:cubicBezTo>
                <a:cubicBezTo>
                  <a:pt x="4295" y="26753"/>
                  <a:pt x="6175" y="29389"/>
                  <a:pt x="8553" y="29923"/>
                </a:cubicBezTo>
                <a:cubicBezTo>
                  <a:pt x="8873" y="29993"/>
                  <a:pt x="9201" y="30024"/>
                  <a:pt x="9538" y="30024"/>
                </a:cubicBezTo>
                <a:cubicBezTo>
                  <a:pt x="11710" y="30024"/>
                  <a:pt x="14224" y="28716"/>
                  <a:pt x="16794" y="27822"/>
                </a:cubicBezTo>
                <a:cubicBezTo>
                  <a:pt x="19743" y="26790"/>
                  <a:pt x="22749" y="26329"/>
                  <a:pt x="24426" y="24577"/>
                </a:cubicBezTo>
                <a:cubicBezTo>
                  <a:pt x="26103" y="22845"/>
                  <a:pt x="26454" y="19839"/>
                  <a:pt x="27099" y="16742"/>
                </a:cubicBezTo>
                <a:cubicBezTo>
                  <a:pt x="27763" y="13645"/>
                  <a:pt x="28740" y="10456"/>
                  <a:pt x="27984" y="7728"/>
                </a:cubicBezTo>
                <a:cubicBezTo>
                  <a:pt x="27247" y="5000"/>
                  <a:pt x="24795" y="2732"/>
                  <a:pt x="22029" y="1386"/>
                </a:cubicBezTo>
                <a:cubicBezTo>
                  <a:pt x="20171" y="488"/>
                  <a:pt x="18181" y="0"/>
                  <a:pt x="1629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949" name="Google Shape;949;p30"/>
          <p:cNvGrpSpPr/>
          <p:nvPr/>
        </p:nvGrpSpPr>
        <p:grpSpPr>
          <a:xfrm>
            <a:off x="2385452" y="1033247"/>
            <a:ext cx="9082003" cy="5028104"/>
            <a:chOff x="627130" y="128603"/>
            <a:chExt cx="8316852" cy="4604490"/>
          </a:xfrm>
        </p:grpSpPr>
        <p:grpSp>
          <p:nvGrpSpPr>
            <p:cNvPr id="950" name="Google Shape;950;p30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951" name="Google Shape;951;p30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952" name="Google Shape;952;p30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953" name="Google Shape;953;p30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35460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954" name="Google Shape;954;p30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955" name="Google Shape;955;p3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956" name="Google Shape;956;p3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57" name="Google Shape;957;p3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58" name="Google Shape;958;p3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59" name="Google Shape;959;p3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60" name="Google Shape;960;p3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61" name="Google Shape;961;p3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962" name="Google Shape;962;p30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63" name="Google Shape;963;p30"/>
          <p:cNvGrpSpPr/>
          <p:nvPr/>
        </p:nvGrpSpPr>
        <p:grpSpPr>
          <a:xfrm>
            <a:off x="4298935" y="4524426"/>
            <a:ext cx="1276256" cy="1280505"/>
            <a:chOff x="2879000" y="653125"/>
            <a:chExt cx="340650" cy="434325"/>
          </a:xfrm>
        </p:grpSpPr>
        <p:sp>
          <p:nvSpPr>
            <p:cNvPr id="964" name="Google Shape;964;p30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5" name="Google Shape;965;p30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6" name="Google Shape;966;p30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7" name="Google Shape;967;p30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8" name="Google Shape;968;p30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9" name="Google Shape;969;p30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0" name="Google Shape;970;p30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1" name="Google Shape;971;p30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72" name="Google Shape;972;p30"/>
          <p:cNvGrpSpPr/>
          <p:nvPr/>
        </p:nvGrpSpPr>
        <p:grpSpPr>
          <a:xfrm>
            <a:off x="2762273" y="4523219"/>
            <a:ext cx="1282567" cy="1282880"/>
            <a:chOff x="2494400" y="653125"/>
            <a:chExt cx="340625" cy="434325"/>
          </a:xfrm>
        </p:grpSpPr>
        <p:sp>
          <p:nvSpPr>
            <p:cNvPr id="973" name="Google Shape;973;p30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4" name="Google Shape;974;p30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5" name="Google Shape;975;p30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6" name="Google Shape;976;p30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7" name="Google Shape;977;p30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8" name="Google Shape;978;p30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9" name="Google Shape;979;p30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0" name="Google Shape;980;p30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981" name="Google Shape;981;p30"/>
          <p:cNvSpPr txBox="1">
            <a:spLocks noGrp="1"/>
          </p:cNvSpPr>
          <p:nvPr>
            <p:ph type="title"/>
          </p:nvPr>
        </p:nvSpPr>
        <p:spPr>
          <a:xfrm>
            <a:off x="1253000" y="1701700"/>
            <a:ext cx="38768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982" name="Google Shape;982;p30"/>
          <p:cNvSpPr txBox="1">
            <a:spLocks noGrp="1"/>
          </p:cNvSpPr>
          <p:nvPr>
            <p:ph type="subTitle" idx="1"/>
          </p:nvPr>
        </p:nvSpPr>
        <p:spPr>
          <a:xfrm rot="-355">
            <a:off x="1252996" y="2557843"/>
            <a:ext cx="3876800" cy="14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7755642"/>
      </p:ext>
    </p:extLst>
  </p:cSld>
  <p:clrMapOvr>
    <a:masterClrMapping/>
  </p:clrMapOvr>
  <p:transition spd="slow">
    <p:cover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33"/>
          <p:cNvSpPr/>
          <p:nvPr/>
        </p:nvSpPr>
        <p:spPr>
          <a:xfrm>
            <a:off x="1015218" y="228601"/>
            <a:ext cx="11232023" cy="6707068"/>
          </a:xfrm>
          <a:custGeom>
            <a:avLst/>
            <a:gdLst/>
            <a:ahLst/>
            <a:cxnLst/>
            <a:rect l="l" t="t" r="r" b="b"/>
            <a:pathLst>
              <a:path w="63502" h="45586" extrusionOk="0">
                <a:moveTo>
                  <a:pt x="50853" y="0"/>
                </a:moveTo>
                <a:cubicBezTo>
                  <a:pt x="42114" y="0"/>
                  <a:pt x="35310" y="5109"/>
                  <a:pt x="31860" y="10116"/>
                </a:cubicBezTo>
                <a:cubicBezTo>
                  <a:pt x="27055" y="17094"/>
                  <a:pt x="17289" y="15987"/>
                  <a:pt x="11090" y="21695"/>
                </a:cubicBezTo>
                <a:cubicBezTo>
                  <a:pt x="0" y="31909"/>
                  <a:pt x="6141" y="45586"/>
                  <a:pt x="6141" y="45586"/>
                </a:cubicBezTo>
                <a:lnTo>
                  <a:pt x="63502" y="45586"/>
                </a:lnTo>
                <a:lnTo>
                  <a:pt x="63502" y="3471"/>
                </a:lnTo>
                <a:cubicBezTo>
                  <a:pt x="58987" y="1005"/>
                  <a:pt x="54730" y="0"/>
                  <a:pt x="50853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037" name="Google Shape;1037;p33"/>
          <p:cNvGrpSpPr/>
          <p:nvPr/>
        </p:nvGrpSpPr>
        <p:grpSpPr>
          <a:xfrm>
            <a:off x="4450332" y="1996101"/>
            <a:ext cx="3291336" cy="4315785"/>
            <a:chOff x="6217019" y="128594"/>
            <a:chExt cx="2727024" cy="3575828"/>
          </a:xfrm>
        </p:grpSpPr>
        <p:grpSp>
          <p:nvGrpSpPr>
            <p:cNvPr id="1038" name="Google Shape;1038;p33"/>
            <p:cNvGrpSpPr/>
            <p:nvPr/>
          </p:nvGrpSpPr>
          <p:grpSpPr>
            <a:xfrm>
              <a:off x="6217019" y="128594"/>
              <a:ext cx="2727024" cy="3575828"/>
              <a:chOff x="6217019" y="428613"/>
              <a:chExt cx="2727024" cy="3547800"/>
            </a:xfrm>
          </p:grpSpPr>
          <p:sp>
            <p:nvSpPr>
              <p:cNvPr id="1039" name="Google Shape;1039;p33"/>
              <p:cNvSpPr/>
              <p:nvPr/>
            </p:nvSpPr>
            <p:spPr>
              <a:xfrm>
                <a:off x="6217043" y="428613"/>
                <a:ext cx="2727000" cy="3547800"/>
              </a:xfrm>
              <a:prstGeom prst="roundRect">
                <a:avLst>
                  <a:gd name="adj" fmla="val 96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040" name="Google Shape;1040;p33"/>
              <p:cNvGrpSpPr/>
              <p:nvPr/>
            </p:nvGrpSpPr>
            <p:grpSpPr>
              <a:xfrm>
                <a:off x="6217019" y="428627"/>
                <a:ext cx="2726949" cy="490301"/>
                <a:chOff x="6361549" y="238117"/>
                <a:chExt cx="2966655" cy="533400"/>
              </a:xfrm>
            </p:grpSpPr>
            <p:sp>
              <p:nvSpPr>
                <p:cNvPr id="1041" name="Google Shape;1041;p33"/>
                <p:cNvSpPr/>
                <p:nvPr/>
              </p:nvSpPr>
              <p:spPr>
                <a:xfrm>
                  <a:off x="6361623" y="238117"/>
                  <a:ext cx="29664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42" name="Google Shape;1042;p33"/>
                <p:cNvSpPr/>
                <p:nvPr/>
              </p:nvSpPr>
              <p:spPr>
                <a:xfrm>
                  <a:off x="6361549" y="685643"/>
                  <a:ext cx="2966655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043" name="Google Shape;1043;p3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044" name="Google Shape;1044;p3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5" name="Google Shape;1045;p3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6" name="Google Shape;1046;p3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7" name="Google Shape;1047;p3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8" name="Google Shape;1048;p3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9" name="Google Shape;1049;p3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050" name="Google Shape;1050;p33"/>
            <p:cNvSpPr/>
            <p:nvPr/>
          </p:nvSpPr>
          <p:spPr>
            <a:xfrm>
              <a:off x="6290352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51" name="Google Shape;1051;p33"/>
          <p:cNvGrpSpPr/>
          <p:nvPr/>
        </p:nvGrpSpPr>
        <p:grpSpPr>
          <a:xfrm>
            <a:off x="7940665" y="1996101"/>
            <a:ext cx="3519152" cy="4315785"/>
            <a:chOff x="6217019" y="128594"/>
            <a:chExt cx="2727024" cy="3575828"/>
          </a:xfrm>
        </p:grpSpPr>
        <p:grpSp>
          <p:nvGrpSpPr>
            <p:cNvPr id="1052" name="Google Shape;1052;p33"/>
            <p:cNvGrpSpPr/>
            <p:nvPr/>
          </p:nvGrpSpPr>
          <p:grpSpPr>
            <a:xfrm>
              <a:off x="6217019" y="128594"/>
              <a:ext cx="2727024" cy="3575828"/>
              <a:chOff x="6217019" y="428613"/>
              <a:chExt cx="2727024" cy="3547800"/>
            </a:xfrm>
          </p:grpSpPr>
          <p:sp>
            <p:nvSpPr>
              <p:cNvPr id="1053" name="Google Shape;1053;p33"/>
              <p:cNvSpPr/>
              <p:nvPr/>
            </p:nvSpPr>
            <p:spPr>
              <a:xfrm>
                <a:off x="6217043" y="428613"/>
                <a:ext cx="2727000" cy="3547800"/>
              </a:xfrm>
              <a:prstGeom prst="roundRect">
                <a:avLst>
                  <a:gd name="adj" fmla="val 96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054" name="Google Shape;1054;p33"/>
              <p:cNvGrpSpPr/>
              <p:nvPr/>
            </p:nvGrpSpPr>
            <p:grpSpPr>
              <a:xfrm>
                <a:off x="6217019" y="428627"/>
                <a:ext cx="2726949" cy="490301"/>
                <a:chOff x="6361549" y="238117"/>
                <a:chExt cx="2966655" cy="533400"/>
              </a:xfrm>
            </p:grpSpPr>
            <p:sp>
              <p:nvSpPr>
                <p:cNvPr id="1055" name="Google Shape;1055;p33"/>
                <p:cNvSpPr/>
                <p:nvPr/>
              </p:nvSpPr>
              <p:spPr>
                <a:xfrm>
                  <a:off x="6361623" y="238117"/>
                  <a:ext cx="29664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56" name="Google Shape;1056;p33"/>
                <p:cNvSpPr/>
                <p:nvPr/>
              </p:nvSpPr>
              <p:spPr>
                <a:xfrm>
                  <a:off x="6361549" y="685643"/>
                  <a:ext cx="2966655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057" name="Google Shape;1057;p3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058" name="Google Shape;1058;p3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59" name="Google Shape;1059;p3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0" name="Google Shape;1060;p3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1" name="Google Shape;1061;p3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2" name="Google Shape;1062;p3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3" name="Google Shape;1063;p3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064" name="Google Shape;1064;p33"/>
            <p:cNvSpPr/>
            <p:nvPr/>
          </p:nvSpPr>
          <p:spPr>
            <a:xfrm>
              <a:off x="6290352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65" name="Google Shape;1065;p33"/>
          <p:cNvGrpSpPr/>
          <p:nvPr/>
        </p:nvGrpSpPr>
        <p:grpSpPr>
          <a:xfrm>
            <a:off x="959999" y="1996101"/>
            <a:ext cx="3291336" cy="4315785"/>
            <a:chOff x="6217019" y="128594"/>
            <a:chExt cx="2727024" cy="3575828"/>
          </a:xfrm>
        </p:grpSpPr>
        <p:grpSp>
          <p:nvGrpSpPr>
            <p:cNvPr id="1066" name="Google Shape;1066;p33"/>
            <p:cNvGrpSpPr/>
            <p:nvPr/>
          </p:nvGrpSpPr>
          <p:grpSpPr>
            <a:xfrm>
              <a:off x="6217019" y="128594"/>
              <a:ext cx="2727024" cy="3575828"/>
              <a:chOff x="6217019" y="428613"/>
              <a:chExt cx="2727024" cy="3547800"/>
            </a:xfrm>
          </p:grpSpPr>
          <p:sp>
            <p:nvSpPr>
              <p:cNvPr id="1067" name="Google Shape;1067;p33"/>
              <p:cNvSpPr/>
              <p:nvPr/>
            </p:nvSpPr>
            <p:spPr>
              <a:xfrm>
                <a:off x="6217043" y="428613"/>
                <a:ext cx="2727000" cy="3547800"/>
              </a:xfrm>
              <a:prstGeom prst="roundRect">
                <a:avLst>
                  <a:gd name="adj" fmla="val 96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068" name="Google Shape;1068;p33"/>
              <p:cNvGrpSpPr/>
              <p:nvPr/>
            </p:nvGrpSpPr>
            <p:grpSpPr>
              <a:xfrm>
                <a:off x="6217019" y="428627"/>
                <a:ext cx="2726949" cy="490301"/>
                <a:chOff x="6361549" y="238117"/>
                <a:chExt cx="2966655" cy="533400"/>
              </a:xfrm>
            </p:grpSpPr>
            <p:sp>
              <p:nvSpPr>
                <p:cNvPr id="1069" name="Google Shape;1069;p33"/>
                <p:cNvSpPr/>
                <p:nvPr/>
              </p:nvSpPr>
              <p:spPr>
                <a:xfrm>
                  <a:off x="6361623" y="238117"/>
                  <a:ext cx="29664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70" name="Google Shape;1070;p33"/>
                <p:cNvSpPr/>
                <p:nvPr/>
              </p:nvSpPr>
              <p:spPr>
                <a:xfrm>
                  <a:off x="6361549" y="685643"/>
                  <a:ext cx="2966655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071" name="Google Shape;1071;p3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072" name="Google Shape;1072;p3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3" name="Google Shape;1073;p3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4" name="Google Shape;1074;p3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5" name="Google Shape;1075;p3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6" name="Google Shape;1076;p3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7" name="Google Shape;1077;p3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078" name="Google Shape;1078;p33"/>
            <p:cNvSpPr/>
            <p:nvPr/>
          </p:nvSpPr>
          <p:spPr>
            <a:xfrm>
              <a:off x="6290352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79" name="Google Shape;1079;p33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080" name="Google Shape;1080;p33"/>
          <p:cNvSpPr txBox="1">
            <a:spLocks noGrp="1"/>
          </p:cNvSpPr>
          <p:nvPr>
            <p:ph type="title" idx="2"/>
          </p:nvPr>
        </p:nvSpPr>
        <p:spPr>
          <a:xfrm>
            <a:off x="1339067" y="3037167"/>
            <a:ext cx="2533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81" name="Google Shape;1081;p33"/>
          <p:cNvSpPr txBox="1">
            <a:spLocks noGrp="1"/>
          </p:cNvSpPr>
          <p:nvPr>
            <p:ph type="subTitle" idx="1"/>
          </p:nvPr>
        </p:nvSpPr>
        <p:spPr>
          <a:xfrm>
            <a:off x="1339067" y="3681467"/>
            <a:ext cx="2533200" cy="13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2" name="Google Shape;1082;p33"/>
          <p:cNvSpPr txBox="1">
            <a:spLocks noGrp="1"/>
          </p:cNvSpPr>
          <p:nvPr>
            <p:ph type="title" idx="3"/>
          </p:nvPr>
        </p:nvSpPr>
        <p:spPr>
          <a:xfrm>
            <a:off x="4828000" y="3037167"/>
            <a:ext cx="25360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83" name="Google Shape;1083;p33"/>
          <p:cNvSpPr txBox="1">
            <a:spLocks noGrp="1"/>
          </p:cNvSpPr>
          <p:nvPr>
            <p:ph type="subTitle" idx="4"/>
          </p:nvPr>
        </p:nvSpPr>
        <p:spPr>
          <a:xfrm>
            <a:off x="4830000" y="3681467"/>
            <a:ext cx="2532000" cy="13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4" name="Google Shape;1084;p33"/>
          <p:cNvSpPr txBox="1">
            <a:spLocks noGrp="1"/>
          </p:cNvSpPr>
          <p:nvPr>
            <p:ph type="title" idx="5"/>
          </p:nvPr>
        </p:nvSpPr>
        <p:spPr>
          <a:xfrm>
            <a:off x="8319733" y="3037151"/>
            <a:ext cx="25360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85" name="Google Shape;1085;p33"/>
          <p:cNvSpPr txBox="1">
            <a:spLocks noGrp="1"/>
          </p:cNvSpPr>
          <p:nvPr>
            <p:ph type="subTitle" idx="6"/>
          </p:nvPr>
        </p:nvSpPr>
        <p:spPr>
          <a:xfrm>
            <a:off x="8319743" y="3681452"/>
            <a:ext cx="2532000" cy="13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6" name="Google Shape;1086;p33"/>
          <p:cNvSpPr/>
          <p:nvPr/>
        </p:nvSpPr>
        <p:spPr>
          <a:xfrm>
            <a:off x="421767" y="4812268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7" name="Google Shape;1087;p33"/>
          <p:cNvSpPr/>
          <p:nvPr/>
        </p:nvSpPr>
        <p:spPr>
          <a:xfrm>
            <a:off x="11131733" y="12447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8" name="Google Shape;1088;p33"/>
          <p:cNvSpPr/>
          <p:nvPr/>
        </p:nvSpPr>
        <p:spPr>
          <a:xfrm>
            <a:off x="4617847" y="532606"/>
            <a:ext cx="317372" cy="374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rgbClr val="FFC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2810755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8D30F-4DED-E4B7-1830-D5928F6B7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152AD-2576-B618-E93E-ADDC446D5E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EF2FD5-C85D-5EFA-D2C5-796E2FADB5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B5C615-851C-EEE1-9189-C2BEC8B9A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30/09/2024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BBB14E-0057-F6BF-29EC-ABBB8346A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9B8DDB-2C67-749C-F617-E80B308FA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203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p37"/>
          <p:cNvSpPr/>
          <p:nvPr/>
        </p:nvSpPr>
        <p:spPr>
          <a:xfrm rot="-7424542">
            <a:off x="-2161209" y="-3067214"/>
            <a:ext cx="13874309" cy="13475039"/>
          </a:xfrm>
          <a:custGeom>
            <a:avLst/>
            <a:gdLst/>
            <a:ahLst/>
            <a:cxnLst/>
            <a:rect l="l" t="t" r="r" b="b"/>
            <a:pathLst>
              <a:path w="27617" h="26822" extrusionOk="0">
                <a:moveTo>
                  <a:pt x="9841" y="1"/>
                </a:moveTo>
                <a:cubicBezTo>
                  <a:pt x="8360" y="1"/>
                  <a:pt x="6743" y="601"/>
                  <a:pt x="5328" y="1510"/>
                </a:cubicBezTo>
                <a:cubicBezTo>
                  <a:pt x="3060" y="2967"/>
                  <a:pt x="1272" y="5215"/>
                  <a:pt x="646" y="7648"/>
                </a:cubicBezTo>
                <a:cubicBezTo>
                  <a:pt x="1" y="10100"/>
                  <a:pt x="517" y="12756"/>
                  <a:pt x="867" y="15465"/>
                </a:cubicBezTo>
                <a:cubicBezTo>
                  <a:pt x="1236" y="18157"/>
                  <a:pt x="1438" y="20904"/>
                  <a:pt x="2674" y="23263"/>
                </a:cubicBezTo>
                <a:cubicBezTo>
                  <a:pt x="3677" y="25166"/>
                  <a:pt x="5329" y="26821"/>
                  <a:pt x="7006" y="26821"/>
                </a:cubicBezTo>
                <a:cubicBezTo>
                  <a:pt x="7425" y="26821"/>
                  <a:pt x="7846" y="26718"/>
                  <a:pt x="8259" y="26489"/>
                </a:cubicBezTo>
                <a:cubicBezTo>
                  <a:pt x="10324" y="25347"/>
                  <a:pt x="12186" y="21051"/>
                  <a:pt x="14454" y="19687"/>
                </a:cubicBezTo>
                <a:cubicBezTo>
                  <a:pt x="15155" y="19265"/>
                  <a:pt x="15894" y="19122"/>
                  <a:pt x="16663" y="19122"/>
                </a:cubicBezTo>
                <a:cubicBezTo>
                  <a:pt x="18292" y="19122"/>
                  <a:pt x="20049" y="19766"/>
                  <a:pt x="21835" y="19766"/>
                </a:cubicBezTo>
                <a:cubicBezTo>
                  <a:pt x="21931" y="19766"/>
                  <a:pt x="22026" y="19764"/>
                  <a:pt x="22122" y="19761"/>
                </a:cubicBezTo>
                <a:cubicBezTo>
                  <a:pt x="24833" y="19650"/>
                  <a:pt x="27616" y="17898"/>
                  <a:pt x="26768" y="16331"/>
                </a:cubicBezTo>
                <a:cubicBezTo>
                  <a:pt x="25939" y="14747"/>
                  <a:pt x="21477" y="13327"/>
                  <a:pt x="19136" y="12092"/>
                </a:cubicBezTo>
                <a:cubicBezTo>
                  <a:pt x="16795" y="10839"/>
                  <a:pt x="16555" y="9788"/>
                  <a:pt x="15910" y="7593"/>
                </a:cubicBezTo>
                <a:cubicBezTo>
                  <a:pt x="15265" y="5381"/>
                  <a:pt x="14214" y="2044"/>
                  <a:pt x="12297" y="717"/>
                </a:cubicBezTo>
                <a:cubicBezTo>
                  <a:pt x="11576" y="218"/>
                  <a:pt x="10733" y="1"/>
                  <a:pt x="9841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197" name="Google Shape;1197;p37"/>
          <p:cNvGrpSpPr/>
          <p:nvPr/>
        </p:nvGrpSpPr>
        <p:grpSpPr>
          <a:xfrm>
            <a:off x="244417" y="3080852"/>
            <a:ext cx="5434715" cy="3495113"/>
            <a:chOff x="183313" y="2385725"/>
            <a:chExt cx="4076036" cy="2621335"/>
          </a:xfrm>
        </p:grpSpPr>
        <p:grpSp>
          <p:nvGrpSpPr>
            <p:cNvPr id="1198" name="Google Shape;1198;p37"/>
            <p:cNvGrpSpPr/>
            <p:nvPr/>
          </p:nvGrpSpPr>
          <p:grpSpPr>
            <a:xfrm>
              <a:off x="183313" y="2628288"/>
              <a:ext cx="3826861" cy="2378773"/>
              <a:chOff x="4716495" y="128594"/>
              <a:chExt cx="4227641" cy="2627898"/>
            </a:xfrm>
          </p:grpSpPr>
          <p:grpSp>
            <p:nvGrpSpPr>
              <p:cNvPr id="1199" name="Google Shape;1199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00" name="Google Shape;1200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01" name="Google Shape;1201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02" name="Google Shape;1202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03" name="Google Shape;1203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04" name="Google Shape;1204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05" name="Google Shape;1205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06" name="Google Shape;1206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07" name="Google Shape;1207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08" name="Google Shape;1208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09" name="Google Shape;1209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10" name="Google Shape;1210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11" name="Google Shape;1211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12" name="Google Shape;1212;p37"/>
            <p:cNvGrpSpPr/>
            <p:nvPr/>
          </p:nvGrpSpPr>
          <p:grpSpPr>
            <a:xfrm>
              <a:off x="307900" y="2507006"/>
              <a:ext cx="3826861" cy="2378773"/>
              <a:chOff x="4716495" y="128594"/>
              <a:chExt cx="4227641" cy="2627898"/>
            </a:xfrm>
          </p:grpSpPr>
          <p:grpSp>
            <p:nvGrpSpPr>
              <p:cNvPr id="1213" name="Google Shape;1213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14" name="Google Shape;1214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15" name="Google Shape;1215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16" name="Google Shape;1216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17" name="Google Shape;1217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18" name="Google Shape;1218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19" name="Google Shape;1219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0" name="Google Shape;1220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1" name="Google Shape;1221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2" name="Google Shape;1222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3" name="Google Shape;1223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4" name="Google Shape;1224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25" name="Google Shape;1225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26" name="Google Shape;1226;p37"/>
            <p:cNvGrpSpPr/>
            <p:nvPr/>
          </p:nvGrpSpPr>
          <p:grpSpPr>
            <a:xfrm>
              <a:off x="432488" y="2385725"/>
              <a:ext cx="3826861" cy="2378773"/>
              <a:chOff x="4716495" y="128594"/>
              <a:chExt cx="4227641" cy="2627898"/>
            </a:xfrm>
          </p:grpSpPr>
          <p:grpSp>
            <p:nvGrpSpPr>
              <p:cNvPr id="1227" name="Google Shape;1227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28" name="Google Shape;1228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29" name="Google Shape;1229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30" name="Google Shape;1230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31" name="Google Shape;1231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32" name="Google Shape;1232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33" name="Google Shape;1233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4" name="Google Shape;1234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5" name="Google Shape;1235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6" name="Google Shape;1236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7" name="Google Shape;1237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8" name="Google Shape;1238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39" name="Google Shape;1239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240" name="Google Shape;1240;p37"/>
          <p:cNvGrpSpPr/>
          <p:nvPr/>
        </p:nvGrpSpPr>
        <p:grpSpPr>
          <a:xfrm>
            <a:off x="6095984" y="2746867"/>
            <a:ext cx="5434915" cy="3391131"/>
            <a:chOff x="4571988" y="2060150"/>
            <a:chExt cx="4076186" cy="2543348"/>
          </a:xfrm>
        </p:grpSpPr>
        <p:grpSp>
          <p:nvGrpSpPr>
            <p:cNvPr id="1241" name="Google Shape;1241;p37"/>
            <p:cNvGrpSpPr/>
            <p:nvPr/>
          </p:nvGrpSpPr>
          <p:grpSpPr>
            <a:xfrm>
              <a:off x="4821313" y="2224725"/>
              <a:ext cx="3826861" cy="2378773"/>
              <a:chOff x="4716495" y="128594"/>
              <a:chExt cx="4227641" cy="2627898"/>
            </a:xfrm>
          </p:grpSpPr>
          <p:grpSp>
            <p:nvGrpSpPr>
              <p:cNvPr id="1242" name="Google Shape;1242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43" name="Google Shape;1243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44" name="Google Shape;1244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45" name="Google Shape;1245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46" name="Google Shape;1246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47" name="Google Shape;1247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48" name="Google Shape;1248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49" name="Google Shape;1249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50" name="Google Shape;1250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51" name="Google Shape;1251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52" name="Google Shape;1252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53" name="Google Shape;1253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54" name="Google Shape;1254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55" name="Google Shape;1255;p37"/>
            <p:cNvGrpSpPr/>
            <p:nvPr/>
          </p:nvGrpSpPr>
          <p:grpSpPr>
            <a:xfrm>
              <a:off x="4696650" y="2142438"/>
              <a:ext cx="3826861" cy="2378773"/>
              <a:chOff x="4716495" y="128594"/>
              <a:chExt cx="4227641" cy="2627898"/>
            </a:xfrm>
          </p:grpSpPr>
          <p:grpSp>
            <p:nvGrpSpPr>
              <p:cNvPr id="1256" name="Google Shape;1256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57" name="Google Shape;1257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58" name="Google Shape;1258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59" name="Google Shape;1259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60" name="Google Shape;1260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61" name="Google Shape;1261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62" name="Google Shape;1262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3" name="Google Shape;1263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4" name="Google Shape;1264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5" name="Google Shape;1265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6" name="Google Shape;1266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7" name="Google Shape;1267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68" name="Google Shape;1268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69" name="Google Shape;1269;p37"/>
            <p:cNvGrpSpPr/>
            <p:nvPr/>
          </p:nvGrpSpPr>
          <p:grpSpPr>
            <a:xfrm>
              <a:off x="4571988" y="2060150"/>
              <a:ext cx="3826861" cy="2378773"/>
              <a:chOff x="4716495" y="128594"/>
              <a:chExt cx="4227641" cy="2627898"/>
            </a:xfrm>
          </p:grpSpPr>
          <p:grpSp>
            <p:nvGrpSpPr>
              <p:cNvPr id="1270" name="Google Shape;1270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71" name="Google Shape;1271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72" name="Google Shape;1272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73" name="Google Shape;1273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74" name="Google Shape;1274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75" name="Google Shape;1275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76" name="Google Shape;1276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77" name="Google Shape;1277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78" name="Google Shape;1278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79" name="Google Shape;1279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80" name="Google Shape;1280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81" name="Google Shape;1281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82" name="Google Shape;1282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283" name="Google Shape;1283;p37"/>
          <p:cNvGrpSpPr/>
          <p:nvPr/>
        </p:nvGrpSpPr>
        <p:grpSpPr>
          <a:xfrm>
            <a:off x="1199434" y="143834"/>
            <a:ext cx="5228999" cy="3285180"/>
            <a:chOff x="899575" y="616200"/>
            <a:chExt cx="3921749" cy="2463885"/>
          </a:xfrm>
        </p:grpSpPr>
        <p:grpSp>
          <p:nvGrpSpPr>
            <p:cNvPr id="1284" name="Google Shape;1284;p37"/>
            <p:cNvGrpSpPr/>
            <p:nvPr/>
          </p:nvGrpSpPr>
          <p:grpSpPr>
            <a:xfrm>
              <a:off x="899575" y="701313"/>
              <a:ext cx="3826861" cy="2378773"/>
              <a:chOff x="4716495" y="128594"/>
              <a:chExt cx="4227641" cy="2627898"/>
            </a:xfrm>
          </p:grpSpPr>
          <p:grpSp>
            <p:nvGrpSpPr>
              <p:cNvPr id="1285" name="Google Shape;1285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86" name="Google Shape;1286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87" name="Google Shape;1287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88" name="Google Shape;1288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89" name="Google Shape;1289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90" name="Google Shape;1290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91" name="Google Shape;1291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2" name="Google Shape;1292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3" name="Google Shape;1293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4" name="Google Shape;1294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5" name="Google Shape;1295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6" name="Google Shape;1296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97" name="Google Shape;1297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98" name="Google Shape;1298;p37"/>
            <p:cNvGrpSpPr/>
            <p:nvPr/>
          </p:nvGrpSpPr>
          <p:grpSpPr>
            <a:xfrm>
              <a:off x="994463" y="616200"/>
              <a:ext cx="3826861" cy="2378773"/>
              <a:chOff x="4716495" y="128594"/>
              <a:chExt cx="4227641" cy="2627898"/>
            </a:xfrm>
          </p:grpSpPr>
          <p:grpSp>
            <p:nvGrpSpPr>
              <p:cNvPr id="1299" name="Google Shape;1299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300" name="Google Shape;1300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301" name="Google Shape;1301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302" name="Google Shape;1302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03" name="Google Shape;1303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304" name="Google Shape;1304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305" name="Google Shape;1305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06" name="Google Shape;1306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07" name="Google Shape;1307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08" name="Google Shape;1308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09" name="Google Shape;1309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10" name="Google Shape;1310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311" name="Google Shape;1311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312" name="Google Shape;1312;p37"/>
          <p:cNvSpPr txBox="1">
            <a:spLocks noGrp="1"/>
          </p:cNvSpPr>
          <p:nvPr>
            <p:ph type="subTitle" idx="1"/>
          </p:nvPr>
        </p:nvSpPr>
        <p:spPr>
          <a:xfrm>
            <a:off x="908900" y="5334400"/>
            <a:ext cx="44380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3" name="Google Shape;1313;p37"/>
          <p:cNvSpPr txBox="1">
            <a:spLocks noGrp="1"/>
          </p:cNvSpPr>
          <p:nvPr>
            <p:ph type="subTitle" idx="2"/>
          </p:nvPr>
        </p:nvSpPr>
        <p:spPr>
          <a:xfrm>
            <a:off x="6428417" y="4883400"/>
            <a:ext cx="44376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4" name="Google Shape;1314;p37"/>
          <p:cNvSpPr txBox="1">
            <a:spLocks noGrp="1"/>
          </p:cNvSpPr>
          <p:nvPr>
            <p:ph type="title" hasCustomPrompt="1"/>
          </p:nvPr>
        </p:nvSpPr>
        <p:spPr>
          <a:xfrm>
            <a:off x="908900" y="4167600"/>
            <a:ext cx="4438000" cy="1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315" name="Google Shape;1315;p37"/>
          <p:cNvSpPr txBox="1">
            <a:spLocks noGrp="1"/>
          </p:cNvSpPr>
          <p:nvPr>
            <p:ph type="title" idx="3" hasCustomPrompt="1"/>
          </p:nvPr>
        </p:nvSpPr>
        <p:spPr>
          <a:xfrm>
            <a:off x="6428417" y="3716600"/>
            <a:ext cx="4437600" cy="1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316" name="Google Shape;1316;p37"/>
          <p:cNvSpPr txBox="1">
            <a:spLocks noGrp="1"/>
          </p:cNvSpPr>
          <p:nvPr>
            <p:ph type="subTitle" idx="4"/>
          </p:nvPr>
        </p:nvSpPr>
        <p:spPr>
          <a:xfrm>
            <a:off x="1658200" y="2225467"/>
            <a:ext cx="44380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7" name="Google Shape;1317;p37"/>
          <p:cNvSpPr txBox="1">
            <a:spLocks noGrp="1"/>
          </p:cNvSpPr>
          <p:nvPr>
            <p:ph type="title" idx="5" hasCustomPrompt="1"/>
          </p:nvPr>
        </p:nvSpPr>
        <p:spPr>
          <a:xfrm>
            <a:off x="1658200" y="1065000"/>
            <a:ext cx="4438000" cy="1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318" name="Google Shape;1318;p37"/>
          <p:cNvSpPr/>
          <p:nvPr/>
        </p:nvSpPr>
        <p:spPr>
          <a:xfrm>
            <a:off x="847101" y="2387601"/>
            <a:ext cx="225799" cy="26666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9" name="Google Shape;1319;p37"/>
          <p:cNvSpPr/>
          <p:nvPr/>
        </p:nvSpPr>
        <p:spPr>
          <a:xfrm>
            <a:off x="350867" y="1290701"/>
            <a:ext cx="225799" cy="26666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0" name="Google Shape;1320;p37"/>
          <p:cNvSpPr/>
          <p:nvPr/>
        </p:nvSpPr>
        <p:spPr>
          <a:xfrm>
            <a:off x="11615334" y="4956901"/>
            <a:ext cx="225799" cy="26666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1" name="Google Shape;1321;p37"/>
          <p:cNvSpPr/>
          <p:nvPr/>
        </p:nvSpPr>
        <p:spPr>
          <a:xfrm>
            <a:off x="11072101" y="1290706"/>
            <a:ext cx="319801" cy="3776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rgbClr val="FFC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3195787"/>
      </p:ext>
    </p:extLst>
  </p:cSld>
  <p:clrMapOvr>
    <a:masterClrMapping/>
  </p:clrMapOvr>
  <p:transition spd="slow">
    <p:cover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8" name="Google Shape;1358;p39"/>
          <p:cNvGrpSpPr/>
          <p:nvPr/>
        </p:nvGrpSpPr>
        <p:grpSpPr>
          <a:xfrm>
            <a:off x="520625" y="318700"/>
            <a:ext cx="11378828" cy="6220589"/>
            <a:chOff x="171400" y="128593"/>
            <a:chExt cx="8772740" cy="4795891"/>
          </a:xfrm>
        </p:grpSpPr>
        <p:grpSp>
          <p:nvGrpSpPr>
            <p:cNvPr id="1359" name="Google Shape;1359;p39"/>
            <p:cNvGrpSpPr/>
            <p:nvPr/>
          </p:nvGrpSpPr>
          <p:grpSpPr>
            <a:xfrm>
              <a:off x="171400" y="128593"/>
              <a:ext cx="8772740" cy="4795891"/>
              <a:chOff x="171400" y="428612"/>
              <a:chExt cx="8772740" cy="4758300"/>
            </a:xfrm>
          </p:grpSpPr>
          <p:sp>
            <p:nvSpPr>
              <p:cNvPr id="1360" name="Google Shape;1360;p39"/>
              <p:cNvSpPr/>
              <p:nvPr/>
            </p:nvSpPr>
            <p:spPr>
              <a:xfrm>
                <a:off x="386868" y="428612"/>
                <a:ext cx="85569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361" name="Google Shape;1361;p39"/>
              <p:cNvGrpSpPr/>
              <p:nvPr/>
            </p:nvGrpSpPr>
            <p:grpSpPr>
              <a:xfrm>
                <a:off x="171400" y="428629"/>
                <a:ext cx="8772740" cy="490301"/>
                <a:chOff x="-215495" y="238118"/>
                <a:chExt cx="9543886" cy="533400"/>
              </a:xfrm>
            </p:grpSpPr>
            <p:sp>
              <p:nvSpPr>
                <p:cNvPr id="1362" name="Google Shape;1362;p39"/>
                <p:cNvSpPr/>
                <p:nvPr/>
              </p:nvSpPr>
              <p:spPr>
                <a:xfrm>
                  <a:off x="19091" y="238118"/>
                  <a:ext cx="9309300" cy="533400"/>
                </a:xfrm>
                <a:prstGeom prst="round2SameRect">
                  <a:avLst>
                    <a:gd name="adj1" fmla="val 43854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363" name="Google Shape;1363;p39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364" name="Google Shape;1364;p3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365" name="Google Shape;1365;p3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66" name="Google Shape;1366;p3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67" name="Google Shape;1367;p3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68" name="Google Shape;1368;p3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69" name="Google Shape;1369;p3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70" name="Google Shape;1370;p3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371" name="Google Shape;1371;p39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72" name="Google Shape;1372;p39"/>
          <p:cNvGrpSpPr/>
          <p:nvPr/>
        </p:nvGrpSpPr>
        <p:grpSpPr>
          <a:xfrm>
            <a:off x="10168903" y="1391947"/>
            <a:ext cx="1333895" cy="1338359"/>
            <a:chOff x="2879000" y="653125"/>
            <a:chExt cx="340650" cy="434325"/>
          </a:xfrm>
        </p:grpSpPr>
        <p:sp>
          <p:nvSpPr>
            <p:cNvPr id="1373" name="Google Shape;1373;p39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4" name="Google Shape;1374;p39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5" name="Google Shape;1375;p39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6" name="Google Shape;1376;p39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7" name="Google Shape;1377;p39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8" name="Google Shape;1378;p39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9" name="Google Shape;1379;p39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0" name="Google Shape;1380;p39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81" name="Google Shape;1381;p39"/>
          <p:cNvGrpSpPr/>
          <p:nvPr/>
        </p:nvGrpSpPr>
        <p:grpSpPr>
          <a:xfrm>
            <a:off x="10165649" y="2946615"/>
            <a:ext cx="1340473" cy="1340848"/>
            <a:chOff x="2494400" y="653125"/>
            <a:chExt cx="340625" cy="434325"/>
          </a:xfrm>
        </p:grpSpPr>
        <p:sp>
          <p:nvSpPr>
            <p:cNvPr id="1382" name="Google Shape;1382;p39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3" name="Google Shape;1383;p39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4" name="Google Shape;1384;p39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5" name="Google Shape;1385;p39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6" name="Google Shape;1386;p39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7" name="Google Shape;1387;p39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8" name="Google Shape;1388;p39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9" name="Google Shape;1389;p39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90" name="Google Shape;1390;p39"/>
          <p:cNvGrpSpPr/>
          <p:nvPr/>
        </p:nvGrpSpPr>
        <p:grpSpPr>
          <a:xfrm>
            <a:off x="10056501" y="4672313"/>
            <a:ext cx="1413787" cy="1411440"/>
            <a:chOff x="3265747" y="653121"/>
            <a:chExt cx="355783" cy="434325"/>
          </a:xfrm>
        </p:grpSpPr>
        <p:sp>
          <p:nvSpPr>
            <p:cNvPr id="1391" name="Google Shape;1391;p39"/>
            <p:cNvSpPr/>
            <p:nvPr/>
          </p:nvSpPr>
          <p:spPr>
            <a:xfrm>
              <a:off x="3272788" y="657350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2" name="Google Shape;1392;p39"/>
            <p:cNvSpPr/>
            <p:nvPr/>
          </p:nvSpPr>
          <p:spPr>
            <a:xfrm>
              <a:off x="3265747" y="653121"/>
              <a:ext cx="355783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4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4" y="17372"/>
                    <a:pt x="1100" y="17372"/>
                  </a:cubicBezTo>
                  <a:lnTo>
                    <a:pt x="12525" y="17372"/>
                  </a:lnTo>
                  <a:cubicBezTo>
                    <a:pt x="13132" y="17372"/>
                    <a:pt x="13624" y="16880"/>
                    <a:pt x="13624" y="16275"/>
                  </a:cubicBezTo>
                  <a:lnTo>
                    <a:pt x="13624" y="1100"/>
                  </a:lnTo>
                  <a:cubicBezTo>
                    <a:pt x="13624" y="494"/>
                    <a:pt x="13132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3" name="Google Shape;1393;p39"/>
            <p:cNvSpPr/>
            <p:nvPr/>
          </p:nvSpPr>
          <p:spPr>
            <a:xfrm>
              <a:off x="33132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CF7CC7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4" name="Google Shape;1394;p39"/>
            <p:cNvSpPr/>
            <p:nvPr/>
          </p:nvSpPr>
          <p:spPr>
            <a:xfrm>
              <a:off x="3273150" y="660550"/>
              <a:ext cx="52275" cy="419475"/>
            </a:xfrm>
            <a:custGeom>
              <a:avLst/>
              <a:gdLst/>
              <a:ahLst/>
              <a:cxnLst/>
              <a:rect l="l" t="t" r="r" b="b"/>
              <a:pathLst>
                <a:path w="2091" h="16779" extrusionOk="0">
                  <a:moveTo>
                    <a:pt x="795" y="0"/>
                  </a:moveTo>
                  <a:cubicBezTo>
                    <a:pt x="356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0" y="16779"/>
                    <a:pt x="801" y="16779"/>
                  </a:cubicBezTo>
                  <a:lnTo>
                    <a:pt x="1942" y="16779"/>
                  </a:lnTo>
                  <a:cubicBezTo>
                    <a:pt x="2024" y="16779"/>
                    <a:pt x="2090" y="16712"/>
                    <a:pt x="2089" y="16629"/>
                  </a:cubicBezTo>
                  <a:cubicBezTo>
                    <a:pt x="2089" y="16548"/>
                    <a:pt x="2023" y="16482"/>
                    <a:pt x="1942" y="16482"/>
                  </a:cubicBezTo>
                  <a:lnTo>
                    <a:pt x="801" y="16482"/>
                  </a:lnTo>
                  <a:cubicBezTo>
                    <a:pt x="523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5" y="295"/>
                  </a:lnTo>
                  <a:cubicBezTo>
                    <a:pt x="1127" y="295"/>
                    <a:pt x="1192" y="230"/>
                    <a:pt x="1192" y="148"/>
                  </a:cubicBezTo>
                  <a:cubicBezTo>
                    <a:pt x="1192" y="67"/>
                    <a:pt x="1127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5" name="Google Shape;1395;p39"/>
            <p:cNvSpPr/>
            <p:nvPr/>
          </p:nvSpPr>
          <p:spPr>
            <a:xfrm>
              <a:off x="3304375" y="675900"/>
              <a:ext cx="264675" cy="64025"/>
            </a:xfrm>
            <a:custGeom>
              <a:avLst/>
              <a:gdLst/>
              <a:ahLst/>
              <a:cxnLst/>
              <a:rect l="l" t="t" r="r" b="b"/>
              <a:pathLst>
                <a:path w="10587" h="2561" extrusionOk="0">
                  <a:moveTo>
                    <a:pt x="105" y="1"/>
                  </a:moveTo>
                  <a:cubicBezTo>
                    <a:pt x="47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5" y="2560"/>
                  </a:cubicBezTo>
                  <a:lnTo>
                    <a:pt x="10482" y="2560"/>
                  </a:lnTo>
                  <a:cubicBezTo>
                    <a:pt x="10538" y="2560"/>
                    <a:pt x="10584" y="2514"/>
                    <a:pt x="10587" y="2456"/>
                  </a:cubicBezTo>
                  <a:lnTo>
                    <a:pt x="10587" y="105"/>
                  </a:lnTo>
                  <a:cubicBezTo>
                    <a:pt x="10587" y="47"/>
                    <a:pt x="10539" y="1"/>
                    <a:pt x="10483" y="1"/>
                  </a:cubicBezTo>
                  <a:cubicBezTo>
                    <a:pt x="10426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6" name="Google Shape;1396;p39"/>
            <p:cNvSpPr/>
            <p:nvPr/>
          </p:nvSpPr>
          <p:spPr>
            <a:xfrm>
              <a:off x="3269475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8" y="295"/>
                  </a:lnTo>
                  <a:lnTo>
                    <a:pt x="13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7" name="Google Shape;1397;p39"/>
            <p:cNvSpPr/>
            <p:nvPr/>
          </p:nvSpPr>
          <p:spPr>
            <a:xfrm>
              <a:off x="3556400" y="656800"/>
              <a:ext cx="7450" cy="74225"/>
            </a:xfrm>
            <a:custGeom>
              <a:avLst/>
              <a:gdLst/>
              <a:ahLst/>
              <a:cxnLst/>
              <a:rect l="l" t="t" r="r" b="b"/>
              <a:pathLst>
                <a:path w="298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8" name="Google Shape;1398;p39"/>
            <p:cNvSpPr/>
            <p:nvPr/>
          </p:nvSpPr>
          <p:spPr>
            <a:xfrm>
              <a:off x="3309525" y="656800"/>
              <a:ext cx="7425" cy="74225"/>
            </a:xfrm>
            <a:custGeom>
              <a:avLst/>
              <a:gdLst/>
              <a:ahLst/>
              <a:cxnLst/>
              <a:rect l="l" t="t" r="r" b="b"/>
              <a:pathLst>
                <a:path w="297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99" name="Google Shape;1399;p39"/>
          <p:cNvGrpSpPr/>
          <p:nvPr/>
        </p:nvGrpSpPr>
        <p:grpSpPr>
          <a:xfrm>
            <a:off x="286876" y="178762"/>
            <a:ext cx="10037885" cy="5557313"/>
            <a:chOff x="627130" y="128603"/>
            <a:chExt cx="8316852" cy="4604490"/>
          </a:xfrm>
        </p:grpSpPr>
        <p:grpSp>
          <p:nvGrpSpPr>
            <p:cNvPr id="1400" name="Google Shape;1400;p39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1401" name="Google Shape;1401;p39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402" name="Google Shape;1402;p39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1403" name="Google Shape;1403;p39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04" name="Google Shape;1404;p39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405" name="Google Shape;1405;p3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406" name="Google Shape;1406;p3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07" name="Google Shape;1407;p3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08" name="Google Shape;1408;p3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09" name="Google Shape;1409;p3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10" name="Google Shape;1410;p3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11" name="Google Shape;1411;p3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412" name="Google Shape;1412;p39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13" name="Google Shape;1413;p39"/>
          <p:cNvSpPr/>
          <p:nvPr/>
        </p:nvSpPr>
        <p:spPr>
          <a:xfrm>
            <a:off x="2764333" y="60175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4" name="Google Shape;1414;p39"/>
          <p:cNvSpPr/>
          <p:nvPr/>
        </p:nvSpPr>
        <p:spPr>
          <a:xfrm>
            <a:off x="9368333" y="10137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6580932"/>
      </p:ext>
    </p:extLst>
  </p:cSld>
  <p:clrMapOvr>
    <a:masterClrMapping/>
  </p:clrMapOvr>
  <p:transition spd="slow">
    <p:cover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Google Shape;1416;p40"/>
          <p:cNvSpPr/>
          <p:nvPr/>
        </p:nvSpPr>
        <p:spPr>
          <a:xfrm>
            <a:off x="3107251" y="-831983"/>
            <a:ext cx="10443659" cy="8300157"/>
          </a:xfrm>
          <a:custGeom>
            <a:avLst/>
            <a:gdLst/>
            <a:ahLst/>
            <a:cxnLst/>
            <a:rect l="l" t="t" r="r" b="b"/>
            <a:pathLst>
              <a:path w="67997" h="54041" extrusionOk="0">
                <a:moveTo>
                  <a:pt x="50677" y="1"/>
                </a:moveTo>
                <a:cubicBezTo>
                  <a:pt x="48942" y="1"/>
                  <a:pt x="47056" y="896"/>
                  <a:pt x="45175" y="2991"/>
                </a:cubicBezTo>
                <a:cubicBezTo>
                  <a:pt x="41850" y="6693"/>
                  <a:pt x="41080" y="11825"/>
                  <a:pt x="39774" y="16444"/>
                </a:cubicBezTo>
                <a:cubicBezTo>
                  <a:pt x="38870" y="19635"/>
                  <a:pt x="37615" y="22845"/>
                  <a:pt x="35270" y="25190"/>
                </a:cubicBezTo>
                <a:cubicBezTo>
                  <a:pt x="32078" y="28381"/>
                  <a:pt x="27368" y="29486"/>
                  <a:pt x="22875" y="29921"/>
                </a:cubicBezTo>
                <a:cubicBezTo>
                  <a:pt x="18383" y="30355"/>
                  <a:pt x="13775" y="30270"/>
                  <a:pt x="9482" y="31666"/>
                </a:cubicBezTo>
                <a:cubicBezTo>
                  <a:pt x="5190" y="33061"/>
                  <a:pt x="1131" y="36391"/>
                  <a:pt x="537" y="40865"/>
                </a:cubicBezTo>
                <a:cubicBezTo>
                  <a:pt x="1" y="44922"/>
                  <a:pt x="2495" y="48922"/>
                  <a:pt x="5866" y="51243"/>
                </a:cubicBezTo>
                <a:cubicBezTo>
                  <a:pt x="8537" y="53084"/>
                  <a:pt x="11784" y="54041"/>
                  <a:pt x="15026" y="54041"/>
                </a:cubicBezTo>
                <a:cubicBezTo>
                  <a:pt x="16883" y="54041"/>
                  <a:pt x="18737" y="53727"/>
                  <a:pt x="20480" y="53085"/>
                </a:cubicBezTo>
                <a:cubicBezTo>
                  <a:pt x="24250" y="51699"/>
                  <a:pt x="27357" y="48956"/>
                  <a:pt x="30941" y="47137"/>
                </a:cubicBezTo>
                <a:cubicBezTo>
                  <a:pt x="34194" y="45486"/>
                  <a:pt x="37842" y="44649"/>
                  <a:pt x="41489" y="44649"/>
                </a:cubicBezTo>
                <a:cubicBezTo>
                  <a:pt x="44177" y="44649"/>
                  <a:pt x="46865" y="45104"/>
                  <a:pt x="49392" y="46024"/>
                </a:cubicBezTo>
                <a:cubicBezTo>
                  <a:pt x="52327" y="47091"/>
                  <a:pt x="55201" y="48780"/>
                  <a:pt x="58289" y="48780"/>
                </a:cubicBezTo>
                <a:cubicBezTo>
                  <a:pt x="58483" y="48780"/>
                  <a:pt x="58678" y="48773"/>
                  <a:pt x="58874" y="48759"/>
                </a:cubicBezTo>
                <a:cubicBezTo>
                  <a:pt x="62874" y="48476"/>
                  <a:pt x="66178" y="44998"/>
                  <a:pt x="67087" y="41091"/>
                </a:cubicBezTo>
                <a:cubicBezTo>
                  <a:pt x="67996" y="37184"/>
                  <a:pt x="66861" y="33029"/>
                  <a:pt x="64857" y="29555"/>
                </a:cubicBezTo>
                <a:cubicBezTo>
                  <a:pt x="62878" y="26125"/>
                  <a:pt x="60014" y="23107"/>
                  <a:pt x="58986" y="19197"/>
                </a:cubicBezTo>
                <a:cubicBezTo>
                  <a:pt x="57980" y="15364"/>
                  <a:pt x="58856" y="11323"/>
                  <a:pt x="57806" y="7435"/>
                </a:cubicBezTo>
                <a:cubicBezTo>
                  <a:pt x="56648" y="3144"/>
                  <a:pt x="53928" y="1"/>
                  <a:pt x="50677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417" name="Google Shape;1417;p40"/>
          <p:cNvGrpSpPr/>
          <p:nvPr/>
        </p:nvGrpSpPr>
        <p:grpSpPr>
          <a:xfrm>
            <a:off x="723889" y="499242"/>
            <a:ext cx="10743627" cy="5874007"/>
            <a:chOff x="171400" y="128600"/>
            <a:chExt cx="8772695" cy="4795891"/>
          </a:xfrm>
        </p:grpSpPr>
        <p:grpSp>
          <p:nvGrpSpPr>
            <p:cNvPr id="1418" name="Google Shape;1418;p40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1419" name="Google Shape;1419;p40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420" name="Google Shape;1420;p40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1421" name="Google Shape;1421;p40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22" name="Google Shape;1422;p40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423" name="Google Shape;1423;p4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424" name="Google Shape;1424;p4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5" name="Google Shape;1425;p4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6" name="Google Shape;1426;p4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7" name="Google Shape;1427;p4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8" name="Google Shape;1428;p4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9" name="Google Shape;1429;p4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430" name="Google Shape;1430;p40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31" name="Google Shape;1431;p40"/>
          <p:cNvGrpSpPr/>
          <p:nvPr/>
        </p:nvGrpSpPr>
        <p:grpSpPr>
          <a:xfrm>
            <a:off x="1360576" y="182228"/>
            <a:ext cx="9504499" cy="6493547"/>
            <a:chOff x="627130" y="128592"/>
            <a:chExt cx="8316852" cy="5682137"/>
          </a:xfrm>
        </p:grpSpPr>
        <p:grpSp>
          <p:nvGrpSpPr>
            <p:cNvPr id="1432" name="Google Shape;1432;p40"/>
            <p:cNvGrpSpPr/>
            <p:nvPr/>
          </p:nvGrpSpPr>
          <p:grpSpPr>
            <a:xfrm>
              <a:off x="627130" y="128592"/>
              <a:ext cx="8316852" cy="5682137"/>
              <a:chOff x="627130" y="428611"/>
              <a:chExt cx="8316852" cy="5637600"/>
            </a:xfrm>
          </p:grpSpPr>
          <p:sp>
            <p:nvSpPr>
              <p:cNvPr id="1433" name="Google Shape;1433;p40"/>
              <p:cNvSpPr/>
              <p:nvPr/>
            </p:nvSpPr>
            <p:spPr>
              <a:xfrm>
                <a:off x="627191" y="428611"/>
                <a:ext cx="8316600" cy="56376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434" name="Google Shape;1434;p40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1435" name="Google Shape;1435;p40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36" name="Google Shape;1436;p40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437" name="Google Shape;1437;p4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438" name="Google Shape;1438;p4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39" name="Google Shape;1439;p4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0" name="Google Shape;1440;p4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1" name="Google Shape;1441;p4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2" name="Google Shape;1442;p4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3" name="Google Shape;1443;p4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444" name="Google Shape;1444;p40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45" name="Google Shape;1445;p40"/>
          <p:cNvSpPr/>
          <p:nvPr/>
        </p:nvSpPr>
        <p:spPr>
          <a:xfrm>
            <a:off x="1151402" y="3670302"/>
            <a:ext cx="329265" cy="388836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6" name="Google Shape;1446;p40"/>
          <p:cNvSpPr/>
          <p:nvPr/>
        </p:nvSpPr>
        <p:spPr>
          <a:xfrm>
            <a:off x="2764333" y="60175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7" name="Google Shape;1447;p40"/>
          <p:cNvSpPr/>
          <p:nvPr/>
        </p:nvSpPr>
        <p:spPr>
          <a:xfrm>
            <a:off x="9368333" y="10137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8931488"/>
      </p:ext>
    </p:extLst>
  </p:cSld>
  <p:clrMapOvr>
    <a:masterClrMapping/>
  </p:clrMapOvr>
  <p:transition spd="slow">
    <p:cover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06ABD190-56AD-4C55-BBCA-1554B872117B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495888"/>
      </p:ext>
    </p:extLst>
  </p:cSld>
  <p:clrMapOvr>
    <a:masterClrMapping/>
  </p:clrMapOvr>
  <p:transition spd="slow">
    <p:cover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自定义版式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7503362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0AFCD-5718-013A-E275-4F348C02C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90B6E5-AB4C-A9D8-195E-E36985E27E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3E522B-F2A2-ACD5-C657-6D5D717C0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938BD1-D807-AB48-C192-EB74510284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124B43-B79C-055C-BE67-FF3E90AF78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90CEBD-CC8A-546C-F7B6-3AE6FA20A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30/09/2024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107B5E-867F-622B-DE09-CA849A4D0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AA61B7-5243-72D9-60B5-991E0C86B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1741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AF75E-5EF4-10F7-B8AB-694700041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F5C974-5D12-404D-B9C0-B7B3AFA7D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30/09/2024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C80296-1370-E564-AC07-893B3FD22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D2D96B-0FED-BF64-5181-81F2CA39E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2008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B8995D-8019-3880-7926-1547A9CA5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30/09/2024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D800C4-52F9-602E-15C5-EB147A00E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0ED34F-9419-DFB9-2F23-66D6A4C10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615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C4044-4CF5-DF1F-E9AC-DC044C675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A42D3-499E-E0DE-C335-7B8A5C294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05505F-799A-1AC3-EC69-9D100BCE19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659F70-E357-3E23-AF7C-63757D221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30/09/2024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3D32FA-A200-A63F-F2AA-FBD13C7D5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CC8B6E-15BD-70F8-49C7-1DF98B509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9943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56A0B-7160-689A-592D-F96F2FBF5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5ACBA4-550E-3BB1-6DC2-CEAA7EBFA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7EF5FA-541E-D518-613D-6FBF3B086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7FFD20-FC63-2FCA-1FC9-55F806EC5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30/09/2024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160010-8B1C-9646-6A7E-A991461EC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E87DA-8971-A5D2-64F4-530F3A1CB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653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85DD83-A175-5DBA-D836-1152EEBA4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16619F-AF92-769C-0543-3E646F15C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37D99-9D91-E339-E97C-642062EBCB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AF55A9-7CCE-4AA3-956C-29F5D414CA75}" type="datetimeFigureOut">
              <a:rPr lang="vi-VN" smtClean="0"/>
              <a:t>30/09/2024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8F3842-0D07-C4B3-74EB-1379B58A81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CF46B5-1EE0-FE69-2A21-B172394B0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131853AE-A74F-E9B6-11EA-91592BEC450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7643" y="0"/>
            <a:ext cx="1867430" cy="186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907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C5787-F051-4227-A906-53F8A7CED4F3}" type="slidenum">
              <a:rPr lang="en-US" altLang="en-US" smtClean="0"/>
              <a:pPr/>
              <a:t>‹#›</a:t>
            </a:fld>
            <a:endParaRPr lang="en-US" alt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1A2AC06-579D-434D-83F4-021BBC3FFF12}"/>
              </a:ext>
            </a:extLst>
          </p:cNvPr>
          <p:cNvGrpSpPr/>
          <p:nvPr userDrawn="1"/>
        </p:nvGrpSpPr>
        <p:grpSpPr>
          <a:xfrm>
            <a:off x="0" y="1071"/>
            <a:ext cx="12192000" cy="6858000"/>
            <a:chOff x="0" y="1071"/>
            <a:chExt cx="12192000" cy="6858000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C69A1CA1-8594-4629-B972-EAC3723B9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1071"/>
              <a:ext cx="12192000" cy="6858000"/>
            </a:xfrm>
            <a:prstGeom prst="rect">
              <a:avLst/>
            </a:prstGeom>
          </p:spPr>
        </p:pic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A8F4A54-888D-4A34-A6C4-E85DA3071834}"/>
                </a:ext>
              </a:extLst>
            </p:cNvPr>
            <p:cNvSpPr/>
            <p:nvPr/>
          </p:nvSpPr>
          <p:spPr>
            <a:xfrm>
              <a:off x="533400" y="609600"/>
              <a:ext cx="11125200" cy="5715000"/>
            </a:xfrm>
            <a:custGeom>
              <a:avLst/>
              <a:gdLst>
                <a:gd name="connsiteX0" fmla="*/ 0 w 11125200"/>
                <a:gd name="connsiteY0" fmla="*/ 952519 h 5715000"/>
                <a:gd name="connsiteX1" fmla="*/ 952519 w 11125200"/>
                <a:gd name="connsiteY1" fmla="*/ 0 h 5715000"/>
                <a:gd name="connsiteX2" fmla="*/ 1252174 w 11125200"/>
                <a:gd name="connsiteY2" fmla="*/ 0 h 5715000"/>
                <a:gd name="connsiteX3" fmla="*/ 1644031 w 11125200"/>
                <a:gd name="connsiteY3" fmla="*/ 0 h 5715000"/>
                <a:gd name="connsiteX4" fmla="*/ 1943686 w 11125200"/>
                <a:gd name="connsiteY4" fmla="*/ 0 h 5715000"/>
                <a:gd name="connsiteX5" fmla="*/ 2612148 w 11125200"/>
                <a:gd name="connsiteY5" fmla="*/ 0 h 5715000"/>
                <a:gd name="connsiteX6" fmla="*/ 3188408 w 11125200"/>
                <a:gd name="connsiteY6" fmla="*/ 0 h 5715000"/>
                <a:gd name="connsiteX7" fmla="*/ 3672467 w 11125200"/>
                <a:gd name="connsiteY7" fmla="*/ 0 h 5715000"/>
                <a:gd name="connsiteX8" fmla="*/ 4340929 w 11125200"/>
                <a:gd name="connsiteY8" fmla="*/ 0 h 5715000"/>
                <a:gd name="connsiteX9" fmla="*/ 5009390 w 11125200"/>
                <a:gd name="connsiteY9" fmla="*/ 0 h 5715000"/>
                <a:gd name="connsiteX10" fmla="*/ 5401247 w 11125200"/>
                <a:gd name="connsiteY10" fmla="*/ 0 h 5715000"/>
                <a:gd name="connsiteX11" fmla="*/ 6069709 w 11125200"/>
                <a:gd name="connsiteY11" fmla="*/ 0 h 5715000"/>
                <a:gd name="connsiteX12" fmla="*/ 6553767 w 11125200"/>
                <a:gd name="connsiteY12" fmla="*/ 0 h 5715000"/>
                <a:gd name="connsiteX13" fmla="*/ 7314431 w 11125200"/>
                <a:gd name="connsiteY13" fmla="*/ 0 h 5715000"/>
                <a:gd name="connsiteX14" fmla="*/ 7614086 w 11125200"/>
                <a:gd name="connsiteY14" fmla="*/ 0 h 5715000"/>
                <a:gd name="connsiteX15" fmla="*/ 8282548 w 11125200"/>
                <a:gd name="connsiteY15" fmla="*/ 0 h 5715000"/>
                <a:gd name="connsiteX16" fmla="*/ 9043211 w 11125200"/>
                <a:gd name="connsiteY16" fmla="*/ 0 h 5715000"/>
                <a:gd name="connsiteX17" fmla="*/ 10172681 w 11125200"/>
                <a:gd name="connsiteY17" fmla="*/ 0 h 5715000"/>
                <a:gd name="connsiteX18" fmla="*/ 11125200 w 11125200"/>
                <a:gd name="connsiteY18" fmla="*/ 952519 h 5715000"/>
                <a:gd name="connsiteX19" fmla="*/ 11125200 w 11125200"/>
                <a:gd name="connsiteY19" fmla="*/ 1534899 h 5715000"/>
                <a:gd name="connsiteX20" fmla="*/ 11125200 w 11125200"/>
                <a:gd name="connsiteY20" fmla="*/ 2117279 h 5715000"/>
                <a:gd name="connsiteX21" fmla="*/ 11125200 w 11125200"/>
                <a:gd name="connsiteY21" fmla="*/ 2547260 h 5715000"/>
                <a:gd name="connsiteX22" fmla="*/ 11125200 w 11125200"/>
                <a:gd name="connsiteY22" fmla="*/ 3167740 h 5715000"/>
                <a:gd name="connsiteX23" fmla="*/ 11125200 w 11125200"/>
                <a:gd name="connsiteY23" fmla="*/ 3712020 h 5715000"/>
                <a:gd name="connsiteX24" fmla="*/ 11125200 w 11125200"/>
                <a:gd name="connsiteY24" fmla="*/ 4180101 h 5715000"/>
                <a:gd name="connsiteX25" fmla="*/ 11125200 w 11125200"/>
                <a:gd name="connsiteY25" fmla="*/ 4762481 h 5715000"/>
                <a:gd name="connsiteX26" fmla="*/ 10172681 w 11125200"/>
                <a:gd name="connsiteY26" fmla="*/ 5715000 h 5715000"/>
                <a:gd name="connsiteX27" fmla="*/ 9596421 w 11125200"/>
                <a:gd name="connsiteY27" fmla="*/ 5715000 h 5715000"/>
                <a:gd name="connsiteX28" fmla="*/ 8927959 w 11125200"/>
                <a:gd name="connsiteY28" fmla="*/ 5715000 h 5715000"/>
                <a:gd name="connsiteX29" fmla="*/ 8259497 w 11125200"/>
                <a:gd name="connsiteY29" fmla="*/ 5715000 h 5715000"/>
                <a:gd name="connsiteX30" fmla="*/ 7775439 w 11125200"/>
                <a:gd name="connsiteY30" fmla="*/ 5715000 h 5715000"/>
                <a:gd name="connsiteX31" fmla="*/ 7383582 w 11125200"/>
                <a:gd name="connsiteY31" fmla="*/ 5715000 h 5715000"/>
                <a:gd name="connsiteX32" fmla="*/ 6715120 w 11125200"/>
                <a:gd name="connsiteY32" fmla="*/ 5715000 h 5715000"/>
                <a:gd name="connsiteX33" fmla="*/ 6046659 w 11125200"/>
                <a:gd name="connsiteY33" fmla="*/ 5715000 h 5715000"/>
                <a:gd name="connsiteX34" fmla="*/ 5562600 w 11125200"/>
                <a:gd name="connsiteY34" fmla="*/ 5715000 h 5715000"/>
                <a:gd name="connsiteX35" fmla="*/ 4986340 w 11125200"/>
                <a:gd name="connsiteY35" fmla="*/ 5715000 h 5715000"/>
                <a:gd name="connsiteX36" fmla="*/ 4502281 w 11125200"/>
                <a:gd name="connsiteY36" fmla="*/ 5715000 h 5715000"/>
                <a:gd name="connsiteX37" fmla="*/ 3741618 w 11125200"/>
                <a:gd name="connsiteY37" fmla="*/ 5715000 h 5715000"/>
                <a:gd name="connsiteX38" fmla="*/ 3165358 w 11125200"/>
                <a:gd name="connsiteY38" fmla="*/ 5715000 h 5715000"/>
                <a:gd name="connsiteX39" fmla="*/ 2404695 w 11125200"/>
                <a:gd name="connsiteY39" fmla="*/ 5715000 h 5715000"/>
                <a:gd name="connsiteX40" fmla="*/ 1920636 w 11125200"/>
                <a:gd name="connsiteY40" fmla="*/ 5715000 h 5715000"/>
                <a:gd name="connsiteX41" fmla="*/ 952519 w 11125200"/>
                <a:gd name="connsiteY41" fmla="*/ 5715000 h 5715000"/>
                <a:gd name="connsiteX42" fmla="*/ 0 w 11125200"/>
                <a:gd name="connsiteY42" fmla="*/ 4762481 h 5715000"/>
                <a:gd name="connsiteX43" fmla="*/ 0 w 11125200"/>
                <a:gd name="connsiteY43" fmla="*/ 4142001 h 5715000"/>
                <a:gd name="connsiteX44" fmla="*/ 0 w 11125200"/>
                <a:gd name="connsiteY44" fmla="*/ 3635821 h 5715000"/>
                <a:gd name="connsiteX45" fmla="*/ 0 w 11125200"/>
                <a:gd name="connsiteY45" fmla="*/ 3205839 h 5715000"/>
                <a:gd name="connsiteX46" fmla="*/ 0 w 11125200"/>
                <a:gd name="connsiteY46" fmla="*/ 2737758 h 5715000"/>
                <a:gd name="connsiteX47" fmla="*/ 0 w 11125200"/>
                <a:gd name="connsiteY47" fmla="*/ 2269677 h 5715000"/>
                <a:gd name="connsiteX48" fmla="*/ 0 w 11125200"/>
                <a:gd name="connsiteY48" fmla="*/ 1839696 h 5715000"/>
                <a:gd name="connsiteX49" fmla="*/ 0 w 11125200"/>
                <a:gd name="connsiteY49" fmla="*/ 952519 h 571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1125200" h="5715000" fill="none" extrusionOk="0">
                  <a:moveTo>
                    <a:pt x="0" y="952519"/>
                  </a:moveTo>
                  <a:cubicBezTo>
                    <a:pt x="102097" y="343182"/>
                    <a:pt x="403227" y="68887"/>
                    <a:pt x="952519" y="0"/>
                  </a:cubicBezTo>
                  <a:cubicBezTo>
                    <a:pt x="1067910" y="-10327"/>
                    <a:pt x="1162552" y="30779"/>
                    <a:pt x="1252174" y="0"/>
                  </a:cubicBezTo>
                  <a:cubicBezTo>
                    <a:pt x="1341797" y="-30779"/>
                    <a:pt x="1561473" y="15697"/>
                    <a:pt x="1644031" y="0"/>
                  </a:cubicBezTo>
                  <a:cubicBezTo>
                    <a:pt x="1726589" y="-15697"/>
                    <a:pt x="1865620" y="33983"/>
                    <a:pt x="1943686" y="0"/>
                  </a:cubicBezTo>
                  <a:cubicBezTo>
                    <a:pt x="2021752" y="-33983"/>
                    <a:pt x="2301019" y="61144"/>
                    <a:pt x="2612148" y="0"/>
                  </a:cubicBezTo>
                  <a:cubicBezTo>
                    <a:pt x="2923277" y="-61144"/>
                    <a:pt x="2999074" y="57841"/>
                    <a:pt x="3188408" y="0"/>
                  </a:cubicBezTo>
                  <a:cubicBezTo>
                    <a:pt x="3377742" y="-57841"/>
                    <a:pt x="3556316" y="26897"/>
                    <a:pt x="3672467" y="0"/>
                  </a:cubicBezTo>
                  <a:cubicBezTo>
                    <a:pt x="3788618" y="-26897"/>
                    <a:pt x="4172304" y="9713"/>
                    <a:pt x="4340929" y="0"/>
                  </a:cubicBezTo>
                  <a:cubicBezTo>
                    <a:pt x="4509554" y="-9713"/>
                    <a:pt x="4708459" y="32769"/>
                    <a:pt x="5009390" y="0"/>
                  </a:cubicBezTo>
                  <a:cubicBezTo>
                    <a:pt x="5310321" y="-32769"/>
                    <a:pt x="5260152" y="32258"/>
                    <a:pt x="5401247" y="0"/>
                  </a:cubicBezTo>
                  <a:cubicBezTo>
                    <a:pt x="5542342" y="-32258"/>
                    <a:pt x="5871068" y="7608"/>
                    <a:pt x="6069709" y="0"/>
                  </a:cubicBezTo>
                  <a:cubicBezTo>
                    <a:pt x="6268350" y="-7608"/>
                    <a:pt x="6349380" y="22918"/>
                    <a:pt x="6553767" y="0"/>
                  </a:cubicBezTo>
                  <a:cubicBezTo>
                    <a:pt x="6758154" y="-22918"/>
                    <a:pt x="6972023" y="83924"/>
                    <a:pt x="7314431" y="0"/>
                  </a:cubicBezTo>
                  <a:cubicBezTo>
                    <a:pt x="7656839" y="-83924"/>
                    <a:pt x="7513648" y="23904"/>
                    <a:pt x="7614086" y="0"/>
                  </a:cubicBezTo>
                  <a:cubicBezTo>
                    <a:pt x="7714524" y="-23904"/>
                    <a:pt x="8066485" y="24537"/>
                    <a:pt x="8282548" y="0"/>
                  </a:cubicBezTo>
                  <a:cubicBezTo>
                    <a:pt x="8498611" y="-24537"/>
                    <a:pt x="8856493" y="27703"/>
                    <a:pt x="9043211" y="0"/>
                  </a:cubicBezTo>
                  <a:cubicBezTo>
                    <a:pt x="9229929" y="-27703"/>
                    <a:pt x="9731822" y="8019"/>
                    <a:pt x="10172681" y="0"/>
                  </a:cubicBezTo>
                  <a:cubicBezTo>
                    <a:pt x="10647307" y="134871"/>
                    <a:pt x="11083571" y="500761"/>
                    <a:pt x="11125200" y="952519"/>
                  </a:cubicBezTo>
                  <a:cubicBezTo>
                    <a:pt x="11140008" y="1089231"/>
                    <a:pt x="11091928" y="1415375"/>
                    <a:pt x="11125200" y="1534899"/>
                  </a:cubicBezTo>
                  <a:cubicBezTo>
                    <a:pt x="11158472" y="1654423"/>
                    <a:pt x="11067113" y="1871971"/>
                    <a:pt x="11125200" y="2117279"/>
                  </a:cubicBezTo>
                  <a:cubicBezTo>
                    <a:pt x="11183287" y="2362587"/>
                    <a:pt x="11090778" y="2401137"/>
                    <a:pt x="11125200" y="2547260"/>
                  </a:cubicBezTo>
                  <a:cubicBezTo>
                    <a:pt x="11159622" y="2693383"/>
                    <a:pt x="11066950" y="2977134"/>
                    <a:pt x="11125200" y="3167740"/>
                  </a:cubicBezTo>
                  <a:cubicBezTo>
                    <a:pt x="11183450" y="3358346"/>
                    <a:pt x="11066156" y="3502725"/>
                    <a:pt x="11125200" y="3712020"/>
                  </a:cubicBezTo>
                  <a:cubicBezTo>
                    <a:pt x="11184244" y="3921315"/>
                    <a:pt x="11096347" y="4026573"/>
                    <a:pt x="11125200" y="4180101"/>
                  </a:cubicBezTo>
                  <a:cubicBezTo>
                    <a:pt x="11154053" y="4333629"/>
                    <a:pt x="11109138" y="4575094"/>
                    <a:pt x="11125200" y="4762481"/>
                  </a:cubicBezTo>
                  <a:cubicBezTo>
                    <a:pt x="11111841" y="5308009"/>
                    <a:pt x="10813238" y="5798107"/>
                    <a:pt x="10172681" y="5715000"/>
                  </a:cubicBezTo>
                  <a:cubicBezTo>
                    <a:pt x="9922452" y="5756232"/>
                    <a:pt x="9740900" y="5701996"/>
                    <a:pt x="9596421" y="5715000"/>
                  </a:cubicBezTo>
                  <a:cubicBezTo>
                    <a:pt x="9451942" y="5728004"/>
                    <a:pt x="9114209" y="5690183"/>
                    <a:pt x="8927959" y="5715000"/>
                  </a:cubicBezTo>
                  <a:cubicBezTo>
                    <a:pt x="8741709" y="5739817"/>
                    <a:pt x="8518894" y="5697220"/>
                    <a:pt x="8259497" y="5715000"/>
                  </a:cubicBezTo>
                  <a:cubicBezTo>
                    <a:pt x="8000100" y="5732780"/>
                    <a:pt x="7873724" y="5693540"/>
                    <a:pt x="7775439" y="5715000"/>
                  </a:cubicBezTo>
                  <a:cubicBezTo>
                    <a:pt x="7677154" y="5736460"/>
                    <a:pt x="7557041" y="5713502"/>
                    <a:pt x="7383582" y="5715000"/>
                  </a:cubicBezTo>
                  <a:cubicBezTo>
                    <a:pt x="7210123" y="5716498"/>
                    <a:pt x="6859995" y="5687658"/>
                    <a:pt x="6715120" y="5715000"/>
                  </a:cubicBezTo>
                  <a:cubicBezTo>
                    <a:pt x="6570245" y="5742342"/>
                    <a:pt x="6198303" y="5638496"/>
                    <a:pt x="6046659" y="5715000"/>
                  </a:cubicBezTo>
                  <a:cubicBezTo>
                    <a:pt x="5895015" y="5791504"/>
                    <a:pt x="5727472" y="5659233"/>
                    <a:pt x="5562600" y="5715000"/>
                  </a:cubicBezTo>
                  <a:cubicBezTo>
                    <a:pt x="5397728" y="5770767"/>
                    <a:pt x="5197719" y="5688046"/>
                    <a:pt x="4986340" y="5715000"/>
                  </a:cubicBezTo>
                  <a:cubicBezTo>
                    <a:pt x="4774961" y="5741954"/>
                    <a:pt x="4708726" y="5696464"/>
                    <a:pt x="4502281" y="5715000"/>
                  </a:cubicBezTo>
                  <a:cubicBezTo>
                    <a:pt x="4295836" y="5733536"/>
                    <a:pt x="4075352" y="5693194"/>
                    <a:pt x="3741618" y="5715000"/>
                  </a:cubicBezTo>
                  <a:cubicBezTo>
                    <a:pt x="3407884" y="5736806"/>
                    <a:pt x="3426213" y="5683132"/>
                    <a:pt x="3165358" y="5715000"/>
                  </a:cubicBezTo>
                  <a:cubicBezTo>
                    <a:pt x="2904503" y="5746868"/>
                    <a:pt x="2659770" y="5656345"/>
                    <a:pt x="2404695" y="5715000"/>
                  </a:cubicBezTo>
                  <a:cubicBezTo>
                    <a:pt x="2149620" y="5773655"/>
                    <a:pt x="2090767" y="5700773"/>
                    <a:pt x="1920636" y="5715000"/>
                  </a:cubicBezTo>
                  <a:cubicBezTo>
                    <a:pt x="1750505" y="5729227"/>
                    <a:pt x="1193966" y="5613684"/>
                    <a:pt x="952519" y="5715000"/>
                  </a:cubicBezTo>
                  <a:cubicBezTo>
                    <a:pt x="410838" y="5695534"/>
                    <a:pt x="-28946" y="5221429"/>
                    <a:pt x="0" y="4762481"/>
                  </a:cubicBezTo>
                  <a:cubicBezTo>
                    <a:pt x="-41440" y="4471580"/>
                    <a:pt x="46091" y="4411860"/>
                    <a:pt x="0" y="4142001"/>
                  </a:cubicBezTo>
                  <a:cubicBezTo>
                    <a:pt x="-46091" y="3872142"/>
                    <a:pt x="24674" y="3811400"/>
                    <a:pt x="0" y="3635821"/>
                  </a:cubicBezTo>
                  <a:cubicBezTo>
                    <a:pt x="-24674" y="3460242"/>
                    <a:pt x="28356" y="3367997"/>
                    <a:pt x="0" y="3205839"/>
                  </a:cubicBezTo>
                  <a:cubicBezTo>
                    <a:pt x="-28356" y="3043681"/>
                    <a:pt x="44320" y="2961033"/>
                    <a:pt x="0" y="2737758"/>
                  </a:cubicBezTo>
                  <a:cubicBezTo>
                    <a:pt x="-44320" y="2514483"/>
                    <a:pt x="40051" y="2393568"/>
                    <a:pt x="0" y="2269677"/>
                  </a:cubicBezTo>
                  <a:cubicBezTo>
                    <a:pt x="-40051" y="2145786"/>
                    <a:pt x="31158" y="2051646"/>
                    <a:pt x="0" y="1839696"/>
                  </a:cubicBezTo>
                  <a:cubicBezTo>
                    <a:pt x="-31158" y="1627746"/>
                    <a:pt x="33570" y="1148488"/>
                    <a:pt x="0" y="952519"/>
                  </a:cubicBezTo>
                  <a:close/>
                </a:path>
                <a:path w="11125200" h="5715000" stroke="0" extrusionOk="0">
                  <a:moveTo>
                    <a:pt x="0" y="952519"/>
                  </a:moveTo>
                  <a:cubicBezTo>
                    <a:pt x="27808" y="449676"/>
                    <a:pt x="473975" y="-11033"/>
                    <a:pt x="952519" y="0"/>
                  </a:cubicBezTo>
                  <a:cubicBezTo>
                    <a:pt x="1271005" y="-66191"/>
                    <a:pt x="1307159" y="16753"/>
                    <a:pt x="1620981" y="0"/>
                  </a:cubicBezTo>
                  <a:cubicBezTo>
                    <a:pt x="1934803" y="-16753"/>
                    <a:pt x="2133227" y="21022"/>
                    <a:pt x="2381644" y="0"/>
                  </a:cubicBezTo>
                  <a:cubicBezTo>
                    <a:pt x="2630061" y="-21022"/>
                    <a:pt x="2617547" y="5632"/>
                    <a:pt x="2681299" y="0"/>
                  </a:cubicBezTo>
                  <a:cubicBezTo>
                    <a:pt x="2745051" y="-5632"/>
                    <a:pt x="3061396" y="45268"/>
                    <a:pt x="3349761" y="0"/>
                  </a:cubicBezTo>
                  <a:cubicBezTo>
                    <a:pt x="3638126" y="-45268"/>
                    <a:pt x="3652420" y="14627"/>
                    <a:pt x="3741618" y="0"/>
                  </a:cubicBezTo>
                  <a:cubicBezTo>
                    <a:pt x="3830816" y="-14627"/>
                    <a:pt x="4076195" y="16683"/>
                    <a:pt x="4410080" y="0"/>
                  </a:cubicBezTo>
                  <a:cubicBezTo>
                    <a:pt x="4743965" y="-16683"/>
                    <a:pt x="4684934" y="45319"/>
                    <a:pt x="4894138" y="0"/>
                  </a:cubicBezTo>
                  <a:cubicBezTo>
                    <a:pt x="5103342" y="-45319"/>
                    <a:pt x="5291138" y="4578"/>
                    <a:pt x="5654802" y="0"/>
                  </a:cubicBezTo>
                  <a:cubicBezTo>
                    <a:pt x="6018466" y="-4578"/>
                    <a:pt x="6066339" y="8485"/>
                    <a:pt x="6231062" y="0"/>
                  </a:cubicBezTo>
                  <a:cubicBezTo>
                    <a:pt x="6395785" y="-8485"/>
                    <a:pt x="6440117" y="41148"/>
                    <a:pt x="6622919" y="0"/>
                  </a:cubicBezTo>
                  <a:cubicBezTo>
                    <a:pt x="6805721" y="-41148"/>
                    <a:pt x="6800434" y="10273"/>
                    <a:pt x="6922574" y="0"/>
                  </a:cubicBezTo>
                  <a:cubicBezTo>
                    <a:pt x="7044714" y="-10273"/>
                    <a:pt x="7499539" y="53130"/>
                    <a:pt x="7683237" y="0"/>
                  </a:cubicBezTo>
                  <a:cubicBezTo>
                    <a:pt x="7866935" y="-53130"/>
                    <a:pt x="8037778" y="55410"/>
                    <a:pt x="8259497" y="0"/>
                  </a:cubicBezTo>
                  <a:cubicBezTo>
                    <a:pt x="8481216" y="-55410"/>
                    <a:pt x="8617711" y="47976"/>
                    <a:pt x="8927959" y="0"/>
                  </a:cubicBezTo>
                  <a:cubicBezTo>
                    <a:pt x="9238207" y="-47976"/>
                    <a:pt x="9302325" y="35267"/>
                    <a:pt x="9412018" y="0"/>
                  </a:cubicBezTo>
                  <a:cubicBezTo>
                    <a:pt x="9521711" y="-35267"/>
                    <a:pt x="9825846" y="35991"/>
                    <a:pt x="10172681" y="0"/>
                  </a:cubicBezTo>
                  <a:cubicBezTo>
                    <a:pt x="10672974" y="-12007"/>
                    <a:pt x="11094745" y="409985"/>
                    <a:pt x="11125200" y="952519"/>
                  </a:cubicBezTo>
                  <a:cubicBezTo>
                    <a:pt x="11139628" y="1143608"/>
                    <a:pt x="11070648" y="1299035"/>
                    <a:pt x="11125200" y="1420600"/>
                  </a:cubicBezTo>
                  <a:cubicBezTo>
                    <a:pt x="11179752" y="1542165"/>
                    <a:pt x="11089174" y="1855079"/>
                    <a:pt x="11125200" y="1964880"/>
                  </a:cubicBezTo>
                  <a:cubicBezTo>
                    <a:pt x="11161226" y="2074681"/>
                    <a:pt x="11089199" y="2246192"/>
                    <a:pt x="11125200" y="2509161"/>
                  </a:cubicBezTo>
                  <a:cubicBezTo>
                    <a:pt x="11161201" y="2772130"/>
                    <a:pt x="11098791" y="2860061"/>
                    <a:pt x="11125200" y="3129640"/>
                  </a:cubicBezTo>
                  <a:cubicBezTo>
                    <a:pt x="11151609" y="3399219"/>
                    <a:pt x="11080323" y="3458413"/>
                    <a:pt x="11125200" y="3673920"/>
                  </a:cubicBezTo>
                  <a:cubicBezTo>
                    <a:pt x="11170077" y="3889427"/>
                    <a:pt x="11072415" y="3956844"/>
                    <a:pt x="11125200" y="4142001"/>
                  </a:cubicBezTo>
                  <a:cubicBezTo>
                    <a:pt x="11177985" y="4327158"/>
                    <a:pt x="11088098" y="4577363"/>
                    <a:pt x="11125200" y="4762481"/>
                  </a:cubicBezTo>
                  <a:cubicBezTo>
                    <a:pt x="11154106" y="5361273"/>
                    <a:pt x="10781789" y="5831276"/>
                    <a:pt x="10172681" y="5715000"/>
                  </a:cubicBezTo>
                  <a:cubicBezTo>
                    <a:pt x="9962847" y="5716251"/>
                    <a:pt x="9796465" y="5708302"/>
                    <a:pt x="9596421" y="5715000"/>
                  </a:cubicBezTo>
                  <a:cubicBezTo>
                    <a:pt x="9396377" y="5721698"/>
                    <a:pt x="9229187" y="5642202"/>
                    <a:pt x="8927959" y="5715000"/>
                  </a:cubicBezTo>
                  <a:cubicBezTo>
                    <a:pt x="8626731" y="5787798"/>
                    <a:pt x="8696508" y="5706884"/>
                    <a:pt x="8628304" y="5715000"/>
                  </a:cubicBezTo>
                  <a:cubicBezTo>
                    <a:pt x="8560101" y="5723116"/>
                    <a:pt x="8200517" y="5693050"/>
                    <a:pt x="7959842" y="5715000"/>
                  </a:cubicBezTo>
                  <a:cubicBezTo>
                    <a:pt x="7719167" y="5736950"/>
                    <a:pt x="7480003" y="5686585"/>
                    <a:pt x="7199179" y="5715000"/>
                  </a:cubicBezTo>
                  <a:cubicBezTo>
                    <a:pt x="6918355" y="5743415"/>
                    <a:pt x="6908764" y="5661720"/>
                    <a:pt x="6622919" y="5715000"/>
                  </a:cubicBezTo>
                  <a:cubicBezTo>
                    <a:pt x="6337074" y="5768280"/>
                    <a:pt x="6358040" y="5667705"/>
                    <a:pt x="6138860" y="5715000"/>
                  </a:cubicBezTo>
                  <a:cubicBezTo>
                    <a:pt x="5919680" y="5762295"/>
                    <a:pt x="5975921" y="5701397"/>
                    <a:pt x="5839205" y="5715000"/>
                  </a:cubicBezTo>
                  <a:cubicBezTo>
                    <a:pt x="5702489" y="5728603"/>
                    <a:pt x="5444843" y="5705103"/>
                    <a:pt x="5078541" y="5715000"/>
                  </a:cubicBezTo>
                  <a:cubicBezTo>
                    <a:pt x="4712239" y="5724897"/>
                    <a:pt x="4699365" y="5650947"/>
                    <a:pt x="4410080" y="5715000"/>
                  </a:cubicBezTo>
                  <a:cubicBezTo>
                    <a:pt x="4120795" y="5779053"/>
                    <a:pt x="4128004" y="5658283"/>
                    <a:pt x="3926021" y="5715000"/>
                  </a:cubicBezTo>
                  <a:cubicBezTo>
                    <a:pt x="3724038" y="5771717"/>
                    <a:pt x="3496987" y="5637085"/>
                    <a:pt x="3165358" y="5715000"/>
                  </a:cubicBezTo>
                  <a:cubicBezTo>
                    <a:pt x="2833729" y="5792915"/>
                    <a:pt x="2729542" y="5644768"/>
                    <a:pt x="2404695" y="5715000"/>
                  </a:cubicBezTo>
                  <a:cubicBezTo>
                    <a:pt x="2079848" y="5785232"/>
                    <a:pt x="2055665" y="5704124"/>
                    <a:pt x="1736233" y="5715000"/>
                  </a:cubicBezTo>
                  <a:cubicBezTo>
                    <a:pt x="1416801" y="5725876"/>
                    <a:pt x="1234425" y="5684265"/>
                    <a:pt x="952519" y="5715000"/>
                  </a:cubicBezTo>
                  <a:cubicBezTo>
                    <a:pt x="494389" y="5819875"/>
                    <a:pt x="-3239" y="5317735"/>
                    <a:pt x="0" y="4762481"/>
                  </a:cubicBezTo>
                  <a:cubicBezTo>
                    <a:pt x="-42727" y="4544443"/>
                    <a:pt x="48867" y="4416254"/>
                    <a:pt x="0" y="4294400"/>
                  </a:cubicBezTo>
                  <a:cubicBezTo>
                    <a:pt x="-48867" y="4172546"/>
                    <a:pt x="25161" y="3865035"/>
                    <a:pt x="0" y="3712020"/>
                  </a:cubicBezTo>
                  <a:cubicBezTo>
                    <a:pt x="-25161" y="3559005"/>
                    <a:pt x="13054" y="3385244"/>
                    <a:pt x="0" y="3091541"/>
                  </a:cubicBezTo>
                  <a:cubicBezTo>
                    <a:pt x="-13054" y="2797838"/>
                    <a:pt x="56374" y="2654290"/>
                    <a:pt x="0" y="2509161"/>
                  </a:cubicBezTo>
                  <a:cubicBezTo>
                    <a:pt x="-56374" y="2364032"/>
                    <a:pt x="64469" y="2027348"/>
                    <a:pt x="0" y="1888681"/>
                  </a:cubicBezTo>
                  <a:cubicBezTo>
                    <a:pt x="-64469" y="1750014"/>
                    <a:pt x="47432" y="1548291"/>
                    <a:pt x="0" y="1458700"/>
                  </a:cubicBezTo>
                  <a:cubicBezTo>
                    <a:pt x="-47432" y="1369109"/>
                    <a:pt x="52640" y="1182990"/>
                    <a:pt x="0" y="952519"/>
                  </a:cubicBezTo>
                  <a:close/>
                </a:path>
              </a:pathLst>
            </a:custGeom>
            <a:solidFill>
              <a:schemeClr val="bg1">
                <a:alpha val="76000"/>
              </a:schemeClr>
            </a:solidFill>
            <a:ln w="57150">
              <a:solidFill>
                <a:srgbClr val="FFFF00"/>
              </a:solidFill>
              <a:extLst>
                <a:ext uri="{C807C97D-BFC1-408E-A445-0C87EB9F89A2}">
                  <ask:lineSketchStyleProps xmlns:ask="http://schemas.microsoft.com/office/drawing/2018/sketchyshapes" sd="3153436989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36F4A820-5C22-F40F-26CF-7611353A814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7643" y="0"/>
            <a:ext cx="1867430" cy="186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514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F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100"/>
              <a:buFont typeface="Baloo 2"/>
              <a:buNone/>
              <a:defRPr sz="3100" b="1">
                <a:solidFill>
                  <a:schemeClr val="accent5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739300"/>
            <a:ext cx="10272000" cy="43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0951215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</p:sldLayoutIdLst>
  <p:transition spd="slow">
    <p:cover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Times New Roman" pitchFamily="18" charset="0"/>
          <a:ea typeface="Times New Roman" pitchFamily="18" charset="0"/>
          <a:cs typeface="Times New Roman" pitchFamily="18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Times New Roman" pitchFamily="18" charset="0"/>
          <a:ea typeface="Times New Roman" pitchFamily="18" charset="0"/>
          <a:cs typeface="Times New Roman" pitchFamily="18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54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06">
          <p15:clr>
            <a:srgbClr val="EA4335"/>
          </p15:clr>
        </p15:guide>
        <p15:guide id="5" orient="horz" pos="1620">
          <p15:clr>
            <a:srgbClr val="EA4335"/>
          </p15:clr>
        </p15:guide>
        <p15:guide id="6" pos="288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svg"/><Relationship Id="rId7" Type="http://schemas.openxmlformats.org/officeDocument/2006/relationships/image" Target="../media/image40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Relationship Id="rId9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cartoon of kids standing in front of a green board&#10;&#10;Description automatically generated">
            <a:extLst>
              <a:ext uri="{FF2B5EF4-FFF2-40B4-BE49-F238E27FC236}">
                <a16:creationId xmlns:a16="http://schemas.microsoft.com/office/drawing/2014/main" id="{3C2142C2-2B29-341C-2D72-13C5AFC4E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7" b="704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8810A8-CA25-028A-D2C0-CEBC0C54A0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4084" y="2188329"/>
            <a:ext cx="7614823" cy="189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98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BF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6">
            <a:extLst>
              <a:ext uri="{FF2B5EF4-FFF2-40B4-BE49-F238E27FC236}">
                <a16:creationId xmlns:a16="http://schemas.microsoft.com/office/drawing/2014/main" id="{8D2B1AFC-1FC9-4562-AA74-C5026D635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445" y="333034"/>
            <a:ext cx="8441242" cy="646331"/>
          </a:xfrm>
          <a:custGeom>
            <a:avLst/>
            <a:gdLst>
              <a:gd name="connsiteX0" fmla="*/ 0 w 4155167"/>
              <a:gd name="connsiteY0" fmla="*/ 0 h 646113"/>
              <a:gd name="connsiteX1" fmla="*/ 468940 w 4155167"/>
              <a:gd name="connsiteY1" fmla="*/ 0 h 646113"/>
              <a:gd name="connsiteX2" fmla="*/ 937881 w 4155167"/>
              <a:gd name="connsiteY2" fmla="*/ 0 h 646113"/>
              <a:gd name="connsiteX3" fmla="*/ 1531476 w 4155167"/>
              <a:gd name="connsiteY3" fmla="*/ 0 h 646113"/>
              <a:gd name="connsiteX4" fmla="*/ 2166623 w 4155167"/>
              <a:gd name="connsiteY4" fmla="*/ 0 h 646113"/>
              <a:gd name="connsiteX5" fmla="*/ 2843321 w 4155167"/>
              <a:gd name="connsiteY5" fmla="*/ 0 h 646113"/>
              <a:gd name="connsiteX6" fmla="*/ 3395365 w 4155167"/>
              <a:gd name="connsiteY6" fmla="*/ 0 h 646113"/>
              <a:gd name="connsiteX7" fmla="*/ 4155167 w 4155167"/>
              <a:gd name="connsiteY7" fmla="*/ 0 h 646113"/>
              <a:gd name="connsiteX8" fmla="*/ 4155167 w 4155167"/>
              <a:gd name="connsiteY8" fmla="*/ 335979 h 646113"/>
              <a:gd name="connsiteX9" fmla="*/ 4155167 w 4155167"/>
              <a:gd name="connsiteY9" fmla="*/ 646113 h 646113"/>
              <a:gd name="connsiteX10" fmla="*/ 3686227 w 4155167"/>
              <a:gd name="connsiteY10" fmla="*/ 646113 h 646113"/>
              <a:gd name="connsiteX11" fmla="*/ 3092631 w 4155167"/>
              <a:gd name="connsiteY11" fmla="*/ 646113 h 646113"/>
              <a:gd name="connsiteX12" fmla="*/ 2582139 w 4155167"/>
              <a:gd name="connsiteY12" fmla="*/ 646113 h 646113"/>
              <a:gd name="connsiteX13" fmla="*/ 2071648 w 4155167"/>
              <a:gd name="connsiteY13" fmla="*/ 646113 h 646113"/>
              <a:gd name="connsiteX14" fmla="*/ 1519604 w 4155167"/>
              <a:gd name="connsiteY14" fmla="*/ 646113 h 646113"/>
              <a:gd name="connsiteX15" fmla="*/ 884457 w 4155167"/>
              <a:gd name="connsiteY15" fmla="*/ 646113 h 646113"/>
              <a:gd name="connsiteX16" fmla="*/ 0 w 4155167"/>
              <a:gd name="connsiteY16" fmla="*/ 646113 h 646113"/>
              <a:gd name="connsiteX17" fmla="*/ 0 w 4155167"/>
              <a:gd name="connsiteY17" fmla="*/ 316595 h 646113"/>
              <a:gd name="connsiteX18" fmla="*/ 0 w 4155167"/>
              <a:gd name="connsiteY18" fmla="*/ 0 h 646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155167" h="646113" fill="none" extrusionOk="0">
                <a:moveTo>
                  <a:pt x="0" y="0"/>
                </a:moveTo>
                <a:cubicBezTo>
                  <a:pt x="233956" y="-33287"/>
                  <a:pt x="262960" y="49065"/>
                  <a:pt x="468940" y="0"/>
                </a:cubicBezTo>
                <a:cubicBezTo>
                  <a:pt x="674920" y="-49065"/>
                  <a:pt x="775650" y="14808"/>
                  <a:pt x="937881" y="0"/>
                </a:cubicBezTo>
                <a:cubicBezTo>
                  <a:pt x="1100112" y="-14808"/>
                  <a:pt x="1405991" y="55353"/>
                  <a:pt x="1531476" y="0"/>
                </a:cubicBezTo>
                <a:cubicBezTo>
                  <a:pt x="1656962" y="-55353"/>
                  <a:pt x="1881762" y="24496"/>
                  <a:pt x="2166623" y="0"/>
                </a:cubicBezTo>
                <a:cubicBezTo>
                  <a:pt x="2451484" y="-24496"/>
                  <a:pt x="2697263" y="61370"/>
                  <a:pt x="2843321" y="0"/>
                </a:cubicBezTo>
                <a:cubicBezTo>
                  <a:pt x="2989379" y="-61370"/>
                  <a:pt x="3160528" y="2061"/>
                  <a:pt x="3395365" y="0"/>
                </a:cubicBezTo>
                <a:cubicBezTo>
                  <a:pt x="3630202" y="-2061"/>
                  <a:pt x="3928980" y="70172"/>
                  <a:pt x="4155167" y="0"/>
                </a:cubicBezTo>
                <a:cubicBezTo>
                  <a:pt x="4191262" y="86088"/>
                  <a:pt x="4120324" y="258905"/>
                  <a:pt x="4155167" y="335979"/>
                </a:cubicBezTo>
                <a:cubicBezTo>
                  <a:pt x="4190010" y="413053"/>
                  <a:pt x="4140760" y="558382"/>
                  <a:pt x="4155167" y="646113"/>
                </a:cubicBezTo>
                <a:cubicBezTo>
                  <a:pt x="4011016" y="687326"/>
                  <a:pt x="3804144" y="604525"/>
                  <a:pt x="3686227" y="646113"/>
                </a:cubicBezTo>
                <a:cubicBezTo>
                  <a:pt x="3568310" y="687701"/>
                  <a:pt x="3216730" y="635556"/>
                  <a:pt x="3092631" y="646113"/>
                </a:cubicBezTo>
                <a:cubicBezTo>
                  <a:pt x="2968532" y="656670"/>
                  <a:pt x="2696522" y="604882"/>
                  <a:pt x="2582139" y="646113"/>
                </a:cubicBezTo>
                <a:cubicBezTo>
                  <a:pt x="2467756" y="687344"/>
                  <a:pt x="2237993" y="627882"/>
                  <a:pt x="2071648" y="646113"/>
                </a:cubicBezTo>
                <a:cubicBezTo>
                  <a:pt x="1905303" y="664344"/>
                  <a:pt x="1767263" y="619798"/>
                  <a:pt x="1519604" y="646113"/>
                </a:cubicBezTo>
                <a:cubicBezTo>
                  <a:pt x="1271945" y="672428"/>
                  <a:pt x="1109741" y="645193"/>
                  <a:pt x="884457" y="646113"/>
                </a:cubicBezTo>
                <a:cubicBezTo>
                  <a:pt x="659173" y="647033"/>
                  <a:pt x="333325" y="577469"/>
                  <a:pt x="0" y="646113"/>
                </a:cubicBezTo>
                <a:cubicBezTo>
                  <a:pt x="-5625" y="576958"/>
                  <a:pt x="38234" y="437240"/>
                  <a:pt x="0" y="316595"/>
                </a:cubicBezTo>
                <a:cubicBezTo>
                  <a:pt x="-38234" y="195950"/>
                  <a:pt x="4855" y="134691"/>
                  <a:pt x="0" y="0"/>
                </a:cubicBezTo>
                <a:close/>
              </a:path>
              <a:path w="4155167" h="646113" stroke="0" extrusionOk="0">
                <a:moveTo>
                  <a:pt x="0" y="0"/>
                </a:moveTo>
                <a:cubicBezTo>
                  <a:pt x="266331" y="-4070"/>
                  <a:pt x="436818" y="57833"/>
                  <a:pt x="635147" y="0"/>
                </a:cubicBezTo>
                <a:cubicBezTo>
                  <a:pt x="833476" y="-57833"/>
                  <a:pt x="978240" y="24400"/>
                  <a:pt x="1104087" y="0"/>
                </a:cubicBezTo>
                <a:cubicBezTo>
                  <a:pt x="1229934" y="-24400"/>
                  <a:pt x="1492248" y="13098"/>
                  <a:pt x="1697683" y="0"/>
                </a:cubicBezTo>
                <a:cubicBezTo>
                  <a:pt x="1903118" y="-13098"/>
                  <a:pt x="2038288" y="50624"/>
                  <a:pt x="2374381" y="0"/>
                </a:cubicBezTo>
                <a:cubicBezTo>
                  <a:pt x="2710474" y="-50624"/>
                  <a:pt x="2804179" y="29791"/>
                  <a:pt x="2926425" y="0"/>
                </a:cubicBezTo>
                <a:cubicBezTo>
                  <a:pt x="3048671" y="-29791"/>
                  <a:pt x="3268222" y="36017"/>
                  <a:pt x="3395365" y="0"/>
                </a:cubicBezTo>
                <a:cubicBezTo>
                  <a:pt x="3522508" y="-36017"/>
                  <a:pt x="3880980" y="2471"/>
                  <a:pt x="4155167" y="0"/>
                </a:cubicBezTo>
                <a:cubicBezTo>
                  <a:pt x="4169913" y="129617"/>
                  <a:pt x="4148868" y="222826"/>
                  <a:pt x="4155167" y="335979"/>
                </a:cubicBezTo>
                <a:cubicBezTo>
                  <a:pt x="4161466" y="449132"/>
                  <a:pt x="4132827" y="502085"/>
                  <a:pt x="4155167" y="646113"/>
                </a:cubicBezTo>
                <a:cubicBezTo>
                  <a:pt x="3949357" y="706547"/>
                  <a:pt x="3836631" y="598232"/>
                  <a:pt x="3561572" y="646113"/>
                </a:cubicBezTo>
                <a:cubicBezTo>
                  <a:pt x="3286514" y="693994"/>
                  <a:pt x="3177304" y="618001"/>
                  <a:pt x="3051080" y="646113"/>
                </a:cubicBezTo>
                <a:cubicBezTo>
                  <a:pt x="2924856" y="674225"/>
                  <a:pt x="2739032" y="608465"/>
                  <a:pt x="2457484" y="646113"/>
                </a:cubicBezTo>
                <a:cubicBezTo>
                  <a:pt x="2175936" y="683761"/>
                  <a:pt x="2003069" y="609209"/>
                  <a:pt x="1863889" y="646113"/>
                </a:cubicBezTo>
                <a:cubicBezTo>
                  <a:pt x="1724710" y="683017"/>
                  <a:pt x="1485478" y="612598"/>
                  <a:pt x="1353397" y="646113"/>
                </a:cubicBezTo>
                <a:cubicBezTo>
                  <a:pt x="1221316" y="679628"/>
                  <a:pt x="1042744" y="579965"/>
                  <a:pt x="801354" y="646113"/>
                </a:cubicBezTo>
                <a:cubicBezTo>
                  <a:pt x="559964" y="712261"/>
                  <a:pt x="359891" y="584778"/>
                  <a:pt x="0" y="646113"/>
                </a:cubicBezTo>
                <a:cubicBezTo>
                  <a:pt x="-4299" y="552473"/>
                  <a:pt x="36466" y="465518"/>
                  <a:pt x="0" y="335979"/>
                </a:cubicBezTo>
                <a:cubicBezTo>
                  <a:pt x="-36466" y="206440"/>
                  <a:pt x="6962" y="84999"/>
                  <a:pt x="0" y="0"/>
                </a:cubicBezTo>
                <a:close/>
              </a:path>
            </a:pathLst>
          </a:custGeom>
          <a:solidFill>
            <a:srgbClr val="FFFFCC"/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208641978">
                  <a:custGeom>
                    <a:avLst/>
                    <a:gdLst>
                      <a:gd name="connsiteX0" fmla="*/ 0 w 8441242"/>
                      <a:gd name="connsiteY0" fmla="*/ 0 h 646331"/>
                      <a:gd name="connsiteX1" fmla="*/ 952653 w 8441242"/>
                      <a:gd name="connsiteY1" fmla="*/ 0 h 646331"/>
                      <a:gd name="connsiteX2" fmla="*/ 1905309 w 8441242"/>
                      <a:gd name="connsiteY2" fmla="*/ 0 h 646331"/>
                      <a:gd name="connsiteX3" fmla="*/ 3111200 w 8441242"/>
                      <a:gd name="connsiteY3" fmla="*/ 0 h 646331"/>
                      <a:gd name="connsiteX4" fmla="*/ 4401505 w 8441242"/>
                      <a:gd name="connsiteY4" fmla="*/ 0 h 646331"/>
                      <a:gd name="connsiteX5" fmla="*/ 5776220 w 8441242"/>
                      <a:gd name="connsiteY5" fmla="*/ 0 h 646331"/>
                      <a:gd name="connsiteX6" fmla="*/ 6897700 w 8441242"/>
                      <a:gd name="connsiteY6" fmla="*/ 0 h 646331"/>
                      <a:gd name="connsiteX7" fmla="*/ 8441242 w 8441242"/>
                      <a:gd name="connsiteY7" fmla="*/ 0 h 646331"/>
                      <a:gd name="connsiteX8" fmla="*/ 8441242 w 8441242"/>
                      <a:gd name="connsiteY8" fmla="*/ 336092 h 646331"/>
                      <a:gd name="connsiteX9" fmla="*/ 8441242 w 8441242"/>
                      <a:gd name="connsiteY9" fmla="*/ 646331 h 646331"/>
                      <a:gd name="connsiteX10" fmla="*/ 7488588 w 8441242"/>
                      <a:gd name="connsiteY10" fmla="*/ 646331 h 646331"/>
                      <a:gd name="connsiteX11" fmla="*/ 6282694 w 8441242"/>
                      <a:gd name="connsiteY11" fmla="*/ 646331 h 646331"/>
                      <a:gd name="connsiteX12" fmla="*/ 5245627 w 8441242"/>
                      <a:gd name="connsiteY12" fmla="*/ 646331 h 646331"/>
                      <a:gd name="connsiteX13" fmla="*/ 4208563 w 8441242"/>
                      <a:gd name="connsiteY13" fmla="*/ 646331 h 646331"/>
                      <a:gd name="connsiteX14" fmla="*/ 3087082 w 8441242"/>
                      <a:gd name="connsiteY14" fmla="*/ 646331 h 646331"/>
                      <a:gd name="connsiteX15" fmla="*/ 1796778 w 8441242"/>
                      <a:gd name="connsiteY15" fmla="*/ 646331 h 646331"/>
                      <a:gd name="connsiteX16" fmla="*/ 0 w 8441242"/>
                      <a:gd name="connsiteY16" fmla="*/ 646331 h 646331"/>
                      <a:gd name="connsiteX17" fmla="*/ 0 w 8441242"/>
                      <a:gd name="connsiteY17" fmla="*/ 316701 h 646331"/>
                      <a:gd name="connsiteX18" fmla="*/ 0 w 8441242"/>
                      <a:gd name="connsiteY18" fmla="*/ 0 h 646331"/>
                      <a:gd name="connsiteX0" fmla="*/ 0 w 8441242"/>
                      <a:gd name="connsiteY0" fmla="*/ 0 h 646331"/>
                      <a:gd name="connsiteX1" fmla="*/ 1290304 w 8441242"/>
                      <a:gd name="connsiteY1" fmla="*/ 0 h 646331"/>
                      <a:gd name="connsiteX2" fmla="*/ 2242958 w 8441242"/>
                      <a:gd name="connsiteY2" fmla="*/ 0 h 646331"/>
                      <a:gd name="connsiteX3" fmla="*/ 3448851 w 8441242"/>
                      <a:gd name="connsiteY3" fmla="*/ 0 h 646331"/>
                      <a:gd name="connsiteX4" fmla="*/ 4823566 w 8441242"/>
                      <a:gd name="connsiteY4" fmla="*/ 0 h 646331"/>
                      <a:gd name="connsiteX5" fmla="*/ 5945046 w 8441242"/>
                      <a:gd name="connsiteY5" fmla="*/ 0 h 646331"/>
                      <a:gd name="connsiteX6" fmla="*/ 6897700 w 8441242"/>
                      <a:gd name="connsiteY6" fmla="*/ 0 h 646331"/>
                      <a:gd name="connsiteX7" fmla="*/ 8441242 w 8441242"/>
                      <a:gd name="connsiteY7" fmla="*/ 0 h 646331"/>
                      <a:gd name="connsiteX8" fmla="*/ 8441242 w 8441242"/>
                      <a:gd name="connsiteY8" fmla="*/ 336092 h 646331"/>
                      <a:gd name="connsiteX9" fmla="*/ 8441242 w 8441242"/>
                      <a:gd name="connsiteY9" fmla="*/ 646331 h 646331"/>
                      <a:gd name="connsiteX10" fmla="*/ 7235350 w 8441242"/>
                      <a:gd name="connsiteY10" fmla="*/ 646331 h 646331"/>
                      <a:gd name="connsiteX11" fmla="*/ 6198283 w 8441242"/>
                      <a:gd name="connsiteY11" fmla="*/ 646331 h 646331"/>
                      <a:gd name="connsiteX12" fmla="*/ 4992390 w 8441242"/>
                      <a:gd name="connsiteY12" fmla="*/ 646331 h 646331"/>
                      <a:gd name="connsiteX13" fmla="*/ 3786499 w 8441242"/>
                      <a:gd name="connsiteY13" fmla="*/ 646331 h 646331"/>
                      <a:gd name="connsiteX14" fmla="*/ 2749432 w 8441242"/>
                      <a:gd name="connsiteY14" fmla="*/ 646331 h 646331"/>
                      <a:gd name="connsiteX15" fmla="*/ 1627954 w 8441242"/>
                      <a:gd name="connsiteY15" fmla="*/ 646331 h 646331"/>
                      <a:gd name="connsiteX16" fmla="*/ 0 w 8441242"/>
                      <a:gd name="connsiteY16" fmla="*/ 646331 h 646331"/>
                      <a:gd name="connsiteX17" fmla="*/ 0 w 8441242"/>
                      <a:gd name="connsiteY17" fmla="*/ 336092 h 646331"/>
                      <a:gd name="connsiteX18" fmla="*/ 0 w 8441242"/>
                      <a:gd name="connsiteY18" fmla="*/ 0 h 6463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8441242" h="646331" fill="none" extrusionOk="0">
                        <a:moveTo>
                          <a:pt x="0" y="0"/>
                        </a:moveTo>
                        <a:cubicBezTo>
                          <a:pt x="473786" y="-36786"/>
                          <a:pt x="511324" y="52611"/>
                          <a:pt x="952653" y="0"/>
                        </a:cubicBezTo>
                        <a:cubicBezTo>
                          <a:pt x="1387042" y="-10667"/>
                          <a:pt x="1529282" y="34864"/>
                          <a:pt x="1905309" y="0"/>
                        </a:cubicBezTo>
                        <a:cubicBezTo>
                          <a:pt x="2173992" y="-41770"/>
                          <a:pt x="2913256" y="12943"/>
                          <a:pt x="3111200" y="0"/>
                        </a:cubicBezTo>
                        <a:cubicBezTo>
                          <a:pt x="3289199" y="-99764"/>
                          <a:pt x="3819163" y="41052"/>
                          <a:pt x="4401505" y="0"/>
                        </a:cubicBezTo>
                        <a:cubicBezTo>
                          <a:pt x="4978333" y="-45551"/>
                          <a:pt x="5446029" y="18863"/>
                          <a:pt x="5776220" y="0"/>
                        </a:cubicBezTo>
                        <a:cubicBezTo>
                          <a:pt x="5989777" y="-20719"/>
                          <a:pt x="6421379" y="10823"/>
                          <a:pt x="6897700" y="0"/>
                        </a:cubicBezTo>
                        <a:cubicBezTo>
                          <a:pt x="7466219" y="-73861"/>
                          <a:pt x="8047680" y="81530"/>
                          <a:pt x="8441242" y="0"/>
                        </a:cubicBezTo>
                        <a:cubicBezTo>
                          <a:pt x="8496949" y="78921"/>
                          <a:pt x="8357689" y="282198"/>
                          <a:pt x="8441242" y="336092"/>
                        </a:cubicBezTo>
                        <a:cubicBezTo>
                          <a:pt x="8508075" y="413082"/>
                          <a:pt x="8423557" y="581425"/>
                          <a:pt x="8441242" y="646331"/>
                        </a:cubicBezTo>
                        <a:cubicBezTo>
                          <a:pt x="8167256" y="701515"/>
                          <a:pt x="7709525" y="627878"/>
                          <a:pt x="7488588" y="646331"/>
                        </a:cubicBezTo>
                        <a:cubicBezTo>
                          <a:pt x="7228991" y="684548"/>
                          <a:pt x="6498719" y="645892"/>
                          <a:pt x="6282694" y="646331"/>
                        </a:cubicBezTo>
                        <a:cubicBezTo>
                          <a:pt x="6060842" y="635315"/>
                          <a:pt x="5522790" y="595377"/>
                          <a:pt x="5245627" y="646331"/>
                        </a:cubicBezTo>
                        <a:cubicBezTo>
                          <a:pt x="4930222" y="736515"/>
                          <a:pt x="4558909" y="630899"/>
                          <a:pt x="4208563" y="646331"/>
                        </a:cubicBezTo>
                        <a:cubicBezTo>
                          <a:pt x="3876613" y="652823"/>
                          <a:pt x="3589140" y="578525"/>
                          <a:pt x="3087082" y="646331"/>
                        </a:cubicBezTo>
                        <a:cubicBezTo>
                          <a:pt x="2644307" y="749187"/>
                          <a:pt x="2228769" y="633666"/>
                          <a:pt x="1796778" y="646331"/>
                        </a:cubicBezTo>
                        <a:cubicBezTo>
                          <a:pt x="1319757" y="585945"/>
                          <a:pt x="535536" y="560472"/>
                          <a:pt x="0" y="646331"/>
                        </a:cubicBezTo>
                        <a:cubicBezTo>
                          <a:pt x="20552" y="562071"/>
                          <a:pt x="64912" y="448380"/>
                          <a:pt x="0" y="316701"/>
                        </a:cubicBezTo>
                        <a:cubicBezTo>
                          <a:pt x="-79800" y="181236"/>
                          <a:pt x="35862" y="140746"/>
                          <a:pt x="0" y="0"/>
                        </a:cubicBezTo>
                        <a:close/>
                      </a:path>
                      <a:path w="8441242" h="646331" stroke="0" extrusionOk="0">
                        <a:moveTo>
                          <a:pt x="0" y="0"/>
                        </a:moveTo>
                        <a:cubicBezTo>
                          <a:pt x="514274" y="4319"/>
                          <a:pt x="803378" y="118105"/>
                          <a:pt x="1290304" y="0"/>
                        </a:cubicBezTo>
                        <a:cubicBezTo>
                          <a:pt x="1736376" y="-104486"/>
                          <a:pt x="2049391" y="-15894"/>
                          <a:pt x="2242958" y="0"/>
                        </a:cubicBezTo>
                        <a:cubicBezTo>
                          <a:pt x="2540011" y="15823"/>
                          <a:pt x="3093257" y="-70312"/>
                          <a:pt x="3448851" y="0"/>
                        </a:cubicBezTo>
                        <a:cubicBezTo>
                          <a:pt x="3807092" y="-10608"/>
                          <a:pt x="4099828" y="58068"/>
                          <a:pt x="4823566" y="0"/>
                        </a:cubicBezTo>
                        <a:cubicBezTo>
                          <a:pt x="5537043" y="-15498"/>
                          <a:pt x="5700345" y="34556"/>
                          <a:pt x="5945046" y="0"/>
                        </a:cubicBezTo>
                        <a:cubicBezTo>
                          <a:pt x="6184579" y="101"/>
                          <a:pt x="6586941" y="-10059"/>
                          <a:pt x="6897700" y="0"/>
                        </a:cubicBezTo>
                        <a:cubicBezTo>
                          <a:pt x="7083292" y="-119809"/>
                          <a:pt x="7900057" y="-7621"/>
                          <a:pt x="8441242" y="0"/>
                        </a:cubicBezTo>
                        <a:cubicBezTo>
                          <a:pt x="8469327" y="123979"/>
                          <a:pt x="8399714" y="226864"/>
                          <a:pt x="8441242" y="336092"/>
                        </a:cubicBezTo>
                        <a:cubicBezTo>
                          <a:pt x="8466023" y="440586"/>
                          <a:pt x="8381375" y="505238"/>
                          <a:pt x="8441242" y="646331"/>
                        </a:cubicBezTo>
                        <a:cubicBezTo>
                          <a:pt x="7974117" y="670680"/>
                          <a:pt x="7784287" y="598651"/>
                          <a:pt x="7235350" y="646331"/>
                        </a:cubicBezTo>
                        <a:cubicBezTo>
                          <a:pt x="6695186" y="663897"/>
                          <a:pt x="6416192" y="645330"/>
                          <a:pt x="6198283" y="646331"/>
                        </a:cubicBezTo>
                        <a:cubicBezTo>
                          <a:pt x="5999619" y="653199"/>
                          <a:pt x="5609841" y="546485"/>
                          <a:pt x="4992390" y="646331"/>
                        </a:cubicBezTo>
                        <a:cubicBezTo>
                          <a:pt x="4482503" y="654367"/>
                          <a:pt x="4065064" y="684127"/>
                          <a:pt x="3786499" y="646331"/>
                        </a:cubicBezTo>
                        <a:cubicBezTo>
                          <a:pt x="3519194" y="654000"/>
                          <a:pt x="2998905" y="604850"/>
                          <a:pt x="2749432" y="646331"/>
                        </a:cubicBezTo>
                        <a:cubicBezTo>
                          <a:pt x="2500658" y="688335"/>
                          <a:pt x="2139594" y="598114"/>
                          <a:pt x="1627954" y="646331"/>
                        </a:cubicBezTo>
                        <a:cubicBezTo>
                          <a:pt x="1243336" y="703768"/>
                          <a:pt x="682600" y="596920"/>
                          <a:pt x="0" y="646331"/>
                        </a:cubicBezTo>
                        <a:cubicBezTo>
                          <a:pt x="-23317" y="546153"/>
                          <a:pt x="74708" y="468210"/>
                          <a:pt x="0" y="336092"/>
                        </a:cubicBezTo>
                        <a:cubicBezTo>
                          <a:pt x="-80446" y="205494"/>
                          <a:pt x="30554" y="95154"/>
                          <a:pt x="0" y="0"/>
                        </a:cubicBezTo>
                        <a:close/>
                      </a:path>
                      <a:path w="8441242" h="646331" fill="none" stroke="0" extrusionOk="0">
                        <a:moveTo>
                          <a:pt x="0" y="0"/>
                        </a:moveTo>
                        <a:cubicBezTo>
                          <a:pt x="468730" y="-35439"/>
                          <a:pt x="528152" y="53943"/>
                          <a:pt x="952653" y="0"/>
                        </a:cubicBezTo>
                        <a:cubicBezTo>
                          <a:pt x="1405816" y="-11505"/>
                          <a:pt x="1568852" y="-30778"/>
                          <a:pt x="1905309" y="0"/>
                        </a:cubicBezTo>
                        <a:cubicBezTo>
                          <a:pt x="2216338" y="-55896"/>
                          <a:pt x="2862050" y="-22119"/>
                          <a:pt x="3111200" y="0"/>
                        </a:cubicBezTo>
                        <a:cubicBezTo>
                          <a:pt x="3446521" y="24674"/>
                          <a:pt x="3831271" y="43558"/>
                          <a:pt x="4401505" y="0"/>
                        </a:cubicBezTo>
                        <a:cubicBezTo>
                          <a:pt x="4969493" y="-35309"/>
                          <a:pt x="5434700" y="119444"/>
                          <a:pt x="5776220" y="0"/>
                        </a:cubicBezTo>
                        <a:cubicBezTo>
                          <a:pt x="6103888" y="-118823"/>
                          <a:pt x="6431117" y="-59262"/>
                          <a:pt x="6897700" y="0"/>
                        </a:cubicBezTo>
                        <a:cubicBezTo>
                          <a:pt x="7344940" y="-36939"/>
                          <a:pt x="7977134" y="94042"/>
                          <a:pt x="8441242" y="0"/>
                        </a:cubicBezTo>
                        <a:cubicBezTo>
                          <a:pt x="8510442" y="112219"/>
                          <a:pt x="8354767" y="266680"/>
                          <a:pt x="8441242" y="336092"/>
                        </a:cubicBezTo>
                        <a:cubicBezTo>
                          <a:pt x="8509190" y="423657"/>
                          <a:pt x="8404252" y="585152"/>
                          <a:pt x="8441242" y="646331"/>
                        </a:cubicBezTo>
                        <a:cubicBezTo>
                          <a:pt x="8153639" y="685026"/>
                          <a:pt x="7704009" y="671183"/>
                          <a:pt x="7488588" y="646331"/>
                        </a:cubicBezTo>
                        <a:cubicBezTo>
                          <a:pt x="7258097" y="699127"/>
                          <a:pt x="6535430" y="643446"/>
                          <a:pt x="6282694" y="646331"/>
                        </a:cubicBezTo>
                        <a:cubicBezTo>
                          <a:pt x="6069430" y="665033"/>
                          <a:pt x="5424735" y="602347"/>
                          <a:pt x="5245627" y="646331"/>
                        </a:cubicBezTo>
                        <a:cubicBezTo>
                          <a:pt x="5037730" y="739148"/>
                          <a:pt x="4585726" y="670058"/>
                          <a:pt x="4208563" y="646331"/>
                        </a:cubicBezTo>
                        <a:cubicBezTo>
                          <a:pt x="3833658" y="595992"/>
                          <a:pt x="3597839" y="591540"/>
                          <a:pt x="3087082" y="646331"/>
                        </a:cubicBezTo>
                        <a:cubicBezTo>
                          <a:pt x="2624098" y="597420"/>
                          <a:pt x="2322489" y="575799"/>
                          <a:pt x="1796778" y="646331"/>
                        </a:cubicBezTo>
                        <a:cubicBezTo>
                          <a:pt x="1257213" y="757999"/>
                          <a:pt x="671564" y="749591"/>
                          <a:pt x="0" y="646331"/>
                        </a:cubicBezTo>
                        <a:cubicBezTo>
                          <a:pt x="-28238" y="607605"/>
                          <a:pt x="76895" y="460825"/>
                          <a:pt x="0" y="316701"/>
                        </a:cubicBezTo>
                        <a:cubicBezTo>
                          <a:pt x="-81101" y="193686"/>
                          <a:pt x="-12067" y="12644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600" b="1" i="1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b) Đáy và đường cao của hình tam giác</a:t>
            </a:r>
            <a:endParaRPr kumimoji="0" lang="vi-VN" altLang="en-US" sz="3600" b="1" i="1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0663" name="Group 7">
            <a:extLst>
              <a:ext uri="{FF2B5EF4-FFF2-40B4-BE49-F238E27FC236}">
                <a16:creationId xmlns:a16="http://schemas.microsoft.com/office/drawing/2014/main" id="{85A20282-3190-4450-B4C6-5346BFD23AF3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2205038"/>
            <a:ext cx="4572000" cy="3281362"/>
            <a:chOff x="96" y="1200"/>
            <a:chExt cx="2880" cy="1785"/>
          </a:xfrm>
        </p:grpSpPr>
        <p:sp>
          <p:nvSpPr>
            <p:cNvPr id="23576" name="AutoShape 8">
              <a:extLst>
                <a:ext uri="{FF2B5EF4-FFF2-40B4-BE49-F238E27FC236}">
                  <a16:creationId xmlns:a16="http://schemas.microsoft.com/office/drawing/2014/main" id="{0AE61535-477F-492E-9D8C-9DFB7ADDAC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1536"/>
              <a:ext cx="2112" cy="1248"/>
            </a:xfrm>
            <a:prstGeom prst="triangle">
              <a:avLst>
                <a:gd name="adj" fmla="val 25282"/>
              </a:avLst>
            </a:prstGeom>
            <a:noFill/>
            <a:ln w="57150">
              <a:solidFill>
                <a:srgbClr val="29292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577" name="Text Box 9">
              <a:extLst>
                <a:ext uri="{FF2B5EF4-FFF2-40B4-BE49-F238E27FC236}">
                  <a16:creationId xmlns:a16="http://schemas.microsoft.com/office/drawing/2014/main" id="{B0BFB746-BC36-4F9C-8CFC-2C6E1E7CA8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1200"/>
              <a:ext cx="480" cy="249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</a:p>
          </p:txBody>
        </p:sp>
        <p:sp>
          <p:nvSpPr>
            <p:cNvPr id="23578" name="Text Box 10">
              <a:extLst>
                <a:ext uri="{FF2B5EF4-FFF2-40B4-BE49-F238E27FC236}">
                  <a16:creationId xmlns:a16="http://schemas.microsoft.com/office/drawing/2014/main" id="{DF8EA32C-E523-4D80-9249-3B79AD6EC5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2688"/>
              <a:ext cx="480" cy="249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</a:p>
          </p:txBody>
        </p:sp>
        <p:sp>
          <p:nvSpPr>
            <p:cNvPr id="23579" name="Text Box 11">
              <a:extLst>
                <a:ext uri="{FF2B5EF4-FFF2-40B4-BE49-F238E27FC236}">
                  <a16:creationId xmlns:a16="http://schemas.microsoft.com/office/drawing/2014/main" id="{43CCC70D-F117-4333-9F5E-F920963D4F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2736"/>
              <a:ext cx="480" cy="249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</a:p>
          </p:txBody>
        </p:sp>
      </p:grpSp>
      <p:sp>
        <p:nvSpPr>
          <p:cNvPr id="70670" name="Line 14">
            <a:extLst>
              <a:ext uri="{FF2B5EF4-FFF2-40B4-BE49-F238E27FC236}">
                <a16:creationId xmlns:a16="http://schemas.microsoft.com/office/drawing/2014/main" id="{3740B0C3-CBC7-4FC3-9433-556579BD445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95801" y="5105401"/>
            <a:ext cx="3382963" cy="3175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0671" name="Text Box 15">
            <a:extLst>
              <a:ext uri="{FF2B5EF4-FFF2-40B4-BE49-F238E27FC236}">
                <a16:creationId xmlns:a16="http://schemas.microsoft.com/office/drawing/2014/main" id="{86104225-7F7F-4EF5-B716-4B5ED73CD2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264" y="2786063"/>
            <a:ext cx="1828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BC là đáy,</a:t>
            </a:r>
          </a:p>
        </p:txBody>
      </p:sp>
      <p:sp>
        <p:nvSpPr>
          <p:cNvPr id="70672" name="Line 16">
            <a:extLst>
              <a:ext uri="{FF2B5EF4-FFF2-40B4-BE49-F238E27FC236}">
                <a16:creationId xmlns:a16="http://schemas.microsoft.com/office/drawing/2014/main" id="{A14B7B3F-A8F0-439A-9D91-C2DAEA03F0AA}"/>
              </a:ext>
            </a:extLst>
          </p:cNvPr>
          <p:cNvSpPr>
            <a:spLocks noChangeShapeType="1"/>
          </p:cNvSpPr>
          <p:nvPr/>
        </p:nvSpPr>
        <p:spPr bwMode="auto">
          <a:xfrm>
            <a:off x="5348289" y="2862263"/>
            <a:ext cx="14287" cy="2239962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0673" name="Group 17">
            <a:extLst>
              <a:ext uri="{FF2B5EF4-FFF2-40B4-BE49-F238E27FC236}">
                <a16:creationId xmlns:a16="http://schemas.microsoft.com/office/drawing/2014/main" id="{EC47DF1C-0FCF-4899-9BAE-3930A716D35A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5391151" y="1338263"/>
            <a:ext cx="804863" cy="1522412"/>
            <a:chOff x="1968" y="2304"/>
            <a:chExt cx="507" cy="959"/>
          </a:xfrm>
        </p:grpSpPr>
        <p:grpSp>
          <p:nvGrpSpPr>
            <p:cNvPr id="23568" name="Group 18">
              <a:extLst>
                <a:ext uri="{FF2B5EF4-FFF2-40B4-BE49-F238E27FC236}">
                  <a16:creationId xmlns:a16="http://schemas.microsoft.com/office/drawing/2014/main" id="{1CCA02CB-EC70-486C-A8BC-36C6D1156F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23" y="2410"/>
              <a:ext cx="276" cy="576"/>
              <a:chOff x="1604" y="1695"/>
              <a:chExt cx="397" cy="752"/>
            </a:xfrm>
          </p:grpSpPr>
          <p:sp>
            <p:nvSpPr>
              <p:cNvPr id="23573" name="Line 19">
                <a:extLst>
                  <a:ext uri="{FF2B5EF4-FFF2-40B4-BE49-F238E27FC236}">
                    <a16:creationId xmlns:a16="http://schemas.microsoft.com/office/drawing/2014/main" id="{E8F56234-EDD5-4723-AAEA-0D7F9B5413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04" y="1728"/>
                <a:ext cx="397" cy="0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</a14:hiddenEffects>
                </a:ext>
              </a:extLst>
            </p:spPr>
            <p:txBody>
              <a:bodyPr bIns="13716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3574" name="Line 20">
                <a:extLst>
                  <a:ext uri="{FF2B5EF4-FFF2-40B4-BE49-F238E27FC236}">
                    <a16:creationId xmlns:a16="http://schemas.microsoft.com/office/drawing/2014/main" id="{1A146DD9-E8DE-4F07-90C4-178293B28D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1658" y="2071"/>
                <a:ext cx="679" cy="0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</a14:hiddenEffects>
                </a:ext>
              </a:extLst>
            </p:spPr>
            <p:txBody>
              <a:bodyPr bIns="13716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3575" name="Line 21">
                <a:extLst>
                  <a:ext uri="{FF2B5EF4-FFF2-40B4-BE49-F238E27FC236}">
                    <a16:creationId xmlns:a16="http://schemas.microsoft.com/office/drawing/2014/main" id="{09F47554-D754-4BBB-B21C-33D55522BF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4620000" flipH="1">
                <a:off x="1427" y="1952"/>
                <a:ext cx="752" cy="238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</a14:hiddenEffects>
                </a:ext>
              </a:extLst>
            </p:spPr>
            <p:txBody>
              <a:bodyPr bIns="13716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23569" name="Group 22">
              <a:extLst>
                <a:ext uri="{FF2B5EF4-FFF2-40B4-BE49-F238E27FC236}">
                  <a16:creationId xmlns:a16="http://schemas.microsoft.com/office/drawing/2014/main" id="{5AE2BD1A-7B73-4411-A9ED-48E8E03C05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68" y="2304"/>
              <a:ext cx="507" cy="959"/>
              <a:chOff x="1624" y="1670"/>
              <a:chExt cx="507" cy="959"/>
            </a:xfrm>
          </p:grpSpPr>
          <p:sp>
            <p:nvSpPr>
              <p:cNvPr id="23570" name="Line 23">
                <a:extLst>
                  <a:ext uri="{FF2B5EF4-FFF2-40B4-BE49-F238E27FC236}">
                    <a16:creationId xmlns:a16="http://schemas.microsoft.com/office/drawing/2014/main" id="{44372636-DAE1-4E38-83FE-C8C13FDC03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24" y="1713"/>
                <a:ext cx="507" cy="0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</a14:hiddenEffects>
                </a:ext>
              </a:extLst>
            </p:spPr>
            <p:txBody>
              <a:bodyPr bIns="13716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3571" name="Line 24">
                <a:extLst>
                  <a:ext uri="{FF2B5EF4-FFF2-40B4-BE49-F238E27FC236}">
                    <a16:creationId xmlns:a16="http://schemas.microsoft.com/office/drawing/2014/main" id="{A22AEACE-47C4-477A-A3B2-7DD9FA5B17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1694" y="2149"/>
                <a:ext cx="864" cy="0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</a14:hiddenEffects>
                </a:ext>
              </a:extLst>
            </p:spPr>
            <p:txBody>
              <a:bodyPr bIns="13716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3572" name="Line 25">
                <a:extLst>
                  <a:ext uri="{FF2B5EF4-FFF2-40B4-BE49-F238E27FC236}">
                    <a16:creationId xmlns:a16="http://schemas.microsoft.com/office/drawing/2014/main" id="{EE5801D7-8FD1-4EDD-9256-B75031D451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4620000" flipH="1">
                <a:off x="1398" y="2002"/>
                <a:ext cx="959" cy="296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</a14:hiddenEffects>
                </a:ext>
              </a:extLst>
            </p:spPr>
            <p:txBody>
              <a:bodyPr bIns="13716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grpSp>
        <p:nvGrpSpPr>
          <p:cNvPr id="70682" name="Group 26">
            <a:extLst>
              <a:ext uri="{FF2B5EF4-FFF2-40B4-BE49-F238E27FC236}">
                <a16:creationId xmlns:a16="http://schemas.microsoft.com/office/drawing/2014/main" id="{8BAE2808-6096-4141-BC48-25B7A4BF6AF0}"/>
              </a:ext>
            </a:extLst>
          </p:cNvPr>
          <p:cNvGrpSpPr>
            <a:grpSpLocks/>
          </p:cNvGrpSpPr>
          <p:nvPr/>
        </p:nvGrpSpPr>
        <p:grpSpPr bwMode="auto">
          <a:xfrm>
            <a:off x="5395913" y="4843463"/>
            <a:ext cx="228600" cy="228600"/>
            <a:chOff x="4128" y="2841"/>
            <a:chExt cx="144" cy="144"/>
          </a:xfrm>
        </p:grpSpPr>
        <p:sp>
          <p:nvSpPr>
            <p:cNvPr id="23566" name="Line 27">
              <a:extLst>
                <a:ext uri="{FF2B5EF4-FFF2-40B4-BE49-F238E27FC236}">
                  <a16:creationId xmlns:a16="http://schemas.microsoft.com/office/drawing/2014/main" id="{7CE0C9F9-34FE-4931-A648-7A549C6EFC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2841"/>
              <a:ext cx="14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567" name="Line 28">
              <a:extLst>
                <a:ext uri="{FF2B5EF4-FFF2-40B4-BE49-F238E27FC236}">
                  <a16:creationId xmlns:a16="http://schemas.microsoft.com/office/drawing/2014/main" id="{BBB9B77B-CB12-4377-9812-2A0FC62A2A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2" y="2841"/>
              <a:ext cx="0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70685" name="Rectangle 29">
            <a:extLst>
              <a:ext uri="{FF2B5EF4-FFF2-40B4-BE49-F238E27FC236}">
                <a16:creationId xmlns:a16="http://schemas.microsoft.com/office/drawing/2014/main" id="{C9336EB8-E511-4637-8AFD-64512B8C9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2725" y="5105400"/>
            <a:ext cx="42351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wrap="none" bIns="13716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</a:p>
        </p:txBody>
      </p:sp>
      <p:sp>
        <p:nvSpPr>
          <p:cNvPr id="70686" name="Text Box 30">
            <a:extLst>
              <a:ext uri="{FF2B5EF4-FFF2-40B4-BE49-F238E27FC236}">
                <a16:creationId xmlns:a16="http://schemas.microsoft.com/office/drawing/2014/main" id="{FD1CCE89-14D5-42DA-B8B7-0EF2CE48F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3756" y="5492750"/>
            <a:ext cx="4967287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AH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nó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hạ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BC.</a:t>
            </a:r>
          </a:p>
        </p:txBody>
      </p:sp>
      <p:sp>
        <p:nvSpPr>
          <p:cNvPr id="70687" name="Text Box 31">
            <a:extLst>
              <a:ext uri="{FF2B5EF4-FFF2-40B4-BE49-F238E27FC236}">
                <a16:creationId xmlns:a16="http://schemas.microsoft.com/office/drawing/2014/main" id="{2E2606CC-54EC-4C6C-93E7-DF076D6C2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264" y="3429000"/>
            <a:ext cx="449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Độ dài AH là chiều cao.</a:t>
            </a:r>
          </a:p>
        </p:txBody>
      </p:sp>
      <p:sp>
        <p:nvSpPr>
          <p:cNvPr id="29" name="Text Box 26">
            <a:extLst>
              <a:ext uri="{FF2B5EF4-FFF2-40B4-BE49-F238E27FC236}">
                <a16:creationId xmlns:a16="http://schemas.microsoft.com/office/drawing/2014/main" id="{8DD7F194-9F58-4A76-9EFD-92866650D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2558" y="1265412"/>
            <a:ext cx="4137441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cao</a:t>
            </a:r>
            <a:r>
              <a:rPr kumimoji="0" lang="en-US" alt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thẳng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đỉnh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đáy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0" name="Text Box 26">
            <a:extLst>
              <a:ext uri="{FF2B5EF4-FFF2-40B4-BE49-F238E27FC236}">
                <a16:creationId xmlns:a16="http://schemas.microsoft.com/office/drawing/2014/main" id="{BF726042-ECCC-48B7-9066-60404975A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0067" y="2905073"/>
            <a:ext cx="3692734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Chiều</a:t>
            </a:r>
            <a:r>
              <a:rPr kumimoji="0" lang="en-US" alt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cao</a:t>
            </a:r>
            <a:r>
              <a:rPr kumimoji="0" lang="en-US" alt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dài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AH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ta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0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0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0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26" dur="2000" fill="hold"/>
                                        <p:tgtEl>
                                          <p:spTgt spid="706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0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70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70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70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70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71" grpId="0"/>
      <p:bldP spid="70685" grpId="0"/>
      <p:bldP spid="70686" grpId="0"/>
      <p:bldP spid="70687" grpId="0"/>
      <p:bldP spid="29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Box 5">
            <a:extLst>
              <a:ext uri="{FF2B5EF4-FFF2-40B4-BE49-F238E27FC236}">
                <a16:creationId xmlns:a16="http://schemas.microsoft.com/office/drawing/2014/main" id="{282063A5-751F-DAFD-9685-16ACC0ACE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3838" y="666751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i="1" dirty="0" err="1">
                <a:solidFill>
                  <a:srgbClr val="002060"/>
                </a:solidFill>
              </a:rPr>
              <a:t>Chỉ</a:t>
            </a:r>
            <a:r>
              <a:rPr lang="en-US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ra</a:t>
            </a:r>
            <a:r>
              <a:rPr lang="en-US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đường</a:t>
            </a:r>
            <a:r>
              <a:rPr lang="en-US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cao</a:t>
            </a:r>
            <a:r>
              <a:rPr lang="en-US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của</a:t>
            </a:r>
            <a:r>
              <a:rPr lang="en-US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các</a:t>
            </a:r>
            <a:r>
              <a:rPr lang="en-US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hình</a:t>
            </a:r>
            <a:r>
              <a:rPr lang="en-US" altLang="en-US" sz="3200" b="1" i="1" dirty="0">
                <a:solidFill>
                  <a:srgbClr val="002060"/>
                </a:solidFill>
              </a:rPr>
              <a:t> tam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giác</a:t>
            </a:r>
            <a:r>
              <a:rPr lang="en-US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sau</a:t>
            </a:r>
            <a:r>
              <a:rPr lang="en-US" altLang="en-US" sz="3200" b="1" i="1" dirty="0">
                <a:solidFill>
                  <a:srgbClr val="002060"/>
                </a:solidFill>
              </a:rPr>
              <a:t>:</a:t>
            </a:r>
          </a:p>
        </p:txBody>
      </p:sp>
      <p:grpSp>
        <p:nvGrpSpPr>
          <p:cNvPr id="35" name="Group 69">
            <a:extLst>
              <a:ext uri="{FF2B5EF4-FFF2-40B4-BE49-F238E27FC236}">
                <a16:creationId xmlns:a16="http://schemas.microsoft.com/office/drawing/2014/main" id="{B21E7097-D03B-25FA-B8E1-005624ECA695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1524000"/>
            <a:ext cx="3200400" cy="2819400"/>
            <a:chOff x="0" y="960"/>
            <a:chExt cx="2016" cy="1776"/>
          </a:xfrm>
        </p:grpSpPr>
        <p:sp>
          <p:nvSpPr>
            <p:cNvPr id="36" name="Text Box 33">
              <a:extLst>
                <a:ext uri="{FF2B5EF4-FFF2-40B4-BE49-F238E27FC236}">
                  <a16:creationId xmlns:a16="http://schemas.microsoft.com/office/drawing/2014/main" id="{142FCE5D-9FBB-B532-2B7B-805A48E160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960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A</a:t>
              </a:r>
            </a:p>
          </p:txBody>
        </p:sp>
        <p:sp>
          <p:nvSpPr>
            <p:cNvPr id="37" name="Text Box 34">
              <a:extLst>
                <a:ext uri="{FF2B5EF4-FFF2-40B4-BE49-F238E27FC236}">
                  <a16:creationId xmlns:a16="http://schemas.microsoft.com/office/drawing/2014/main" id="{12618C2C-2F7A-3AE4-16FE-87135AE736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6" y="2448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C</a:t>
              </a:r>
            </a:p>
          </p:txBody>
        </p:sp>
        <p:sp>
          <p:nvSpPr>
            <p:cNvPr id="38" name="Text Box 35">
              <a:extLst>
                <a:ext uri="{FF2B5EF4-FFF2-40B4-BE49-F238E27FC236}">
                  <a16:creationId xmlns:a16="http://schemas.microsoft.com/office/drawing/2014/main" id="{7F32DC79-8C04-DC6B-A677-4CA6A13492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448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B</a:t>
              </a:r>
            </a:p>
          </p:txBody>
        </p:sp>
        <p:sp>
          <p:nvSpPr>
            <p:cNvPr id="39" name="AutoShape 36">
              <a:extLst>
                <a:ext uri="{FF2B5EF4-FFF2-40B4-BE49-F238E27FC236}">
                  <a16:creationId xmlns:a16="http://schemas.microsoft.com/office/drawing/2014/main" id="{2CA1C58D-A46B-0613-A835-B9CD18FC2F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270"/>
              <a:ext cx="1514" cy="1226"/>
            </a:xfrm>
            <a:prstGeom prst="triangle">
              <a:avLst>
                <a:gd name="adj" fmla="val 50000"/>
              </a:avLst>
            </a:prstGeom>
            <a:noFill/>
            <a:ln w="38100" algn="ctr">
              <a:solidFill>
                <a:srgbClr val="6633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C0C0C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sp>
        <p:nvSpPr>
          <p:cNvPr id="40" name="Text Box 47">
            <a:extLst>
              <a:ext uri="{FF2B5EF4-FFF2-40B4-BE49-F238E27FC236}">
                <a16:creationId xmlns:a16="http://schemas.microsoft.com/office/drawing/2014/main" id="{ED29CB2D-B7D9-E09A-C3C4-34A7DE2A56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4175" y="40386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663300"/>
                </a:solidFill>
                <a:latin typeface=".VnTime" pitchFamily="34" charset="0"/>
              </a:rPr>
              <a:t>H</a:t>
            </a:r>
          </a:p>
        </p:txBody>
      </p:sp>
      <p:sp>
        <p:nvSpPr>
          <p:cNvPr id="41" name="Text Box 49">
            <a:extLst>
              <a:ext uri="{FF2B5EF4-FFF2-40B4-BE49-F238E27FC236}">
                <a16:creationId xmlns:a16="http://schemas.microsoft.com/office/drawing/2014/main" id="{ED956E97-90BC-8EBE-049F-6623F24E8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7000" y="39624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663300"/>
                </a:solidFill>
                <a:latin typeface=".VnTime" pitchFamily="34" charset="0"/>
              </a:rPr>
              <a:t>C</a:t>
            </a:r>
          </a:p>
        </p:txBody>
      </p:sp>
      <p:sp>
        <p:nvSpPr>
          <p:cNvPr id="42" name="AutoShape 50">
            <a:extLst>
              <a:ext uri="{FF2B5EF4-FFF2-40B4-BE49-F238E27FC236}">
                <a16:creationId xmlns:a16="http://schemas.microsoft.com/office/drawing/2014/main" id="{780F451F-4319-2C99-35F2-416587BB47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2057400"/>
            <a:ext cx="2209800" cy="1905000"/>
          </a:xfrm>
          <a:prstGeom prst="rtTriangle">
            <a:avLst/>
          </a:prstGeom>
          <a:noFill/>
          <a:ln w="38100" algn="ctr">
            <a:solidFill>
              <a:srgbClr val="663300"/>
            </a:solidFill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</a14:hiddenFill>
            </a:ext>
          </a:extLst>
        </p:spPr>
        <p:txBody>
          <a:bodyPr wrap="none" bIns="13716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3" name="Text Box 62">
            <a:extLst>
              <a:ext uri="{FF2B5EF4-FFF2-40B4-BE49-F238E27FC236}">
                <a16:creationId xmlns:a16="http://schemas.microsoft.com/office/drawing/2014/main" id="{23E2BAA0-3BBF-7AC0-6057-F7C49664E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25" y="1576388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663300"/>
                </a:solidFill>
                <a:latin typeface=".VnTime" pitchFamily="34" charset="0"/>
              </a:rPr>
              <a:t>A</a:t>
            </a:r>
          </a:p>
        </p:txBody>
      </p:sp>
      <p:grpSp>
        <p:nvGrpSpPr>
          <p:cNvPr id="44" name="Group 92">
            <a:extLst>
              <a:ext uri="{FF2B5EF4-FFF2-40B4-BE49-F238E27FC236}">
                <a16:creationId xmlns:a16="http://schemas.microsoft.com/office/drawing/2014/main" id="{452A7113-6F68-65AC-28A7-7EFF8835219E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1438276"/>
            <a:ext cx="3276600" cy="3006725"/>
            <a:chOff x="1920" y="906"/>
            <a:chExt cx="2064" cy="1894"/>
          </a:xfrm>
        </p:grpSpPr>
        <p:sp>
          <p:nvSpPr>
            <p:cNvPr id="45" name="Text Box 48">
              <a:extLst>
                <a:ext uri="{FF2B5EF4-FFF2-40B4-BE49-F238E27FC236}">
                  <a16:creationId xmlns:a16="http://schemas.microsoft.com/office/drawing/2014/main" id="{E9BB4CA8-78D1-09C0-0635-8126CAC0B5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90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A</a:t>
              </a:r>
            </a:p>
          </p:txBody>
        </p:sp>
        <p:sp>
          <p:nvSpPr>
            <p:cNvPr id="46" name="Text Box 61">
              <a:extLst>
                <a:ext uri="{FF2B5EF4-FFF2-40B4-BE49-F238E27FC236}">
                  <a16:creationId xmlns:a16="http://schemas.microsoft.com/office/drawing/2014/main" id="{FA52567A-320F-74AC-B112-48EC982A76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6" y="2496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B</a:t>
              </a:r>
            </a:p>
          </p:txBody>
        </p:sp>
        <p:grpSp>
          <p:nvGrpSpPr>
            <p:cNvPr id="47" name="Group 63">
              <a:extLst>
                <a:ext uri="{FF2B5EF4-FFF2-40B4-BE49-F238E27FC236}">
                  <a16:creationId xmlns:a16="http://schemas.microsoft.com/office/drawing/2014/main" id="{67E29E66-7E5A-2117-5640-6E98F55309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32" y="1248"/>
              <a:ext cx="1728" cy="1264"/>
              <a:chOff x="1672" y="1824"/>
              <a:chExt cx="2160" cy="1240"/>
            </a:xfrm>
          </p:grpSpPr>
          <p:sp>
            <p:nvSpPr>
              <p:cNvPr id="49" name="Line 64">
                <a:extLst>
                  <a:ext uri="{FF2B5EF4-FFF2-40B4-BE49-F238E27FC236}">
                    <a16:creationId xmlns:a16="http://schemas.microsoft.com/office/drawing/2014/main" id="{ECB08361-6570-8DDE-F9A9-9FD52BA053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0" y="1824"/>
                <a:ext cx="624" cy="1239"/>
              </a:xfrm>
              <a:prstGeom prst="line">
                <a:avLst/>
              </a:prstGeom>
              <a:noFill/>
              <a:ln w="3810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65">
                <a:extLst>
                  <a:ext uri="{FF2B5EF4-FFF2-40B4-BE49-F238E27FC236}">
                    <a16:creationId xmlns:a16="http://schemas.microsoft.com/office/drawing/2014/main" id="{84775547-A3AF-BE40-3369-F765E90CBD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72" y="1825"/>
                <a:ext cx="2160" cy="1239"/>
              </a:xfrm>
              <a:prstGeom prst="line">
                <a:avLst/>
              </a:prstGeom>
              <a:noFill/>
              <a:ln w="3810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66">
                <a:extLst>
                  <a:ext uri="{FF2B5EF4-FFF2-40B4-BE49-F238E27FC236}">
                    <a16:creationId xmlns:a16="http://schemas.microsoft.com/office/drawing/2014/main" id="{76447562-64A3-A110-7CFC-D15227504A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96" y="3063"/>
                <a:ext cx="1536" cy="0"/>
              </a:xfrm>
              <a:prstGeom prst="line">
                <a:avLst/>
              </a:prstGeom>
              <a:noFill/>
              <a:ln w="3810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8" name="Text Box 67">
              <a:extLst>
                <a:ext uri="{FF2B5EF4-FFF2-40B4-BE49-F238E27FC236}">
                  <a16:creationId xmlns:a16="http://schemas.microsoft.com/office/drawing/2014/main" id="{E2A3BF75-5522-7794-CE96-A5BF198340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4" y="2512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C</a:t>
              </a:r>
            </a:p>
          </p:txBody>
        </p:sp>
      </p:grpSp>
      <p:sp>
        <p:nvSpPr>
          <p:cNvPr id="52" name="Text Box 71">
            <a:extLst>
              <a:ext uri="{FF2B5EF4-FFF2-40B4-BE49-F238E27FC236}">
                <a16:creationId xmlns:a16="http://schemas.microsoft.com/office/drawing/2014/main" id="{4DBD8FD7-E42E-15B2-60CA-2AF123F97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39624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663300"/>
                </a:solidFill>
                <a:latin typeface=".VnTime" pitchFamily="34" charset="0"/>
              </a:rPr>
              <a:t>B</a:t>
            </a:r>
          </a:p>
        </p:txBody>
      </p:sp>
      <p:sp>
        <p:nvSpPr>
          <p:cNvPr id="53" name="Line 82">
            <a:extLst>
              <a:ext uri="{FF2B5EF4-FFF2-40B4-BE49-F238E27FC236}">
                <a16:creationId xmlns:a16="http://schemas.microsoft.com/office/drawing/2014/main" id="{C02969EB-8DB7-B925-FADB-3CDFF84DFF19}"/>
              </a:ext>
            </a:extLst>
          </p:cNvPr>
          <p:cNvSpPr>
            <a:spLocks noChangeShapeType="1"/>
          </p:cNvSpPr>
          <p:nvPr/>
        </p:nvSpPr>
        <p:spPr bwMode="auto">
          <a:xfrm>
            <a:off x="3109914" y="2043114"/>
            <a:ext cx="14287" cy="1919287"/>
          </a:xfrm>
          <a:prstGeom prst="line">
            <a:avLst/>
          </a:prstGeom>
          <a:noFill/>
          <a:ln w="76200">
            <a:solidFill>
              <a:srgbClr val="66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endParaRPr lang="en-US"/>
          </a:p>
        </p:txBody>
      </p:sp>
      <p:sp>
        <p:nvSpPr>
          <p:cNvPr id="54" name="Line 93">
            <a:extLst>
              <a:ext uri="{FF2B5EF4-FFF2-40B4-BE49-F238E27FC236}">
                <a16:creationId xmlns:a16="http://schemas.microsoft.com/office/drawing/2014/main" id="{C621D25E-529E-864F-AA42-A86C369D9B2D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9664" y="1995488"/>
            <a:ext cx="14287" cy="2011362"/>
          </a:xfrm>
          <a:prstGeom prst="line">
            <a:avLst/>
          </a:prstGeom>
          <a:noFill/>
          <a:ln w="63500">
            <a:solidFill>
              <a:srgbClr val="66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endParaRPr lang="en-US"/>
          </a:p>
        </p:txBody>
      </p:sp>
      <p:sp>
        <p:nvSpPr>
          <p:cNvPr id="55" name="Line 94">
            <a:extLst>
              <a:ext uri="{FF2B5EF4-FFF2-40B4-BE49-F238E27FC236}">
                <a16:creationId xmlns:a16="http://schemas.microsoft.com/office/drawing/2014/main" id="{1F0D1C39-9CA8-678C-8B37-1DD8CC08BB87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291138" y="3632201"/>
            <a:ext cx="14288" cy="731837"/>
          </a:xfrm>
          <a:prstGeom prst="line">
            <a:avLst/>
          </a:prstGeom>
          <a:noFill/>
          <a:ln w="25400">
            <a:solidFill>
              <a:srgbClr val="66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endParaRPr lang="en-US"/>
          </a:p>
        </p:txBody>
      </p:sp>
      <p:sp>
        <p:nvSpPr>
          <p:cNvPr id="56" name="Text Box 95">
            <a:extLst>
              <a:ext uri="{FF2B5EF4-FFF2-40B4-BE49-F238E27FC236}">
                <a16:creationId xmlns:a16="http://schemas.microsoft.com/office/drawing/2014/main" id="{D0A411B6-6BC2-3C11-E90D-948EDCB37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9624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663300"/>
                </a:solidFill>
                <a:latin typeface=".VnTime" pitchFamily="34" charset="0"/>
              </a:rPr>
              <a:t>H</a:t>
            </a:r>
          </a:p>
        </p:txBody>
      </p:sp>
      <p:sp>
        <p:nvSpPr>
          <p:cNvPr id="57" name="Text Box 96">
            <a:extLst>
              <a:ext uri="{FF2B5EF4-FFF2-40B4-BE49-F238E27FC236}">
                <a16:creationId xmlns:a16="http://schemas.microsoft.com/office/drawing/2014/main" id="{A708499C-DBF5-1F04-5F6B-713C2D791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4601073"/>
            <a:ext cx="2667000" cy="83026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i="1"/>
              <a:t>AH là đường cao ứng với đáy BC</a:t>
            </a:r>
          </a:p>
        </p:txBody>
      </p:sp>
      <p:sp>
        <p:nvSpPr>
          <p:cNvPr id="58" name="Text Box 97">
            <a:extLst>
              <a:ext uri="{FF2B5EF4-FFF2-40B4-BE49-F238E27FC236}">
                <a16:creationId xmlns:a16="http://schemas.microsoft.com/office/drawing/2014/main" id="{D20D2085-783D-3C0A-4FC2-B4BFC6DA4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0" y="4532842"/>
            <a:ext cx="2857500" cy="830997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400" i="1"/>
              <a:t>AH là đường cao ứng với đáy BC</a:t>
            </a:r>
          </a:p>
        </p:txBody>
      </p:sp>
      <p:sp>
        <p:nvSpPr>
          <p:cNvPr id="59" name="Text Box 98">
            <a:extLst>
              <a:ext uri="{FF2B5EF4-FFF2-40B4-BE49-F238E27FC236}">
                <a16:creationId xmlns:a16="http://schemas.microsoft.com/office/drawing/2014/main" id="{42528002-1695-A3F0-5D5F-28DE6DB10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7739" y="4495800"/>
            <a:ext cx="2590800" cy="830997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i="1"/>
              <a:t>AB là đường cao ứng với đáy BC</a:t>
            </a:r>
          </a:p>
        </p:txBody>
      </p:sp>
      <p:sp>
        <p:nvSpPr>
          <p:cNvPr id="60" name="Line 99">
            <a:extLst>
              <a:ext uri="{FF2B5EF4-FFF2-40B4-BE49-F238E27FC236}">
                <a16:creationId xmlns:a16="http://schemas.microsoft.com/office/drawing/2014/main" id="{5918B694-8978-30B0-2327-5FD4EABECE6F}"/>
              </a:ext>
            </a:extLst>
          </p:cNvPr>
          <p:cNvSpPr>
            <a:spLocks noChangeShapeType="1"/>
          </p:cNvSpPr>
          <p:nvPr/>
        </p:nvSpPr>
        <p:spPr bwMode="auto">
          <a:xfrm>
            <a:off x="8062913" y="2009776"/>
            <a:ext cx="14287" cy="191928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endParaRPr lang="en-US"/>
          </a:p>
        </p:txBody>
      </p:sp>
      <p:grpSp>
        <p:nvGrpSpPr>
          <p:cNvPr id="61" name="Group 103">
            <a:extLst>
              <a:ext uri="{FF2B5EF4-FFF2-40B4-BE49-F238E27FC236}">
                <a16:creationId xmlns:a16="http://schemas.microsoft.com/office/drawing/2014/main" id="{D5A5A7A6-87F4-0821-A24F-431E6F3E5D50}"/>
              </a:ext>
            </a:extLst>
          </p:cNvPr>
          <p:cNvGrpSpPr>
            <a:grpSpLocks/>
          </p:cNvGrpSpPr>
          <p:nvPr/>
        </p:nvGrpSpPr>
        <p:grpSpPr bwMode="auto">
          <a:xfrm>
            <a:off x="8139113" y="2862263"/>
            <a:ext cx="609600" cy="1066800"/>
            <a:chOff x="3792" y="3264"/>
            <a:chExt cx="384" cy="672"/>
          </a:xfrm>
        </p:grpSpPr>
        <p:sp>
          <p:nvSpPr>
            <p:cNvPr id="62" name="AutoShape 101">
              <a:extLst>
                <a:ext uri="{FF2B5EF4-FFF2-40B4-BE49-F238E27FC236}">
                  <a16:creationId xmlns:a16="http://schemas.microsoft.com/office/drawing/2014/main" id="{348B3AD6-AF6B-8410-656C-454084D43D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3264"/>
              <a:ext cx="384" cy="672"/>
            </a:xfrm>
            <a:prstGeom prst="rtTriangle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63" name="AutoShape 102">
              <a:extLst>
                <a:ext uri="{FF2B5EF4-FFF2-40B4-BE49-F238E27FC236}">
                  <a16:creationId xmlns:a16="http://schemas.microsoft.com/office/drawing/2014/main" id="{E6675C98-24AC-67EE-215C-F5B2C47555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9" y="3465"/>
              <a:ext cx="213" cy="405"/>
            </a:xfrm>
            <a:prstGeom prst="rtTriangl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grpSp>
        <p:nvGrpSpPr>
          <p:cNvPr id="64" name="Group 104">
            <a:extLst>
              <a:ext uri="{FF2B5EF4-FFF2-40B4-BE49-F238E27FC236}">
                <a16:creationId xmlns:a16="http://schemas.microsoft.com/office/drawing/2014/main" id="{2F2069BD-2319-8A40-D963-4E0404110F7E}"/>
              </a:ext>
            </a:extLst>
          </p:cNvPr>
          <p:cNvGrpSpPr>
            <a:grpSpLocks/>
          </p:cNvGrpSpPr>
          <p:nvPr/>
        </p:nvGrpSpPr>
        <p:grpSpPr bwMode="auto">
          <a:xfrm>
            <a:off x="4957763" y="2895600"/>
            <a:ext cx="609600" cy="1066800"/>
            <a:chOff x="3792" y="3264"/>
            <a:chExt cx="384" cy="672"/>
          </a:xfrm>
        </p:grpSpPr>
        <p:sp>
          <p:nvSpPr>
            <p:cNvPr id="65" name="AutoShape 105">
              <a:extLst>
                <a:ext uri="{FF2B5EF4-FFF2-40B4-BE49-F238E27FC236}">
                  <a16:creationId xmlns:a16="http://schemas.microsoft.com/office/drawing/2014/main" id="{C15F1341-C126-C59F-5837-672297E1CC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3264"/>
              <a:ext cx="384" cy="672"/>
            </a:xfrm>
            <a:prstGeom prst="rtTriangle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66" name="AutoShape 106">
              <a:extLst>
                <a:ext uri="{FF2B5EF4-FFF2-40B4-BE49-F238E27FC236}">
                  <a16:creationId xmlns:a16="http://schemas.microsoft.com/office/drawing/2014/main" id="{F95E7D15-1E00-A2BB-677E-690F51ABCA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9" y="3465"/>
              <a:ext cx="213" cy="405"/>
            </a:xfrm>
            <a:prstGeom prst="rtTriangl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grpSp>
        <p:nvGrpSpPr>
          <p:cNvPr id="67" name="Group 107">
            <a:extLst>
              <a:ext uri="{FF2B5EF4-FFF2-40B4-BE49-F238E27FC236}">
                <a16:creationId xmlns:a16="http://schemas.microsoft.com/office/drawing/2014/main" id="{886F1FAD-D0B2-6580-9D57-8A1A0D891B3D}"/>
              </a:ext>
            </a:extLst>
          </p:cNvPr>
          <p:cNvGrpSpPr>
            <a:grpSpLocks/>
          </p:cNvGrpSpPr>
          <p:nvPr/>
        </p:nvGrpSpPr>
        <p:grpSpPr bwMode="auto">
          <a:xfrm>
            <a:off x="3157538" y="2862263"/>
            <a:ext cx="609600" cy="1066800"/>
            <a:chOff x="3792" y="3264"/>
            <a:chExt cx="384" cy="672"/>
          </a:xfrm>
        </p:grpSpPr>
        <p:sp>
          <p:nvSpPr>
            <p:cNvPr id="68" name="AutoShape 108">
              <a:extLst>
                <a:ext uri="{FF2B5EF4-FFF2-40B4-BE49-F238E27FC236}">
                  <a16:creationId xmlns:a16="http://schemas.microsoft.com/office/drawing/2014/main" id="{D7FFC4E0-4326-2738-EAA0-DF31041713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3264"/>
              <a:ext cx="384" cy="672"/>
            </a:xfrm>
            <a:prstGeom prst="rtTriangle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69" name="AutoShape 109">
              <a:extLst>
                <a:ext uri="{FF2B5EF4-FFF2-40B4-BE49-F238E27FC236}">
                  <a16:creationId xmlns:a16="http://schemas.microsoft.com/office/drawing/2014/main" id="{4CFE8516-DC44-86F3-6F93-2A48A5641D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9" y="3465"/>
              <a:ext cx="213" cy="405"/>
            </a:xfrm>
            <a:prstGeom prst="rtTriangl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sp>
        <p:nvSpPr>
          <p:cNvPr id="70" name="TextBox 1">
            <a:extLst>
              <a:ext uri="{FF2B5EF4-FFF2-40B4-BE49-F238E27FC236}">
                <a16:creationId xmlns:a16="http://schemas.microsoft.com/office/drawing/2014/main" id="{35BFA68C-7658-9E2C-0288-03D80C978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1014413"/>
            <a:ext cx="406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3200" b="1">
                <a:solidFill>
                  <a:srgbClr val="7030A0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1" name="TextBox 1">
            <a:extLst>
              <a:ext uri="{FF2B5EF4-FFF2-40B4-BE49-F238E27FC236}">
                <a16:creationId xmlns:a16="http://schemas.microsoft.com/office/drawing/2014/main" id="{CA1D10E5-7B75-778A-1174-08E48D043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2638" y="3127375"/>
            <a:ext cx="4064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0000FF"/>
                </a:solidFill>
                <a:cs typeface="Times New Roman" panose="02020603050405020304" pitchFamily="18" charset="0"/>
              </a:rPr>
              <a:t>2</a:t>
            </a:r>
            <a:endParaRPr lang="vi-VN" altLang="en-US" sz="3200" b="1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72" name="TextBox 1">
            <a:extLst>
              <a:ext uri="{FF2B5EF4-FFF2-40B4-BE49-F238E27FC236}">
                <a16:creationId xmlns:a16="http://schemas.microsoft.com/office/drawing/2014/main" id="{95E629CE-2751-B87C-A852-391E26479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8713" y="3136900"/>
            <a:ext cx="406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C00000"/>
                </a:solidFill>
                <a:cs typeface="Times New Roman" panose="02020603050405020304" pitchFamily="18" charset="0"/>
              </a:rPr>
              <a:t>3</a:t>
            </a:r>
            <a:endParaRPr lang="vi-VN" altLang="en-US" sz="3200" b="1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9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1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4" grpId="0" animBg="1"/>
      <p:bldP spid="54" grpId="1" animBg="1"/>
      <p:bldP spid="60" grpId="0" animBg="1"/>
      <p:bldP spid="60" grpId="1" animBg="1"/>
      <p:bldP spid="60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9F595ECF-F5CD-E940-3274-DC31A0432D29}"/>
              </a:ext>
            </a:extLst>
          </p:cNvPr>
          <p:cNvSpPr/>
          <p:nvPr/>
        </p:nvSpPr>
        <p:spPr>
          <a:xfrm>
            <a:off x="374904" y="274320"/>
            <a:ext cx="11384280" cy="6380480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Speech Bubble: Rectangle with Corners Rounded 7">
            <a:extLst>
              <a:ext uri="{FF2B5EF4-FFF2-40B4-BE49-F238E27FC236}">
                <a16:creationId xmlns:a16="http://schemas.microsoft.com/office/drawing/2014/main" id="{E825296A-65D0-6675-E303-83F0542AAEF1}"/>
              </a:ext>
            </a:extLst>
          </p:cNvPr>
          <p:cNvSpPr/>
          <p:nvPr/>
        </p:nvSpPr>
        <p:spPr>
          <a:xfrm>
            <a:off x="1927965" y="0"/>
            <a:ext cx="7936992" cy="1861457"/>
          </a:xfrm>
          <a:custGeom>
            <a:avLst/>
            <a:gdLst>
              <a:gd name="connsiteX0" fmla="*/ 0 w 7936992"/>
              <a:gd name="connsiteY0" fmla="*/ 448065 h 2688336"/>
              <a:gd name="connsiteX1" fmla="*/ 448065 w 7936992"/>
              <a:gd name="connsiteY1" fmla="*/ 0 h 2688336"/>
              <a:gd name="connsiteX2" fmla="*/ 4629912 w 7936992"/>
              <a:gd name="connsiteY2" fmla="*/ 0 h 2688336"/>
              <a:gd name="connsiteX3" fmla="*/ 4629912 w 7936992"/>
              <a:gd name="connsiteY3" fmla="*/ 0 h 2688336"/>
              <a:gd name="connsiteX4" fmla="*/ 6614160 w 7936992"/>
              <a:gd name="connsiteY4" fmla="*/ 0 h 2688336"/>
              <a:gd name="connsiteX5" fmla="*/ 7488927 w 7936992"/>
              <a:gd name="connsiteY5" fmla="*/ 0 h 2688336"/>
              <a:gd name="connsiteX6" fmla="*/ 7936992 w 7936992"/>
              <a:gd name="connsiteY6" fmla="*/ 448065 h 2688336"/>
              <a:gd name="connsiteX7" fmla="*/ 7936992 w 7936992"/>
              <a:gd name="connsiteY7" fmla="*/ 1568196 h 2688336"/>
              <a:gd name="connsiteX8" fmla="*/ 8468929 w 7936992"/>
              <a:gd name="connsiteY8" fmla="*/ 1597920 h 2688336"/>
              <a:gd name="connsiteX9" fmla="*/ 7936992 w 7936992"/>
              <a:gd name="connsiteY9" fmla="*/ 2240280 h 2688336"/>
              <a:gd name="connsiteX10" fmla="*/ 7936992 w 7936992"/>
              <a:gd name="connsiteY10" fmla="*/ 2240271 h 2688336"/>
              <a:gd name="connsiteX11" fmla="*/ 7488927 w 7936992"/>
              <a:gd name="connsiteY11" fmla="*/ 2688336 h 2688336"/>
              <a:gd name="connsiteX12" fmla="*/ 6614160 w 7936992"/>
              <a:gd name="connsiteY12" fmla="*/ 2688336 h 2688336"/>
              <a:gd name="connsiteX13" fmla="*/ 4629912 w 7936992"/>
              <a:gd name="connsiteY13" fmla="*/ 2688336 h 2688336"/>
              <a:gd name="connsiteX14" fmla="*/ 4629912 w 7936992"/>
              <a:gd name="connsiteY14" fmla="*/ 2688336 h 2688336"/>
              <a:gd name="connsiteX15" fmla="*/ 448065 w 7936992"/>
              <a:gd name="connsiteY15" fmla="*/ 2688336 h 2688336"/>
              <a:gd name="connsiteX16" fmla="*/ 0 w 7936992"/>
              <a:gd name="connsiteY16" fmla="*/ 2240271 h 2688336"/>
              <a:gd name="connsiteX17" fmla="*/ 0 w 7936992"/>
              <a:gd name="connsiteY17" fmla="*/ 2240280 h 2688336"/>
              <a:gd name="connsiteX18" fmla="*/ 0 w 7936992"/>
              <a:gd name="connsiteY18" fmla="*/ 1568196 h 2688336"/>
              <a:gd name="connsiteX19" fmla="*/ 0 w 7936992"/>
              <a:gd name="connsiteY19" fmla="*/ 1568196 h 2688336"/>
              <a:gd name="connsiteX20" fmla="*/ 0 w 7936992"/>
              <a:gd name="connsiteY20" fmla="*/ 448065 h 2688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936992" h="2688336" fill="none" extrusionOk="0">
                <a:moveTo>
                  <a:pt x="0" y="448065"/>
                </a:moveTo>
                <a:cubicBezTo>
                  <a:pt x="-630" y="209785"/>
                  <a:pt x="196679" y="-25568"/>
                  <a:pt x="448065" y="0"/>
                </a:cubicBezTo>
                <a:cubicBezTo>
                  <a:pt x="1195680" y="-81168"/>
                  <a:pt x="3771789" y="-77428"/>
                  <a:pt x="4629912" y="0"/>
                </a:cubicBezTo>
                <a:lnTo>
                  <a:pt x="4629912" y="0"/>
                </a:lnTo>
                <a:cubicBezTo>
                  <a:pt x="4930792" y="-87360"/>
                  <a:pt x="5697351" y="141828"/>
                  <a:pt x="6614160" y="0"/>
                </a:cubicBezTo>
                <a:cubicBezTo>
                  <a:pt x="6786877" y="53165"/>
                  <a:pt x="7118352" y="11869"/>
                  <a:pt x="7488927" y="0"/>
                </a:cubicBezTo>
                <a:cubicBezTo>
                  <a:pt x="7741116" y="7067"/>
                  <a:pt x="7930451" y="199066"/>
                  <a:pt x="7936992" y="448065"/>
                </a:cubicBezTo>
                <a:cubicBezTo>
                  <a:pt x="7987637" y="861499"/>
                  <a:pt x="7894180" y="1012751"/>
                  <a:pt x="7936992" y="1568196"/>
                </a:cubicBezTo>
                <a:cubicBezTo>
                  <a:pt x="8127714" y="1537031"/>
                  <a:pt x="8211049" y="1616988"/>
                  <a:pt x="8468929" y="1597920"/>
                </a:cubicBezTo>
                <a:cubicBezTo>
                  <a:pt x="8253414" y="1932569"/>
                  <a:pt x="8018717" y="2060739"/>
                  <a:pt x="7936992" y="2240280"/>
                </a:cubicBezTo>
                <a:lnTo>
                  <a:pt x="7936992" y="2240271"/>
                </a:lnTo>
                <a:cubicBezTo>
                  <a:pt x="7917864" y="2481972"/>
                  <a:pt x="7726953" y="2681287"/>
                  <a:pt x="7488927" y="2688336"/>
                </a:cubicBezTo>
                <a:cubicBezTo>
                  <a:pt x="7056220" y="2745422"/>
                  <a:pt x="6947860" y="2722853"/>
                  <a:pt x="6614160" y="2688336"/>
                </a:cubicBezTo>
                <a:cubicBezTo>
                  <a:pt x="5955803" y="2592396"/>
                  <a:pt x="5101780" y="2807239"/>
                  <a:pt x="4629912" y="2688336"/>
                </a:cubicBezTo>
                <a:lnTo>
                  <a:pt x="4629912" y="2688336"/>
                </a:lnTo>
                <a:cubicBezTo>
                  <a:pt x="3410246" y="2706929"/>
                  <a:pt x="1810056" y="2572947"/>
                  <a:pt x="448065" y="2688336"/>
                </a:cubicBezTo>
                <a:cubicBezTo>
                  <a:pt x="213605" y="2709640"/>
                  <a:pt x="9982" y="2473941"/>
                  <a:pt x="0" y="2240271"/>
                </a:cubicBezTo>
                <a:lnTo>
                  <a:pt x="0" y="2240280"/>
                </a:lnTo>
                <a:cubicBezTo>
                  <a:pt x="-3446" y="1931463"/>
                  <a:pt x="853" y="1882062"/>
                  <a:pt x="0" y="1568196"/>
                </a:cubicBezTo>
                <a:lnTo>
                  <a:pt x="0" y="1568196"/>
                </a:lnTo>
                <a:cubicBezTo>
                  <a:pt x="11618" y="1153059"/>
                  <a:pt x="-68573" y="976423"/>
                  <a:pt x="0" y="448065"/>
                </a:cubicBezTo>
                <a:close/>
              </a:path>
              <a:path w="7936992" h="2688336" stroke="0" extrusionOk="0">
                <a:moveTo>
                  <a:pt x="0" y="448065"/>
                </a:moveTo>
                <a:cubicBezTo>
                  <a:pt x="-16156" y="184314"/>
                  <a:pt x="177904" y="-37955"/>
                  <a:pt x="448065" y="0"/>
                </a:cubicBezTo>
                <a:cubicBezTo>
                  <a:pt x="1475775" y="-3784"/>
                  <a:pt x="3364710" y="21896"/>
                  <a:pt x="4629912" y="0"/>
                </a:cubicBezTo>
                <a:lnTo>
                  <a:pt x="4629912" y="0"/>
                </a:lnTo>
                <a:cubicBezTo>
                  <a:pt x="5353104" y="-108395"/>
                  <a:pt x="5952112" y="124120"/>
                  <a:pt x="6614160" y="0"/>
                </a:cubicBezTo>
                <a:cubicBezTo>
                  <a:pt x="6862894" y="40279"/>
                  <a:pt x="7273402" y="-17685"/>
                  <a:pt x="7488927" y="0"/>
                </a:cubicBezTo>
                <a:cubicBezTo>
                  <a:pt x="7729848" y="-9537"/>
                  <a:pt x="7907577" y="214136"/>
                  <a:pt x="7936992" y="448065"/>
                </a:cubicBezTo>
                <a:cubicBezTo>
                  <a:pt x="7964433" y="842830"/>
                  <a:pt x="8034594" y="1455253"/>
                  <a:pt x="7936992" y="1568196"/>
                </a:cubicBezTo>
                <a:cubicBezTo>
                  <a:pt x="7996148" y="1535909"/>
                  <a:pt x="8300129" y="1626536"/>
                  <a:pt x="8468929" y="1597920"/>
                </a:cubicBezTo>
                <a:cubicBezTo>
                  <a:pt x="8358662" y="1679281"/>
                  <a:pt x="8111048" y="2010908"/>
                  <a:pt x="7936992" y="2240280"/>
                </a:cubicBezTo>
                <a:lnTo>
                  <a:pt x="7936992" y="2240271"/>
                </a:lnTo>
                <a:cubicBezTo>
                  <a:pt x="7947165" y="2497667"/>
                  <a:pt x="7704835" y="2712944"/>
                  <a:pt x="7488927" y="2688336"/>
                </a:cubicBezTo>
                <a:cubicBezTo>
                  <a:pt x="7392899" y="2610524"/>
                  <a:pt x="6758264" y="2617913"/>
                  <a:pt x="6614160" y="2688336"/>
                </a:cubicBezTo>
                <a:cubicBezTo>
                  <a:pt x="6199176" y="2564624"/>
                  <a:pt x="5234981" y="2677116"/>
                  <a:pt x="4629912" y="2688336"/>
                </a:cubicBezTo>
                <a:lnTo>
                  <a:pt x="4629912" y="2688336"/>
                </a:lnTo>
                <a:cubicBezTo>
                  <a:pt x="3934452" y="2692656"/>
                  <a:pt x="2470654" y="2850061"/>
                  <a:pt x="448065" y="2688336"/>
                </a:cubicBezTo>
                <a:cubicBezTo>
                  <a:pt x="195237" y="2683404"/>
                  <a:pt x="-12165" y="2484849"/>
                  <a:pt x="0" y="2240271"/>
                </a:cubicBezTo>
                <a:lnTo>
                  <a:pt x="0" y="2240280"/>
                </a:lnTo>
                <a:cubicBezTo>
                  <a:pt x="-42338" y="1930132"/>
                  <a:pt x="46814" y="1887363"/>
                  <a:pt x="0" y="1568196"/>
                </a:cubicBezTo>
                <a:lnTo>
                  <a:pt x="0" y="1568196"/>
                </a:lnTo>
                <a:cubicBezTo>
                  <a:pt x="-83329" y="1351070"/>
                  <a:pt x="-81011" y="564633"/>
                  <a:pt x="0" y="448065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3399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482237522">
                  <a:custGeom>
                    <a:avLst/>
                    <a:gdLst>
                      <a:gd name="connsiteX0" fmla="*/ 0 w 7936992"/>
                      <a:gd name="connsiteY0" fmla="*/ 310249 h 1861457"/>
                      <a:gd name="connsiteX1" fmla="*/ 310249 w 7936992"/>
                      <a:gd name="connsiteY1" fmla="*/ 0 h 1861457"/>
                      <a:gd name="connsiteX2" fmla="*/ 4629912 w 7936992"/>
                      <a:gd name="connsiteY2" fmla="*/ 0 h 1861457"/>
                      <a:gd name="connsiteX3" fmla="*/ 4629912 w 7936992"/>
                      <a:gd name="connsiteY3" fmla="*/ 0 h 1861457"/>
                      <a:gd name="connsiteX4" fmla="*/ 6614160 w 7936992"/>
                      <a:gd name="connsiteY4" fmla="*/ 0 h 1861457"/>
                      <a:gd name="connsiteX5" fmla="*/ 7626743 w 7936992"/>
                      <a:gd name="connsiteY5" fmla="*/ 0 h 1861457"/>
                      <a:gd name="connsiteX6" fmla="*/ 7936992 w 7936992"/>
                      <a:gd name="connsiteY6" fmla="*/ 310249 h 1861457"/>
                      <a:gd name="connsiteX7" fmla="*/ 7936992 w 7936992"/>
                      <a:gd name="connsiteY7" fmla="*/ 1085850 h 1861457"/>
                      <a:gd name="connsiteX8" fmla="*/ 8468929 w 7936992"/>
                      <a:gd name="connsiteY8" fmla="*/ 1106431 h 1861457"/>
                      <a:gd name="connsiteX9" fmla="*/ 7936992 w 7936992"/>
                      <a:gd name="connsiteY9" fmla="*/ 1551214 h 1861457"/>
                      <a:gd name="connsiteX10" fmla="*/ 7936992 w 7936992"/>
                      <a:gd name="connsiteY10" fmla="*/ 1551208 h 1861457"/>
                      <a:gd name="connsiteX11" fmla="*/ 7626743 w 7936992"/>
                      <a:gd name="connsiteY11" fmla="*/ 1861457 h 1861457"/>
                      <a:gd name="connsiteX12" fmla="*/ 6614160 w 7936992"/>
                      <a:gd name="connsiteY12" fmla="*/ 1861457 h 1861457"/>
                      <a:gd name="connsiteX13" fmla="*/ 4629912 w 7936992"/>
                      <a:gd name="connsiteY13" fmla="*/ 1861457 h 1861457"/>
                      <a:gd name="connsiteX14" fmla="*/ 4629912 w 7936992"/>
                      <a:gd name="connsiteY14" fmla="*/ 1861457 h 1861457"/>
                      <a:gd name="connsiteX15" fmla="*/ 310249 w 7936992"/>
                      <a:gd name="connsiteY15" fmla="*/ 1861457 h 1861457"/>
                      <a:gd name="connsiteX16" fmla="*/ 0 w 7936992"/>
                      <a:gd name="connsiteY16" fmla="*/ 1551208 h 1861457"/>
                      <a:gd name="connsiteX17" fmla="*/ 0 w 7936992"/>
                      <a:gd name="connsiteY17" fmla="*/ 1551214 h 1861457"/>
                      <a:gd name="connsiteX18" fmla="*/ 0 w 7936992"/>
                      <a:gd name="connsiteY18" fmla="*/ 1085850 h 1861457"/>
                      <a:gd name="connsiteX19" fmla="*/ 0 w 7936992"/>
                      <a:gd name="connsiteY19" fmla="*/ 1085850 h 1861457"/>
                      <a:gd name="connsiteX20" fmla="*/ 0 w 7936992"/>
                      <a:gd name="connsiteY20" fmla="*/ 310249 h 18614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7936992" h="1861457" fill="none" extrusionOk="0">
                        <a:moveTo>
                          <a:pt x="0" y="310249"/>
                        </a:moveTo>
                        <a:cubicBezTo>
                          <a:pt x="-1342" y="158462"/>
                          <a:pt x="137544" y="-8845"/>
                          <a:pt x="310249" y="0"/>
                        </a:cubicBezTo>
                        <a:cubicBezTo>
                          <a:pt x="1131923" y="-81168"/>
                          <a:pt x="3087724" y="-77428"/>
                          <a:pt x="4629912" y="0"/>
                        </a:cubicBezTo>
                        <a:lnTo>
                          <a:pt x="4629912" y="0"/>
                        </a:lnTo>
                        <a:cubicBezTo>
                          <a:pt x="4930792" y="-87360"/>
                          <a:pt x="5697351" y="141828"/>
                          <a:pt x="6614160" y="0"/>
                        </a:cubicBezTo>
                        <a:cubicBezTo>
                          <a:pt x="6771864" y="23836"/>
                          <a:pt x="7339566" y="-73719"/>
                          <a:pt x="7626743" y="0"/>
                        </a:cubicBezTo>
                        <a:cubicBezTo>
                          <a:pt x="7806396" y="12412"/>
                          <a:pt x="7909088" y="132333"/>
                          <a:pt x="7936992" y="310249"/>
                        </a:cubicBezTo>
                        <a:cubicBezTo>
                          <a:pt x="7996673" y="588853"/>
                          <a:pt x="7991038" y="893456"/>
                          <a:pt x="7936992" y="1085850"/>
                        </a:cubicBezTo>
                        <a:cubicBezTo>
                          <a:pt x="8038734" y="1109347"/>
                          <a:pt x="8216637" y="1090754"/>
                          <a:pt x="8468929" y="1106431"/>
                        </a:cubicBezTo>
                        <a:cubicBezTo>
                          <a:pt x="8202806" y="1326408"/>
                          <a:pt x="8051797" y="1491266"/>
                          <a:pt x="7936992" y="1551214"/>
                        </a:cubicBezTo>
                        <a:lnTo>
                          <a:pt x="7936992" y="1551208"/>
                        </a:lnTo>
                        <a:cubicBezTo>
                          <a:pt x="7926432" y="1719375"/>
                          <a:pt x="7794714" y="1858935"/>
                          <a:pt x="7626743" y="1861457"/>
                        </a:cubicBezTo>
                        <a:cubicBezTo>
                          <a:pt x="7420863" y="1898544"/>
                          <a:pt x="7046603" y="1942202"/>
                          <a:pt x="6614160" y="1861457"/>
                        </a:cubicBezTo>
                        <a:cubicBezTo>
                          <a:pt x="5955803" y="1765517"/>
                          <a:pt x="5101780" y="1980360"/>
                          <a:pt x="4629912" y="1861457"/>
                        </a:cubicBezTo>
                        <a:lnTo>
                          <a:pt x="4629912" y="1861457"/>
                        </a:lnTo>
                        <a:cubicBezTo>
                          <a:pt x="3022720" y="1880050"/>
                          <a:pt x="2435470" y="1746068"/>
                          <a:pt x="310249" y="1861457"/>
                        </a:cubicBezTo>
                        <a:cubicBezTo>
                          <a:pt x="153870" y="1885985"/>
                          <a:pt x="17981" y="1697716"/>
                          <a:pt x="0" y="1551208"/>
                        </a:cubicBezTo>
                        <a:lnTo>
                          <a:pt x="0" y="1551214"/>
                        </a:lnTo>
                        <a:cubicBezTo>
                          <a:pt x="-19160" y="1337481"/>
                          <a:pt x="-40581" y="1290722"/>
                          <a:pt x="0" y="1085850"/>
                        </a:cubicBezTo>
                        <a:lnTo>
                          <a:pt x="0" y="1085850"/>
                        </a:lnTo>
                        <a:cubicBezTo>
                          <a:pt x="9921" y="885023"/>
                          <a:pt x="-61968" y="621349"/>
                          <a:pt x="0" y="310249"/>
                        </a:cubicBezTo>
                        <a:close/>
                      </a:path>
                      <a:path w="7936992" h="1861457" stroke="0" extrusionOk="0">
                        <a:moveTo>
                          <a:pt x="0" y="310249"/>
                        </a:moveTo>
                        <a:cubicBezTo>
                          <a:pt x="-12763" y="126033"/>
                          <a:pt x="122262" y="-27821"/>
                          <a:pt x="310249" y="0"/>
                        </a:cubicBezTo>
                        <a:cubicBezTo>
                          <a:pt x="1308634" y="-3784"/>
                          <a:pt x="2916664" y="21896"/>
                          <a:pt x="4629912" y="0"/>
                        </a:cubicBezTo>
                        <a:lnTo>
                          <a:pt x="4629912" y="0"/>
                        </a:lnTo>
                        <a:cubicBezTo>
                          <a:pt x="5353104" y="-108395"/>
                          <a:pt x="5952112" y="124120"/>
                          <a:pt x="6614160" y="0"/>
                        </a:cubicBezTo>
                        <a:cubicBezTo>
                          <a:pt x="7037586" y="-18421"/>
                          <a:pt x="7199064" y="-28649"/>
                          <a:pt x="7626743" y="0"/>
                        </a:cubicBezTo>
                        <a:cubicBezTo>
                          <a:pt x="7796855" y="-1800"/>
                          <a:pt x="7930740" y="141779"/>
                          <a:pt x="7936992" y="310249"/>
                        </a:cubicBezTo>
                        <a:cubicBezTo>
                          <a:pt x="7933243" y="631527"/>
                          <a:pt x="7880168" y="885704"/>
                          <a:pt x="7936992" y="1085850"/>
                        </a:cubicBezTo>
                        <a:cubicBezTo>
                          <a:pt x="8095169" y="1093370"/>
                          <a:pt x="8360403" y="1097855"/>
                          <a:pt x="8468929" y="1106431"/>
                        </a:cubicBezTo>
                        <a:cubicBezTo>
                          <a:pt x="8318938" y="1251892"/>
                          <a:pt x="8089610" y="1406740"/>
                          <a:pt x="7936992" y="1551214"/>
                        </a:cubicBezTo>
                        <a:lnTo>
                          <a:pt x="7936992" y="1551208"/>
                        </a:lnTo>
                        <a:cubicBezTo>
                          <a:pt x="7954497" y="1739653"/>
                          <a:pt x="7771295" y="1882354"/>
                          <a:pt x="7626743" y="1861457"/>
                        </a:cubicBezTo>
                        <a:cubicBezTo>
                          <a:pt x="7146530" y="1826166"/>
                          <a:pt x="6829895" y="1884756"/>
                          <a:pt x="6614160" y="1861457"/>
                        </a:cubicBezTo>
                        <a:cubicBezTo>
                          <a:pt x="6199176" y="1737745"/>
                          <a:pt x="5234981" y="1850237"/>
                          <a:pt x="4629912" y="1861457"/>
                        </a:cubicBezTo>
                        <a:lnTo>
                          <a:pt x="4629912" y="1861457"/>
                        </a:lnTo>
                        <a:cubicBezTo>
                          <a:pt x="2947464" y="1865777"/>
                          <a:pt x="2169221" y="2023182"/>
                          <a:pt x="310249" y="1861457"/>
                        </a:cubicBezTo>
                        <a:cubicBezTo>
                          <a:pt x="130887" y="1854094"/>
                          <a:pt x="-18167" y="1718252"/>
                          <a:pt x="0" y="1551208"/>
                        </a:cubicBezTo>
                        <a:lnTo>
                          <a:pt x="0" y="1551214"/>
                        </a:lnTo>
                        <a:cubicBezTo>
                          <a:pt x="-13190" y="1432139"/>
                          <a:pt x="-26005" y="1284191"/>
                          <a:pt x="0" y="1085850"/>
                        </a:cubicBezTo>
                        <a:lnTo>
                          <a:pt x="0" y="1085850"/>
                        </a:lnTo>
                        <a:cubicBezTo>
                          <a:pt x="-8969" y="891534"/>
                          <a:pt x="-53428" y="631024"/>
                          <a:pt x="0" y="310249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 sự cân đối, hài hoà nên hình tam giác đều thường được ứng dụng trong cuộc sống, là hoạ tiết, hoa văn trang trí,...</a:t>
            </a:r>
          </a:p>
        </p:txBody>
      </p:sp>
      <p:pic>
        <p:nvPicPr>
          <p:cNvPr id="2052" name="Picture 4" descr="Kệ gỗ treo tường hình tam giác đơn giản, công dụng đa năng KG73">
            <a:extLst>
              <a:ext uri="{FF2B5EF4-FFF2-40B4-BE49-F238E27FC236}">
                <a16:creationId xmlns:a16="http://schemas.microsoft.com/office/drawing/2014/main" id="{69C29C22-9578-0CAD-4962-DBCE933D4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257" y="2587188"/>
            <a:ext cx="5253038" cy="358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oa văn trên gốm thời Trần trong BTTT">
            <a:extLst>
              <a:ext uri="{FF2B5EF4-FFF2-40B4-BE49-F238E27FC236}">
                <a16:creationId xmlns:a16="http://schemas.microsoft.com/office/drawing/2014/main" id="{1AA80EFC-A041-9CCA-F913-1986CD7E3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503" y="2786743"/>
            <a:ext cx="4214681" cy="324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32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cartoon of kids standing in front of a green board&#10;&#10;Description automatically generated">
            <a:extLst>
              <a:ext uri="{FF2B5EF4-FFF2-40B4-BE49-F238E27FC236}">
                <a16:creationId xmlns:a16="http://schemas.microsoft.com/office/drawing/2014/main" id="{3C2142C2-2B29-341C-2D72-13C5AFC4E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7" b="704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04B2489A-7ED8-2E2F-299E-49B6450C25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280" y="5183168"/>
            <a:ext cx="1497032" cy="14970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8CFAF80-6EDD-39F3-125B-0476A4B37B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229" y="1917757"/>
            <a:ext cx="7837714" cy="273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58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9F595ECF-F5CD-E940-3274-DC31A0432D29}"/>
              </a:ext>
            </a:extLst>
          </p:cNvPr>
          <p:cNvSpPr/>
          <p:nvPr/>
        </p:nvSpPr>
        <p:spPr>
          <a:xfrm>
            <a:off x="374904" y="438912"/>
            <a:ext cx="11384280" cy="6016752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655B541-C3FB-6739-D531-9DC67560CFB5}"/>
              </a:ext>
            </a:extLst>
          </p:cNvPr>
          <p:cNvSpPr/>
          <p:nvPr/>
        </p:nvSpPr>
        <p:spPr>
          <a:xfrm>
            <a:off x="898398" y="612648"/>
            <a:ext cx="731520" cy="658368"/>
          </a:xfrm>
          <a:prstGeom prst="ellipse">
            <a:avLst/>
          </a:prstGeom>
          <a:solidFill>
            <a:srgbClr val="FF7C8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latin typeface="#9Slide07 IcielBaliho Script" pitchFamily="2" charset="-93"/>
              </a:rPr>
              <a:t>1</a:t>
            </a:r>
            <a:endParaRPr lang="vi-VN" sz="4800" dirty="0">
              <a:latin typeface="#9Slide07 IcielBaliho Script" pitchFamily="2" charset="-93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F2C808-CFDC-7680-5713-147C3033804D}"/>
              </a:ext>
            </a:extLst>
          </p:cNvPr>
          <p:cNvSpPr txBox="1"/>
          <p:nvPr/>
        </p:nvSpPr>
        <p:spPr>
          <a:xfrm>
            <a:off x="1651689" y="693759"/>
            <a:ext cx="94708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Mỗi đồ vật dưới đây có dạng hình tam giác gì?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DB60A0-4B60-E35D-4542-3991F44E0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602" y="1346634"/>
            <a:ext cx="10772566" cy="3359187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C2A2131-ED08-024C-FDF1-4721F14C0B4A}"/>
              </a:ext>
            </a:extLst>
          </p:cNvPr>
          <p:cNvSpPr/>
          <p:nvPr/>
        </p:nvSpPr>
        <p:spPr>
          <a:xfrm>
            <a:off x="1011501" y="4778393"/>
            <a:ext cx="2275985" cy="7188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Tam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giác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đều</a:t>
            </a:r>
            <a:endParaRPr lang="vi-VN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56814E0-3B62-B45B-3254-CD6BAC849115}"/>
              </a:ext>
            </a:extLst>
          </p:cNvPr>
          <p:cNvSpPr/>
          <p:nvPr/>
        </p:nvSpPr>
        <p:spPr>
          <a:xfrm>
            <a:off x="3678502" y="4821936"/>
            <a:ext cx="1611956" cy="7188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Tam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giác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nhọn</a:t>
            </a:r>
            <a:endParaRPr lang="vi-VN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134859B-767E-39ED-9B5B-CFA3E64AD8D1}"/>
              </a:ext>
            </a:extLst>
          </p:cNvPr>
          <p:cNvSpPr/>
          <p:nvPr/>
        </p:nvSpPr>
        <p:spPr>
          <a:xfrm>
            <a:off x="6694714" y="4789278"/>
            <a:ext cx="1850573" cy="7188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Tam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giác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tù</a:t>
            </a:r>
            <a:endParaRPr lang="vi-VN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9D5FB23-A271-E533-C836-57A930EFCEDF}"/>
              </a:ext>
            </a:extLst>
          </p:cNvPr>
          <p:cNvSpPr/>
          <p:nvPr/>
        </p:nvSpPr>
        <p:spPr>
          <a:xfrm>
            <a:off x="9688285" y="4811049"/>
            <a:ext cx="1850573" cy="7188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Tam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giác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vuông</a:t>
            </a:r>
            <a:endParaRPr lang="vi-VN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10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/>
      <p:bldP spid="11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9F595ECF-F5CD-E940-3274-DC31A0432D29}"/>
              </a:ext>
            </a:extLst>
          </p:cNvPr>
          <p:cNvSpPr/>
          <p:nvPr/>
        </p:nvSpPr>
        <p:spPr>
          <a:xfrm>
            <a:off x="374904" y="438912"/>
            <a:ext cx="11384280" cy="6016752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655B541-C3FB-6739-D531-9DC67560CFB5}"/>
              </a:ext>
            </a:extLst>
          </p:cNvPr>
          <p:cNvSpPr/>
          <p:nvPr/>
        </p:nvSpPr>
        <p:spPr>
          <a:xfrm>
            <a:off x="898398" y="612648"/>
            <a:ext cx="731520" cy="658368"/>
          </a:xfrm>
          <a:prstGeom prst="ellipse">
            <a:avLst/>
          </a:prstGeom>
          <a:solidFill>
            <a:srgbClr val="FF7C8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latin typeface="#9Slide07 IcielBaliho Script" pitchFamily="2" charset="-93"/>
              </a:rPr>
              <a:t>2</a:t>
            </a:r>
            <a:endParaRPr lang="vi-VN" sz="4800" dirty="0">
              <a:latin typeface="#9Slide07 IcielBaliho Script" pitchFamily="2" charset="-93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F2C808-CFDC-7680-5713-147C3033804D}"/>
              </a:ext>
            </a:extLst>
          </p:cNvPr>
          <p:cNvSpPr txBox="1"/>
          <p:nvPr/>
        </p:nvSpPr>
        <p:spPr>
          <a:xfrm>
            <a:off x="1629918" y="563130"/>
            <a:ext cx="94708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i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Trong bốn năm, một cửa hàng bán được số sản phẩm và đã thống kê như bảng số liệu dưới đây.</a:t>
            </a:r>
            <a:endParaRPr lang="vi-VN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0CF6481-239D-366B-1543-E0864200D5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637206"/>
              </p:ext>
            </p:extLst>
          </p:nvPr>
        </p:nvGraphicFramePr>
        <p:xfrm>
          <a:off x="605537" y="2057907"/>
          <a:ext cx="10778744" cy="120032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891513">
                  <a:extLst>
                    <a:ext uri="{9D8B030D-6E8A-4147-A177-3AD203B41FA5}">
                      <a16:colId xmlns:a16="http://schemas.microsoft.com/office/drawing/2014/main" val="45196812"/>
                    </a:ext>
                  </a:extLst>
                </a:gridCol>
                <a:gridCol w="1765502">
                  <a:extLst>
                    <a:ext uri="{9D8B030D-6E8A-4147-A177-3AD203B41FA5}">
                      <a16:colId xmlns:a16="http://schemas.microsoft.com/office/drawing/2014/main" val="2239852521"/>
                    </a:ext>
                  </a:extLst>
                </a:gridCol>
                <a:gridCol w="1774893">
                  <a:extLst>
                    <a:ext uri="{9D8B030D-6E8A-4147-A177-3AD203B41FA5}">
                      <a16:colId xmlns:a16="http://schemas.microsoft.com/office/drawing/2014/main" val="2972994656"/>
                    </a:ext>
                  </a:extLst>
                </a:gridCol>
                <a:gridCol w="1530728">
                  <a:extLst>
                    <a:ext uri="{9D8B030D-6E8A-4147-A177-3AD203B41FA5}">
                      <a16:colId xmlns:a16="http://schemas.microsoft.com/office/drawing/2014/main" val="257048923"/>
                    </a:ext>
                  </a:extLst>
                </a:gridCol>
                <a:gridCol w="1816108">
                  <a:extLst>
                    <a:ext uri="{9D8B030D-6E8A-4147-A177-3AD203B41FA5}">
                      <a16:colId xmlns:a16="http://schemas.microsoft.com/office/drawing/2014/main" val="1762862488"/>
                    </a:ext>
                  </a:extLst>
                </a:gridCol>
              </a:tblGrid>
              <a:tr h="600164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Năm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2020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2021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2023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901250"/>
                  </a:ext>
                </a:extLst>
              </a:tr>
              <a:tr h="600164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8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sản</a:t>
                      </a:r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8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phẩm</a:t>
                      </a:r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8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bán</a:t>
                      </a:r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8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được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2 873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2 837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3 293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3 018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4915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88355B7-BCB2-0015-F319-235FB6415BD9}"/>
              </a:ext>
            </a:extLst>
          </p:cNvPr>
          <p:cNvSpPr txBox="1"/>
          <p:nvPr/>
        </p:nvSpPr>
        <p:spPr>
          <a:xfrm>
            <a:off x="519176" y="3599766"/>
            <a:ext cx="109514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a) Nêu số sản phẩm cửa hàng bán được mỗi năm.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384DC9-5D22-585E-AA50-C4B6436E9D84}"/>
              </a:ext>
            </a:extLst>
          </p:cNvPr>
          <p:cNvSpPr txBox="1"/>
          <p:nvPr/>
        </p:nvSpPr>
        <p:spPr>
          <a:xfrm>
            <a:off x="1072134" y="4380399"/>
            <a:ext cx="609447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Năm 2020: 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2 873 sản phẩm.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Năm 2021: 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2 837 sản phẩm.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Năm 2022: 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3 293 sản phẩm.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Năm 2023: 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3 018 sản phẩm.</a:t>
            </a:r>
          </a:p>
        </p:txBody>
      </p:sp>
    </p:spTree>
    <p:extLst>
      <p:ext uri="{BB962C8B-B14F-4D97-AF65-F5344CB8AC3E}">
        <p14:creationId xmlns:p14="http://schemas.microsoft.com/office/powerpoint/2010/main" val="422877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9F595ECF-F5CD-E940-3274-DC31A0432D29}"/>
              </a:ext>
            </a:extLst>
          </p:cNvPr>
          <p:cNvSpPr/>
          <p:nvPr/>
        </p:nvSpPr>
        <p:spPr>
          <a:xfrm>
            <a:off x="374904" y="438912"/>
            <a:ext cx="11384280" cy="6016752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655B541-C3FB-6739-D531-9DC67560CFB5}"/>
              </a:ext>
            </a:extLst>
          </p:cNvPr>
          <p:cNvSpPr/>
          <p:nvPr/>
        </p:nvSpPr>
        <p:spPr>
          <a:xfrm>
            <a:off x="797814" y="603504"/>
            <a:ext cx="683514" cy="740664"/>
          </a:xfrm>
          <a:prstGeom prst="ellipse">
            <a:avLst/>
          </a:prstGeom>
          <a:solidFill>
            <a:srgbClr val="FF7C8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latin typeface="#9Slide07 IcielBaliho Script" pitchFamily="2" charset="-93"/>
              </a:rPr>
              <a:t>2</a:t>
            </a:r>
            <a:endParaRPr lang="vi-VN" sz="4800" dirty="0">
              <a:latin typeface="#9Slide07 IcielBaliho Script" pitchFamily="2" charset="-93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1F9908-4652-90DE-39BA-5BA6F717F4D9}"/>
              </a:ext>
            </a:extLst>
          </p:cNvPr>
          <p:cNvSpPr txBox="1"/>
          <p:nvPr/>
        </p:nvSpPr>
        <p:spPr>
          <a:xfrm>
            <a:off x="1492214" y="489857"/>
            <a:ext cx="984808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Hãy chỉ ra đáy và đường cao tương ứng được vẽ trong mỗi hình tam giác dưới đây.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DACBAE-D6C3-DF22-C1FA-F0BEA9E61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676" y="1834923"/>
            <a:ext cx="9933895" cy="2157423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5F3C03E-D831-06EC-2189-B4D87A0D3731}"/>
              </a:ext>
            </a:extLst>
          </p:cNvPr>
          <p:cNvSpPr/>
          <p:nvPr/>
        </p:nvSpPr>
        <p:spPr>
          <a:xfrm>
            <a:off x="1250987" y="4190564"/>
            <a:ext cx="2874699" cy="7188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BH</a:t>
            </a:r>
          </a:p>
          <a:p>
            <a:pPr algn="ctr"/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Đáy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AC</a:t>
            </a:r>
            <a:endParaRPr lang="vi-VN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4314693-6D03-FABC-DABF-31D4EA7FF444}"/>
              </a:ext>
            </a:extLst>
          </p:cNvPr>
          <p:cNvSpPr/>
          <p:nvPr/>
        </p:nvSpPr>
        <p:spPr>
          <a:xfrm>
            <a:off x="4995673" y="4244993"/>
            <a:ext cx="2874699" cy="7188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DH</a:t>
            </a:r>
          </a:p>
          <a:p>
            <a:pPr algn="ctr"/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Đáy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EG</a:t>
            </a:r>
            <a:endParaRPr lang="vi-VN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76CF254-794C-A6D3-DFE5-663F110504FB}"/>
              </a:ext>
            </a:extLst>
          </p:cNvPr>
          <p:cNvSpPr/>
          <p:nvPr/>
        </p:nvSpPr>
        <p:spPr>
          <a:xfrm>
            <a:off x="8511759" y="4353850"/>
            <a:ext cx="2602555" cy="7188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MP</a:t>
            </a:r>
          </a:p>
          <a:p>
            <a:pPr algn="ctr"/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Đáy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NP</a:t>
            </a:r>
            <a:endParaRPr lang="vi-VN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3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9F595ECF-F5CD-E940-3274-DC31A0432D29}"/>
              </a:ext>
            </a:extLst>
          </p:cNvPr>
          <p:cNvSpPr/>
          <p:nvPr/>
        </p:nvSpPr>
        <p:spPr>
          <a:xfrm>
            <a:off x="374904" y="438912"/>
            <a:ext cx="11384280" cy="6016752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655B541-C3FB-6739-D531-9DC67560CFB5}"/>
              </a:ext>
            </a:extLst>
          </p:cNvPr>
          <p:cNvSpPr/>
          <p:nvPr/>
        </p:nvSpPr>
        <p:spPr>
          <a:xfrm>
            <a:off x="797814" y="603504"/>
            <a:ext cx="683514" cy="740664"/>
          </a:xfrm>
          <a:prstGeom prst="ellipse">
            <a:avLst/>
          </a:prstGeom>
          <a:solidFill>
            <a:srgbClr val="FF7C8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latin typeface="#9Slide07 IcielBaliho Script" pitchFamily="2" charset="-93"/>
              </a:rPr>
              <a:t>3</a:t>
            </a:r>
            <a:endParaRPr lang="vi-VN" sz="4800" dirty="0">
              <a:latin typeface="#9Slide07 IcielBaliho Script" pitchFamily="2" charset="-93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E646CB-AADA-2A67-CCA7-3E6456EB7F5C}"/>
              </a:ext>
            </a:extLst>
          </p:cNvPr>
          <p:cNvSpPr txBox="1"/>
          <p:nvPr/>
        </p:nvSpPr>
        <p:spPr>
          <a:xfrm>
            <a:off x="1501031" y="474617"/>
            <a:ext cx="959151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Trong bức tranh bên, em hãy tìm các hình tam giác và cho biết mỗi hình tam giác đó có dạng hình tam giác gì.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2419A8-DF51-36F0-4911-4732C842FE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9426" y="1578428"/>
            <a:ext cx="4678839" cy="3435804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F56BCCB-1579-8FD0-0C81-5DC9D74788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953208"/>
              </p:ext>
            </p:extLst>
          </p:nvPr>
        </p:nvGraphicFramePr>
        <p:xfrm>
          <a:off x="718457" y="1898174"/>
          <a:ext cx="6307818" cy="4053840"/>
        </p:xfrm>
        <a:graphic>
          <a:graphicData uri="http://schemas.openxmlformats.org/drawingml/2006/table">
            <a:tbl>
              <a:tblPr/>
              <a:tblGrid>
                <a:gridCol w="1636157">
                  <a:extLst>
                    <a:ext uri="{9D8B030D-6E8A-4147-A177-3AD203B41FA5}">
                      <a16:colId xmlns:a16="http://schemas.microsoft.com/office/drawing/2014/main" val="1925561056"/>
                    </a:ext>
                  </a:extLst>
                </a:gridCol>
                <a:gridCol w="4671661">
                  <a:extLst>
                    <a:ext uri="{9D8B030D-6E8A-4147-A177-3AD203B41FA5}">
                      <a16:colId xmlns:a16="http://schemas.microsoft.com/office/drawing/2014/main" val="35553604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Hình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6234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Tam giác vuông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93741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Tam giác nhọn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3827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Tam giác đều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58905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Tam giác tù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89728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Tam giác vuông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27237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Tam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giác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nhọn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8122993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856B68D9-BC5B-4B3B-2102-41517BDD0B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5727" y="1645783"/>
            <a:ext cx="4462261" cy="332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7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cartoon of kids standing in front of a green board&#10;&#10;Description automatically generated">
            <a:extLst>
              <a:ext uri="{FF2B5EF4-FFF2-40B4-BE49-F238E27FC236}">
                <a16:creationId xmlns:a16="http://schemas.microsoft.com/office/drawing/2014/main" id="{3C2142C2-2B29-341C-2D72-13C5AFC4E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7" b="704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04B2489A-7ED8-2E2F-299E-49B6450C25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280" y="5183168"/>
            <a:ext cx="1497032" cy="14970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45ECA67-011F-2F54-8139-E23CA5D1B6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1" y="1730828"/>
            <a:ext cx="7663544" cy="254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02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3C16D2D-07FA-489A-AD57-C52DD859CF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69413" y="2295525"/>
            <a:ext cx="2554453" cy="2582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ACB146-EE79-48CE-A2A7-7D8E3B04D3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280304" y="2295525"/>
            <a:ext cx="2554453" cy="2582627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916A5A77-F962-4D6F-9226-E0547CA41D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791195" y="2295525"/>
            <a:ext cx="2554453" cy="2582627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B6EEF984-76A8-4D16-BF2E-31A186D627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302086" y="2295525"/>
            <a:ext cx="2554453" cy="2582627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CA9F9D00-1B9E-4C36-BB6D-FD1BCD87AF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812977" y="2295525"/>
            <a:ext cx="2554453" cy="2582627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32EBBEBE-90FC-425D-9AFB-B3F0B4A185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323866" y="2286000"/>
            <a:ext cx="2554453" cy="2582627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8E53F841-B3EB-48B5-9C5E-C7C512D08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539652" y="1890864"/>
            <a:ext cx="4115951" cy="49319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0A7BE3B-94D6-488A-97B3-E8F7520DBE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5068" y="533400"/>
            <a:ext cx="7974259" cy="1566808"/>
          </a:xfrm>
          <a:prstGeom prst="rect">
            <a:avLst/>
          </a:prstGeom>
        </p:spPr>
      </p:pic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85DCC5FD-97A5-4082-909C-0A0A1D5FD83E}"/>
              </a:ext>
            </a:extLst>
          </p:cNvPr>
          <p:cNvSpPr/>
          <p:nvPr/>
        </p:nvSpPr>
        <p:spPr>
          <a:xfrm>
            <a:off x="1159813" y="3333750"/>
            <a:ext cx="5850587" cy="2582627"/>
          </a:xfrm>
          <a:custGeom>
            <a:avLst/>
            <a:gdLst>
              <a:gd name="connsiteX0" fmla="*/ 528177 w 5850587"/>
              <a:gd name="connsiteY0" fmla="*/ 859082 h 2582627"/>
              <a:gd name="connsiteX1" fmla="*/ 761524 w 5850587"/>
              <a:gd name="connsiteY1" fmla="*/ 412921 h 2582627"/>
              <a:gd name="connsiteX2" fmla="*/ 1896700 w 5850587"/>
              <a:gd name="connsiteY2" fmla="*/ 310991 h 2582627"/>
              <a:gd name="connsiteX3" fmla="*/ 3041221 w 5850587"/>
              <a:gd name="connsiteY3" fmla="*/ 205175 h 2582627"/>
              <a:gd name="connsiteX4" fmla="*/ 3487193 w 5850587"/>
              <a:gd name="connsiteY4" fmla="*/ 11956 h 2582627"/>
              <a:gd name="connsiteX5" fmla="*/ 4040290 w 5850587"/>
              <a:gd name="connsiteY5" fmla="*/ 148321 h 2582627"/>
              <a:gd name="connsiteX6" fmla="*/ 4802763 w 5850587"/>
              <a:gd name="connsiteY6" fmla="*/ 41250 h 2582627"/>
              <a:gd name="connsiteX7" fmla="*/ 5189416 w 5850587"/>
              <a:gd name="connsiteY7" fmla="*/ 333350 h 2582627"/>
              <a:gd name="connsiteX8" fmla="*/ 5685632 w 5850587"/>
              <a:gd name="connsiteY8" fmla="*/ 616841 h 2582627"/>
              <a:gd name="connsiteX9" fmla="*/ 5663422 w 5850587"/>
              <a:gd name="connsiteY9" fmla="*/ 924245 h 2582627"/>
              <a:gd name="connsiteX10" fmla="*/ 5825667 w 5850587"/>
              <a:gd name="connsiteY10" fmla="*/ 1394259 h 2582627"/>
              <a:gd name="connsiteX11" fmla="*/ 5065633 w 5850587"/>
              <a:gd name="connsiteY11" fmla="*/ 1805686 h 2582627"/>
              <a:gd name="connsiteX12" fmla="*/ 4793553 w 5850587"/>
              <a:gd name="connsiteY12" fmla="*/ 2158227 h 2582627"/>
              <a:gd name="connsiteX13" fmla="*/ 3867210 w 5850587"/>
              <a:gd name="connsiteY13" fmla="*/ 2200912 h 2582627"/>
              <a:gd name="connsiteX14" fmla="*/ 3205227 w 5850587"/>
              <a:gd name="connsiteY14" fmla="*/ 2577007 h 2582627"/>
              <a:gd name="connsiteX15" fmla="*/ 2231890 w 5850587"/>
              <a:gd name="connsiteY15" fmla="*/ 2347440 h 2582627"/>
              <a:gd name="connsiteX16" fmla="*/ 786037 w 5850587"/>
              <a:gd name="connsiteY16" fmla="*/ 2120623 h 2582627"/>
              <a:gd name="connsiteX17" fmla="*/ 150327 w 5850587"/>
              <a:gd name="connsiteY17" fmla="*/ 1868219 h 2582627"/>
              <a:gd name="connsiteX18" fmla="*/ 286164 w 5850587"/>
              <a:gd name="connsiteY18" fmla="*/ 1527516 h 2582627"/>
              <a:gd name="connsiteX19" fmla="*/ -678 w 5850587"/>
              <a:gd name="connsiteY19" fmla="*/ 1177964 h 2582627"/>
              <a:gd name="connsiteX20" fmla="*/ 523167 w 5850587"/>
              <a:gd name="connsiteY20" fmla="*/ 867272 h 2582627"/>
              <a:gd name="connsiteX21" fmla="*/ 528177 w 5850587"/>
              <a:gd name="connsiteY21" fmla="*/ 859082 h 2582627"/>
              <a:gd name="connsiteX0" fmla="*/ 7247953 w 5850587"/>
              <a:gd name="connsiteY0" fmla="*/ 860893 h 2582627"/>
              <a:gd name="connsiteX1" fmla="*/ 7176213 w 5850587"/>
              <a:gd name="connsiteY1" fmla="*/ 932633 h 2582627"/>
              <a:gd name="connsiteX2" fmla="*/ 7104473 w 5850587"/>
              <a:gd name="connsiteY2" fmla="*/ 860893 h 2582627"/>
              <a:gd name="connsiteX3" fmla="*/ 7176213 w 5850587"/>
              <a:gd name="connsiteY3" fmla="*/ 789153 h 2582627"/>
              <a:gd name="connsiteX4" fmla="*/ 7247953 w 5850587"/>
              <a:gd name="connsiteY4" fmla="*/ 860893 h 2582627"/>
              <a:gd name="connsiteX0" fmla="*/ 6900718 w 5850587"/>
              <a:gd name="connsiteY0" fmla="*/ 903315 h 2582627"/>
              <a:gd name="connsiteX1" fmla="*/ 6757239 w 5850587"/>
              <a:gd name="connsiteY1" fmla="*/ 1046794 h 2582627"/>
              <a:gd name="connsiteX2" fmla="*/ 6613760 w 5850587"/>
              <a:gd name="connsiteY2" fmla="*/ 903315 h 2582627"/>
              <a:gd name="connsiteX3" fmla="*/ 6757239 w 5850587"/>
              <a:gd name="connsiteY3" fmla="*/ 759836 h 2582627"/>
              <a:gd name="connsiteX4" fmla="*/ 6900718 w 5850587"/>
              <a:gd name="connsiteY4" fmla="*/ 903315 h 2582627"/>
              <a:gd name="connsiteX0" fmla="*/ 6410735 w 5850587"/>
              <a:gd name="connsiteY0" fmla="*/ 960192 h 2582627"/>
              <a:gd name="connsiteX1" fmla="*/ 6195516 w 5850587"/>
              <a:gd name="connsiteY1" fmla="*/ 1175411 h 2582627"/>
              <a:gd name="connsiteX2" fmla="*/ 5980297 w 5850587"/>
              <a:gd name="connsiteY2" fmla="*/ 960192 h 2582627"/>
              <a:gd name="connsiteX3" fmla="*/ 6195516 w 5850587"/>
              <a:gd name="connsiteY3" fmla="*/ 744973 h 2582627"/>
              <a:gd name="connsiteX4" fmla="*/ 6410735 w 5850587"/>
              <a:gd name="connsiteY4" fmla="*/ 960192 h 2582627"/>
              <a:gd name="connsiteX0" fmla="*/ 635574 w 5850587"/>
              <a:gd name="connsiteY0" fmla="*/ 1564940 h 2582627"/>
              <a:gd name="connsiteX1" fmla="*/ 292529 w 5850587"/>
              <a:gd name="connsiteY1" fmla="*/ 1517293 h 2582627"/>
              <a:gd name="connsiteX2" fmla="*/ 938260 w 5850587"/>
              <a:gd name="connsiteY2" fmla="*/ 2086368 h 2582627"/>
              <a:gd name="connsiteX3" fmla="*/ 788204 w 5850587"/>
              <a:gd name="connsiteY3" fmla="*/ 2109145 h 2582627"/>
              <a:gd name="connsiteX4" fmla="*/ 2231619 w 5850587"/>
              <a:gd name="connsiteY4" fmla="*/ 2336918 h 2582627"/>
              <a:gd name="connsiteX5" fmla="*/ 2141152 w 5850587"/>
              <a:gd name="connsiteY5" fmla="*/ 2232896 h 2582627"/>
              <a:gd name="connsiteX6" fmla="*/ 3904047 w 5850587"/>
              <a:gd name="connsiteY6" fmla="*/ 2077520 h 2582627"/>
              <a:gd name="connsiteX7" fmla="*/ 3867888 w 5850587"/>
              <a:gd name="connsiteY7" fmla="*/ 2191645 h 2582627"/>
              <a:gd name="connsiteX8" fmla="*/ 4622099 w 5850587"/>
              <a:gd name="connsiteY8" fmla="*/ 1372259 h 2582627"/>
              <a:gd name="connsiteX9" fmla="*/ 5062382 w 5850587"/>
              <a:gd name="connsiteY9" fmla="*/ 1798871 h 2582627"/>
              <a:gd name="connsiteX10" fmla="*/ 5660713 w 5850587"/>
              <a:gd name="connsiteY10" fmla="*/ 917908 h 2582627"/>
              <a:gd name="connsiteX11" fmla="*/ 5464610 w 5850587"/>
              <a:gd name="connsiteY11" fmla="*/ 1077888 h 2582627"/>
              <a:gd name="connsiteX12" fmla="*/ 5190229 w 5850587"/>
              <a:gd name="connsiteY12" fmla="*/ 324382 h 2582627"/>
              <a:gd name="connsiteX13" fmla="*/ 5200521 w 5850587"/>
              <a:gd name="connsiteY13" fmla="*/ 399948 h 2582627"/>
              <a:gd name="connsiteX14" fmla="*/ 3938040 w 5850587"/>
              <a:gd name="connsiteY14" fmla="*/ 236262 h 2582627"/>
              <a:gd name="connsiteX15" fmla="*/ 4038530 w 5850587"/>
              <a:gd name="connsiteY15" fmla="*/ 139892 h 2582627"/>
              <a:gd name="connsiteX16" fmla="*/ 2998561 w 5850587"/>
              <a:gd name="connsiteY16" fmla="*/ 282175 h 2582627"/>
              <a:gd name="connsiteX17" fmla="*/ 3047180 w 5850587"/>
              <a:gd name="connsiteY17" fmla="*/ 199077 h 2582627"/>
              <a:gd name="connsiteX18" fmla="*/ 1896023 w 5850587"/>
              <a:gd name="connsiteY18" fmla="*/ 310393 h 2582627"/>
              <a:gd name="connsiteX19" fmla="*/ 2072082 w 5850587"/>
              <a:gd name="connsiteY19" fmla="*/ 390981 h 2582627"/>
              <a:gd name="connsiteX20" fmla="*/ 558920 w 5850587"/>
              <a:gd name="connsiteY20" fmla="*/ 943914 h 2582627"/>
              <a:gd name="connsiteX21" fmla="*/ 528177 w 5850587"/>
              <a:gd name="connsiteY21" fmla="*/ 859082 h 2582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850587" h="2582627" fill="none" extrusionOk="0">
                <a:moveTo>
                  <a:pt x="528177" y="859082"/>
                </a:moveTo>
                <a:cubicBezTo>
                  <a:pt x="485790" y="697690"/>
                  <a:pt x="560305" y="532919"/>
                  <a:pt x="761524" y="412921"/>
                </a:cubicBezTo>
                <a:cubicBezTo>
                  <a:pt x="1057121" y="206195"/>
                  <a:pt x="1636925" y="152699"/>
                  <a:pt x="1896700" y="310991"/>
                </a:cubicBezTo>
                <a:cubicBezTo>
                  <a:pt x="2194055" y="110308"/>
                  <a:pt x="2652335" y="68231"/>
                  <a:pt x="3041221" y="205175"/>
                </a:cubicBezTo>
                <a:cubicBezTo>
                  <a:pt x="3100895" y="101771"/>
                  <a:pt x="3293262" y="41510"/>
                  <a:pt x="3487193" y="11956"/>
                </a:cubicBezTo>
                <a:cubicBezTo>
                  <a:pt x="3676894" y="14633"/>
                  <a:pt x="3916077" y="45646"/>
                  <a:pt x="4040290" y="148321"/>
                </a:cubicBezTo>
                <a:cubicBezTo>
                  <a:pt x="4287969" y="59651"/>
                  <a:pt x="4530979" y="-39859"/>
                  <a:pt x="4802763" y="41250"/>
                </a:cubicBezTo>
                <a:cubicBezTo>
                  <a:pt x="4986049" y="102133"/>
                  <a:pt x="5148971" y="168427"/>
                  <a:pt x="5189416" y="333350"/>
                </a:cubicBezTo>
                <a:cubicBezTo>
                  <a:pt x="5443797" y="395429"/>
                  <a:pt x="5647011" y="498037"/>
                  <a:pt x="5685632" y="616841"/>
                </a:cubicBezTo>
                <a:cubicBezTo>
                  <a:pt x="5751022" y="702289"/>
                  <a:pt x="5709407" y="825051"/>
                  <a:pt x="5663422" y="924245"/>
                </a:cubicBezTo>
                <a:cubicBezTo>
                  <a:pt x="5828525" y="1055743"/>
                  <a:pt x="5925220" y="1235736"/>
                  <a:pt x="5825667" y="1394259"/>
                </a:cubicBezTo>
                <a:cubicBezTo>
                  <a:pt x="5710908" y="1545210"/>
                  <a:pt x="5451712" y="1749049"/>
                  <a:pt x="5065633" y="1805686"/>
                </a:cubicBezTo>
                <a:cubicBezTo>
                  <a:pt x="5074627" y="1952817"/>
                  <a:pt x="4971519" y="2078718"/>
                  <a:pt x="4793553" y="2158227"/>
                </a:cubicBezTo>
                <a:cubicBezTo>
                  <a:pt x="4558265" y="2254035"/>
                  <a:pt x="4211831" y="2360394"/>
                  <a:pt x="3867210" y="2200912"/>
                </a:cubicBezTo>
                <a:cubicBezTo>
                  <a:pt x="3750464" y="2376415"/>
                  <a:pt x="3570633" y="2510246"/>
                  <a:pt x="3205227" y="2577007"/>
                </a:cubicBezTo>
                <a:cubicBezTo>
                  <a:pt x="2849434" y="2602533"/>
                  <a:pt x="2443136" y="2518761"/>
                  <a:pt x="2231890" y="2347440"/>
                </a:cubicBezTo>
                <a:cubicBezTo>
                  <a:pt x="1781319" y="2475919"/>
                  <a:pt x="1119068" y="2512308"/>
                  <a:pt x="786037" y="2120623"/>
                </a:cubicBezTo>
                <a:cubicBezTo>
                  <a:pt x="472020" y="2141571"/>
                  <a:pt x="260704" y="2057478"/>
                  <a:pt x="150327" y="1868219"/>
                </a:cubicBezTo>
                <a:cubicBezTo>
                  <a:pt x="87513" y="1754055"/>
                  <a:pt x="119796" y="1618965"/>
                  <a:pt x="286164" y="1527516"/>
                </a:cubicBezTo>
                <a:cubicBezTo>
                  <a:pt x="59398" y="1470532"/>
                  <a:pt x="-19722" y="1338550"/>
                  <a:pt x="-678" y="1177964"/>
                </a:cubicBezTo>
                <a:cubicBezTo>
                  <a:pt x="26120" y="1027246"/>
                  <a:pt x="289359" y="941949"/>
                  <a:pt x="523167" y="867272"/>
                </a:cubicBezTo>
                <a:cubicBezTo>
                  <a:pt x="524778" y="865255"/>
                  <a:pt x="526889" y="861272"/>
                  <a:pt x="528177" y="859082"/>
                </a:cubicBezTo>
                <a:close/>
              </a:path>
              <a:path w="5850587" h="2582627" fill="none" extrusionOk="0">
                <a:moveTo>
                  <a:pt x="7247953" y="860893"/>
                </a:moveTo>
                <a:cubicBezTo>
                  <a:pt x="7238928" y="898515"/>
                  <a:pt x="7219451" y="932792"/>
                  <a:pt x="7176213" y="932633"/>
                </a:cubicBezTo>
                <a:cubicBezTo>
                  <a:pt x="7132583" y="921756"/>
                  <a:pt x="7093108" y="902014"/>
                  <a:pt x="7104473" y="860893"/>
                </a:cubicBezTo>
                <a:cubicBezTo>
                  <a:pt x="7100867" y="812507"/>
                  <a:pt x="7139112" y="784445"/>
                  <a:pt x="7176213" y="789153"/>
                </a:cubicBezTo>
                <a:cubicBezTo>
                  <a:pt x="7214205" y="788257"/>
                  <a:pt x="7251529" y="822241"/>
                  <a:pt x="7247953" y="860893"/>
                </a:cubicBezTo>
                <a:close/>
              </a:path>
              <a:path w="5850587" h="2582627" fill="none" extrusionOk="0">
                <a:moveTo>
                  <a:pt x="6900718" y="903315"/>
                </a:moveTo>
                <a:cubicBezTo>
                  <a:pt x="6893070" y="993191"/>
                  <a:pt x="6839313" y="1042583"/>
                  <a:pt x="6757239" y="1046794"/>
                </a:cubicBezTo>
                <a:cubicBezTo>
                  <a:pt x="6692796" y="1050901"/>
                  <a:pt x="6606181" y="985805"/>
                  <a:pt x="6613760" y="903315"/>
                </a:cubicBezTo>
                <a:cubicBezTo>
                  <a:pt x="6619409" y="828093"/>
                  <a:pt x="6674457" y="743699"/>
                  <a:pt x="6757239" y="759836"/>
                </a:cubicBezTo>
                <a:cubicBezTo>
                  <a:pt x="6830937" y="748218"/>
                  <a:pt x="6893291" y="823333"/>
                  <a:pt x="6900718" y="903315"/>
                </a:cubicBezTo>
                <a:close/>
              </a:path>
              <a:path w="5850587" h="2582627" fill="none" extrusionOk="0">
                <a:moveTo>
                  <a:pt x="6410735" y="960192"/>
                </a:moveTo>
                <a:cubicBezTo>
                  <a:pt x="6423756" y="1052566"/>
                  <a:pt x="6349756" y="1171355"/>
                  <a:pt x="6195516" y="1175411"/>
                </a:cubicBezTo>
                <a:cubicBezTo>
                  <a:pt x="6075099" y="1163185"/>
                  <a:pt x="5981266" y="1085310"/>
                  <a:pt x="5980297" y="960192"/>
                </a:cubicBezTo>
                <a:cubicBezTo>
                  <a:pt x="5982650" y="827826"/>
                  <a:pt x="6078051" y="747094"/>
                  <a:pt x="6195516" y="744973"/>
                </a:cubicBezTo>
                <a:cubicBezTo>
                  <a:pt x="6284625" y="758563"/>
                  <a:pt x="6397969" y="819413"/>
                  <a:pt x="6410735" y="960192"/>
                </a:cubicBezTo>
                <a:close/>
              </a:path>
              <a:path w="5850587" h="2582627" fill="none" extrusionOk="0">
                <a:moveTo>
                  <a:pt x="635574" y="1564940"/>
                </a:moveTo>
                <a:cubicBezTo>
                  <a:pt x="500753" y="1580819"/>
                  <a:pt x="384296" y="1544430"/>
                  <a:pt x="292529" y="1517293"/>
                </a:cubicBezTo>
                <a:moveTo>
                  <a:pt x="938260" y="2086368"/>
                </a:moveTo>
                <a:cubicBezTo>
                  <a:pt x="877762" y="2097912"/>
                  <a:pt x="854458" y="2104555"/>
                  <a:pt x="788204" y="2109145"/>
                </a:cubicBezTo>
                <a:moveTo>
                  <a:pt x="2231619" y="2336918"/>
                </a:moveTo>
                <a:cubicBezTo>
                  <a:pt x="2208042" y="2303265"/>
                  <a:pt x="2162972" y="2272637"/>
                  <a:pt x="2141152" y="2232896"/>
                </a:cubicBezTo>
                <a:moveTo>
                  <a:pt x="3904047" y="2077520"/>
                </a:moveTo>
                <a:cubicBezTo>
                  <a:pt x="3900495" y="2114770"/>
                  <a:pt x="3898392" y="2156261"/>
                  <a:pt x="3867888" y="2191645"/>
                </a:cubicBezTo>
                <a:moveTo>
                  <a:pt x="4622099" y="1372259"/>
                </a:moveTo>
                <a:cubicBezTo>
                  <a:pt x="4869918" y="1459557"/>
                  <a:pt x="5079476" y="1606011"/>
                  <a:pt x="5062382" y="1798871"/>
                </a:cubicBezTo>
                <a:moveTo>
                  <a:pt x="5660713" y="917908"/>
                </a:moveTo>
                <a:cubicBezTo>
                  <a:pt x="5620668" y="979813"/>
                  <a:pt x="5531370" y="1036101"/>
                  <a:pt x="5464610" y="1077888"/>
                </a:cubicBezTo>
                <a:moveTo>
                  <a:pt x="5190229" y="324382"/>
                </a:moveTo>
                <a:cubicBezTo>
                  <a:pt x="5199091" y="345173"/>
                  <a:pt x="5195111" y="376222"/>
                  <a:pt x="5200521" y="399948"/>
                </a:cubicBezTo>
                <a:moveTo>
                  <a:pt x="3938040" y="236262"/>
                </a:moveTo>
                <a:cubicBezTo>
                  <a:pt x="3957842" y="199061"/>
                  <a:pt x="3998775" y="171093"/>
                  <a:pt x="4038530" y="139892"/>
                </a:cubicBezTo>
                <a:moveTo>
                  <a:pt x="2998561" y="282175"/>
                </a:moveTo>
                <a:cubicBezTo>
                  <a:pt x="3006517" y="252053"/>
                  <a:pt x="3024085" y="216029"/>
                  <a:pt x="3047180" y="199077"/>
                </a:cubicBezTo>
                <a:moveTo>
                  <a:pt x="1896023" y="310393"/>
                </a:moveTo>
                <a:cubicBezTo>
                  <a:pt x="1971428" y="344944"/>
                  <a:pt x="2008702" y="372829"/>
                  <a:pt x="2072082" y="390981"/>
                </a:cubicBezTo>
                <a:moveTo>
                  <a:pt x="558920" y="943914"/>
                </a:moveTo>
                <a:cubicBezTo>
                  <a:pt x="543764" y="915755"/>
                  <a:pt x="536016" y="889868"/>
                  <a:pt x="528177" y="859082"/>
                </a:cubicBezTo>
              </a:path>
              <a:path w="5850587" h="2582627" stroke="0" extrusionOk="0">
                <a:moveTo>
                  <a:pt x="528177" y="859082"/>
                </a:moveTo>
                <a:cubicBezTo>
                  <a:pt x="461888" y="673315"/>
                  <a:pt x="587188" y="523672"/>
                  <a:pt x="761524" y="412921"/>
                </a:cubicBezTo>
                <a:cubicBezTo>
                  <a:pt x="1058966" y="231689"/>
                  <a:pt x="1584298" y="196034"/>
                  <a:pt x="1896700" y="310991"/>
                </a:cubicBezTo>
                <a:cubicBezTo>
                  <a:pt x="2075973" y="78052"/>
                  <a:pt x="2747058" y="-8941"/>
                  <a:pt x="3041221" y="205175"/>
                </a:cubicBezTo>
                <a:cubicBezTo>
                  <a:pt x="3120815" y="101408"/>
                  <a:pt x="3305670" y="16405"/>
                  <a:pt x="3487193" y="11956"/>
                </a:cubicBezTo>
                <a:cubicBezTo>
                  <a:pt x="3687489" y="-32151"/>
                  <a:pt x="3927969" y="11927"/>
                  <a:pt x="4040290" y="148321"/>
                </a:cubicBezTo>
                <a:cubicBezTo>
                  <a:pt x="4171343" y="-40264"/>
                  <a:pt x="4533545" y="-40772"/>
                  <a:pt x="4802763" y="41250"/>
                </a:cubicBezTo>
                <a:cubicBezTo>
                  <a:pt x="5023500" y="64993"/>
                  <a:pt x="5119685" y="187575"/>
                  <a:pt x="5189416" y="333350"/>
                </a:cubicBezTo>
                <a:cubicBezTo>
                  <a:pt x="5426835" y="369981"/>
                  <a:pt x="5597578" y="471410"/>
                  <a:pt x="5685632" y="616841"/>
                </a:cubicBezTo>
                <a:cubicBezTo>
                  <a:pt x="5771205" y="715813"/>
                  <a:pt x="5723089" y="846789"/>
                  <a:pt x="5663422" y="924245"/>
                </a:cubicBezTo>
                <a:cubicBezTo>
                  <a:pt x="5868934" y="1096389"/>
                  <a:pt x="5881796" y="1201533"/>
                  <a:pt x="5825667" y="1394259"/>
                </a:cubicBezTo>
                <a:cubicBezTo>
                  <a:pt x="5751426" y="1642308"/>
                  <a:pt x="5471371" y="1775411"/>
                  <a:pt x="5065633" y="1805686"/>
                </a:cubicBezTo>
                <a:cubicBezTo>
                  <a:pt x="5068963" y="1934398"/>
                  <a:pt x="5001042" y="2061553"/>
                  <a:pt x="4793553" y="2158227"/>
                </a:cubicBezTo>
                <a:cubicBezTo>
                  <a:pt x="4550464" y="2227491"/>
                  <a:pt x="4151909" y="2315897"/>
                  <a:pt x="3867210" y="2200912"/>
                </a:cubicBezTo>
                <a:cubicBezTo>
                  <a:pt x="3826205" y="2362606"/>
                  <a:pt x="3522271" y="2520520"/>
                  <a:pt x="3205227" y="2577007"/>
                </a:cubicBezTo>
                <a:cubicBezTo>
                  <a:pt x="2854671" y="2640182"/>
                  <a:pt x="2443126" y="2527612"/>
                  <a:pt x="2231890" y="2347440"/>
                </a:cubicBezTo>
                <a:cubicBezTo>
                  <a:pt x="1651491" y="2542064"/>
                  <a:pt x="1035754" y="2511519"/>
                  <a:pt x="786037" y="2120623"/>
                </a:cubicBezTo>
                <a:cubicBezTo>
                  <a:pt x="471952" y="2147647"/>
                  <a:pt x="233363" y="2009910"/>
                  <a:pt x="150327" y="1868219"/>
                </a:cubicBezTo>
                <a:cubicBezTo>
                  <a:pt x="117563" y="1739843"/>
                  <a:pt x="123453" y="1652272"/>
                  <a:pt x="286164" y="1527516"/>
                </a:cubicBezTo>
                <a:cubicBezTo>
                  <a:pt x="71241" y="1416811"/>
                  <a:pt x="2715" y="1316006"/>
                  <a:pt x="-678" y="1177964"/>
                </a:cubicBezTo>
                <a:cubicBezTo>
                  <a:pt x="-2581" y="948068"/>
                  <a:pt x="291343" y="882896"/>
                  <a:pt x="523167" y="867272"/>
                </a:cubicBezTo>
                <a:cubicBezTo>
                  <a:pt x="524810" y="864001"/>
                  <a:pt x="527219" y="862082"/>
                  <a:pt x="528177" y="859082"/>
                </a:cubicBezTo>
                <a:close/>
              </a:path>
              <a:path w="5850587" h="2582627" stroke="0" extrusionOk="0">
                <a:moveTo>
                  <a:pt x="7247953" y="860893"/>
                </a:moveTo>
                <a:cubicBezTo>
                  <a:pt x="7240088" y="902202"/>
                  <a:pt x="7220639" y="942220"/>
                  <a:pt x="7176213" y="932633"/>
                </a:cubicBezTo>
                <a:cubicBezTo>
                  <a:pt x="7127395" y="925493"/>
                  <a:pt x="7113493" y="899314"/>
                  <a:pt x="7104473" y="860893"/>
                </a:cubicBezTo>
                <a:cubicBezTo>
                  <a:pt x="7095655" y="826128"/>
                  <a:pt x="7133916" y="788219"/>
                  <a:pt x="7176213" y="789153"/>
                </a:cubicBezTo>
                <a:cubicBezTo>
                  <a:pt x="7221458" y="795388"/>
                  <a:pt x="7252505" y="822345"/>
                  <a:pt x="7247953" y="860893"/>
                </a:cubicBezTo>
                <a:close/>
              </a:path>
              <a:path w="5850587" h="2582627" stroke="0" extrusionOk="0">
                <a:moveTo>
                  <a:pt x="6900718" y="903315"/>
                </a:moveTo>
                <a:cubicBezTo>
                  <a:pt x="6890432" y="992286"/>
                  <a:pt x="6832044" y="1057958"/>
                  <a:pt x="6757239" y="1046794"/>
                </a:cubicBezTo>
                <a:cubicBezTo>
                  <a:pt x="6678331" y="1041254"/>
                  <a:pt x="6618735" y="964843"/>
                  <a:pt x="6613760" y="903315"/>
                </a:cubicBezTo>
                <a:cubicBezTo>
                  <a:pt x="6612812" y="826652"/>
                  <a:pt x="6661930" y="753144"/>
                  <a:pt x="6757239" y="759836"/>
                </a:cubicBezTo>
                <a:cubicBezTo>
                  <a:pt x="6838435" y="759323"/>
                  <a:pt x="6898945" y="825466"/>
                  <a:pt x="6900718" y="903315"/>
                </a:cubicBezTo>
                <a:close/>
              </a:path>
              <a:path w="5850587" h="2582627" stroke="0" extrusionOk="0">
                <a:moveTo>
                  <a:pt x="6410735" y="960192"/>
                </a:moveTo>
                <a:cubicBezTo>
                  <a:pt x="6420022" y="1086450"/>
                  <a:pt x="6316607" y="1184178"/>
                  <a:pt x="6195516" y="1175411"/>
                </a:cubicBezTo>
                <a:cubicBezTo>
                  <a:pt x="6081912" y="1172269"/>
                  <a:pt x="5963099" y="1080265"/>
                  <a:pt x="5980297" y="960192"/>
                </a:cubicBezTo>
                <a:cubicBezTo>
                  <a:pt x="6002596" y="859611"/>
                  <a:pt x="6089160" y="765692"/>
                  <a:pt x="6195516" y="744973"/>
                </a:cubicBezTo>
                <a:cubicBezTo>
                  <a:pt x="6279913" y="737631"/>
                  <a:pt x="6399475" y="820262"/>
                  <a:pt x="6410735" y="960192"/>
                </a:cubicBezTo>
                <a:close/>
              </a:path>
              <a:path w="5850587" h="2582627" fill="none" stroke="0" extrusionOk="0">
                <a:moveTo>
                  <a:pt x="635574" y="1564940"/>
                </a:moveTo>
                <a:cubicBezTo>
                  <a:pt x="529587" y="1593666"/>
                  <a:pt x="401804" y="1534215"/>
                  <a:pt x="292529" y="1517293"/>
                </a:cubicBezTo>
                <a:moveTo>
                  <a:pt x="938260" y="2086368"/>
                </a:moveTo>
                <a:cubicBezTo>
                  <a:pt x="891915" y="2098776"/>
                  <a:pt x="828797" y="2098525"/>
                  <a:pt x="788204" y="2109145"/>
                </a:cubicBezTo>
                <a:moveTo>
                  <a:pt x="2231619" y="2336918"/>
                </a:moveTo>
                <a:cubicBezTo>
                  <a:pt x="2193939" y="2307574"/>
                  <a:pt x="2160992" y="2263799"/>
                  <a:pt x="2141152" y="2232896"/>
                </a:cubicBezTo>
                <a:moveTo>
                  <a:pt x="3904047" y="2077520"/>
                </a:moveTo>
                <a:cubicBezTo>
                  <a:pt x="3895948" y="2123071"/>
                  <a:pt x="3878063" y="2157533"/>
                  <a:pt x="3867888" y="2191645"/>
                </a:cubicBezTo>
                <a:moveTo>
                  <a:pt x="4622099" y="1372259"/>
                </a:moveTo>
                <a:cubicBezTo>
                  <a:pt x="4891696" y="1443596"/>
                  <a:pt x="5020776" y="1599319"/>
                  <a:pt x="5062382" y="1798871"/>
                </a:cubicBezTo>
                <a:moveTo>
                  <a:pt x="5660713" y="917908"/>
                </a:moveTo>
                <a:cubicBezTo>
                  <a:pt x="5634595" y="962315"/>
                  <a:pt x="5533464" y="1016214"/>
                  <a:pt x="5464610" y="1077888"/>
                </a:cubicBezTo>
                <a:moveTo>
                  <a:pt x="5190229" y="324382"/>
                </a:moveTo>
                <a:cubicBezTo>
                  <a:pt x="5202515" y="349116"/>
                  <a:pt x="5195105" y="378035"/>
                  <a:pt x="5200521" y="399948"/>
                </a:cubicBezTo>
                <a:moveTo>
                  <a:pt x="3938040" y="236262"/>
                </a:moveTo>
                <a:cubicBezTo>
                  <a:pt x="3965055" y="189934"/>
                  <a:pt x="4000355" y="169543"/>
                  <a:pt x="4038530" y="139892"/>
                </a:cubicBezTo>
                <a:moveTo>
                  <a:pt x="2998561" y="282175"/>
                </a:moveTo>
                <a:cubicBezTo>
                  <a:pt x="3004682" y="248907"/>
                  <a:pt x="3026439" y="221436"/>
                  <a:pt x="3047180" y="199077"/>
                </a:cubicBezTo>
                <a:moveTo>
                  <a:pt x="1896023" y="310393"/>
                </a:moveTo>
                <a:cubicBezTo>
                  <a:pt x="1969726" y="335513"/>
                  <a:pt x="2005313" y="371755"/>
                  <a:pt x="2072082" y="390981"/>
                </a:cubicBezTo>
                <a:moveTo>
                  <a:pt x="558920" y="943914"/>
                </a:moveTo>
                <a:cubicBezTo>
                  <a:pt x="538861" y="911597"/>
                  <a:pt x="533115" y="890875"/>
                  <a:pt x="528177" y="859082"/>
                </a:cubicBezTo>
              </a:path>
            </a:pathLst>
          </a:custGeom>
          <a:solidFill>
            <a:srgbClr val="FF9999">
              <a:alpha val="92941"/>
            </a:srgbClr>
          </a:solidFill>
          <a:ln w="50800" cap="rnd" cmpd="sng">
            <a:solidFill>
              <a:srgbClr val="C0000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462865412">
                  <a:prstGeom prst="cloudCallout">
                    <a:avLst>
                      <a:gd name="adj1" fmla="val 72658"/>
                      <a:gd name="adj2" fmla="val -16666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Làm sao để xếp 6 que tính thành 1 hình tam giác, 2 hình tam giác?</a:t>
            </a:r>
            <a:endParaRPr kumimoji="0" lang="en-US" sz="2800" b="1" i="0" u="none" strike="noStrike" kern="1200" cap="none" spc="0" normalizeH="0" baseline="0" noProof="0" dirty="0" err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75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C186D-3B81-0A69-058D-5A1ED30160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CC57C9-0957-0886-DB46-090FE1B128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2E32DE0-777E-BD68-088B-1947F47B42B2}"/>
              </a:ext>
            </a:extLst>
          </p:cNvPr>
          <p:cNvGrpSpPr/>
          <p:nvPr/>
        </p:nvGrpSpPr>
        <p:grpSpPr>
          <a:xfrm>
            <a:off x="941625" y="1748955"/>
            <a:ext cx="2040961" cy="1164813"/>
            <a:chOff x="1779825" y="1698239"/>
            <a:chExt cx="2040961" cy="1164813"/>
          </a:xfrm>
        </p:grpSpPr>
        <p:sp>
          <p:nvSpPr>
            <p:cNvPr id="9" name="Freeform 2">
              <a:extLst>
                <a:ext uri="{FF2B5EF4-FFF2-40B4-BE49-F238E27FC236}">
                  <a16:creationId xmlns:a16="http://schemas.microsoft.com/office/drawing/2014/main" id="{AF9FB31B-AD89-DBE6-92EF-28F02D3CC977}"/>
                </a:ext>
              </a:extLst>
            </p:cNvPr>
            <p:cNvSpPr/>
            <p:nvPr/>
          </p:nvSpPr>
          <p:spPr>
            <a:xfrm rot="20613725">
              <a:off x="1779825" y="1698239"/>
              <a:ext cx="2040961" cy="1164813"/>
            </a:xfrm>
            <a:custGeom>
              <a:avLst/>
              <a:gdLst/>
              <a:ahLst/>
              <a:cxnLst/>
              <a:rect l="l" t="t" r="r" b="b"/>
              <a:pathLst>
                <a:path w="1172323" h="1005267">
                  <a:moveTo>
                    <a:pt x="0" y="0"/>
                  </a:moveTo>
                  <a:lnTo>
                    <a:pt x="1172323" y="0"/>
                  </a:lnTo>
                  <a:lnTo>
                    <a:pt x="1172323" y="1005267"/>
                  </a:lnTo>
                  <a:lnTo>
                    <a:pt x="0" y="10052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8FF8775-C6E3-1696-888E-5892C9AF315F}"/>
                </a:ext>
              </a:extLst>
            </p:cNvPr>
            <p:cNvGrpSpPr/>
            <p:nvPr/>
          </p:nvGrpSpPr>
          <p:grpSpPr>
            <a:xfrm>
              <a:off x="2040420" y="1830957"/>
              <a:ext cx="1519775" cy="729655"/>
              <a:chOff x="2040420" y="1830957"/>
              <a:chExt cx="1519775" cy="729655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F7BCF0C-3A15-08E9-93F8-6242674E062C}"/>
                  </a:ext>
                </a:extLst>
              </p:cNvPr>
              <p:cNvSpPr txBox="1"/>
              <p:nvPr/>
            </p:nvSpPr>
            <p:spPr>
              <a:xfrm rot="20804962">
                <a:off x="2040420" y="1852726"/>
                <a:ext cx="151977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000" dirty="0">
                    <a:ln w="187325">
                      <a:solidFill>
                        <a:schemeClr val="bg1"/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BÀI 25</a:t>
                </a:r>
                <a:endParaRPr lang="vi-VN" sz="4000" dirty="0">
                  <a:ln w="187325">
                    <a:solidFill>
                      <a:schemeClr val="bg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FF6964B-EEDC-1B2F-C30C-3E6FB4DF2D14}"/>
                  </a:ext>
                </a:extLst>
              </p:cNvPr>
              <p:cNvSpPr txBox="1"/>
              <p:nvPr/>
            </p:nvSpPr>
            <p:spPr>
              <a:xfrm rot="20804962">
                <a:off x="2091602" y="1830957"/>
                <a:ext cx="146065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000" dirty="0" err="1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Bài</a:t>
                </a:r>
                <a:r>
                  <a:rPr lang="en-GB" sz="40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25</a:t>
                </a:r>
                <a:endParaRPr lang="vi-VN" sz="40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E311C83-5F46-5304-940C-12814D91D2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008" y="402272"/>
            <a:ext cx="2261812" cy="148145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BF96DAB-A247-BB23-420F-C48CD8BD44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3229" y="2166580"/>
            <a:ext cx="10112449" cy="234365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1C8858B-34AF-3DA8-BA77-13400A94C4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5101" y="118756"/>
            <a:ext cx="7407282" cy="2658086"/>
          </a:xfrm>
          <a:prstGeom prst="rect">
            <a:avLst/>
          </a:prstGeom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4B3E3D30-4314-DDC8-C762-28FF7C50E210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9198427" y="3987793"/>
            <a:ext cx="3081411" cy="2665420"/>
          </a:xfrm>
          <a:prstGeom prst="rect">
            <a:avLst/>
          </a:prstGeom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1669FCFC-429A-60B8-9EE4-18EB0138C279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-190501" y="3726281"/>
            <a:ext cx="3620485" cy="313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00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>
            <a:extLst>
              <a:ext uri="{FF2B5EF4-FFF2-40B4-BE49-F238E27FC236}">
                <a16:creationId xmlns:a16="http://schemas.microsoft.com/office/drawing/2014/main" id="{FDE3A878-7CD1-4430-9A61-6B4BA5F682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186066">
            <a:off x="4049026" y="1833753"/>
            <a:ext cx="1524414" cy="1541227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88B6AE82-6CCA-469E-BDA6-093D75BD8B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651240">
            <a:off x="2344227" y="4400063"/>
            <a:ext cx="1524414" cy="1541227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8A6FD974-3A59-476C-97A1-170FACC46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651240">
            <a:off x="4445016" y="4350838"/>
            <a:ext cx="1524414" cy="1541227"/>
          </a:xfrm>
          <a:prstGeom prst="rect">
            <a:avLst/>
          </a:prstGeom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15E99F08-B756-44B4-8AEF-C0CFA154A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974224">
            <a:off x="1801079" y="3560041"/>
            <a:ext cx="1524414" cy="1541227"/>
          </a:xfrm>
          <a:prstGeom prst="rect">
            <a:avLst/>
          </a:prstGeom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38BAE6E8-03E0-4404-887C-3CD358C4CD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186066">
            <a:off x="5140028" y="3588827"/>
            <a:ext cx="1524414" cy="1541227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0EF4EB27-060F-4CE6-98A5-0C450A498F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974224">
            <a:off x="2977654" y="1812572"/>
            <a:ext cx="1524414" cy="1541227"/>
          </a:xfrm>
          <a:prstGeom prst="rect">
            <a:avLst/>
          </a:prstGeom>
        </p:spPr>
      </p:pic>
      <p:pic>
        <p:nvPicPr>
          <p:cNvPr id="23" name="Picture 4">
            <a:extLst>
              <a:ext uri="{FF2B5EF4-FFF2-40B4-BE49-F238E27FC236}">
                <a16:creationId xmlns:a16="http://schemas.microsoft.com/office/drawing/2014/main" id="{87AB7AC2-3F2F-498A-B825-4245431802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383784" y="1148202"/>
            <a:ext cx="4151683" cy="51428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198B39D-A91F-437C-B1A2-3DA63AC70777}"/>
              </a:ext>
            </a:extLst>
          </p:cNvPr>
          <p:cNvSpPr txBox="1"/>
          <p:nvPr/>
        </p:nvSpPr>
        <p:spPr>
          <a:xfrm>
            <a:off x="1121869" y="940292"/>
            <a:ext cx="64411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Xếp 6 que tính thành 1 hình tam giác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44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E73E0AAC-63B1-438C-B2CB-810A04A4F4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186066">
            <a:off x="2523318" y="2432429"/>
            <a:ext cx="1524414" cy="1541227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A9268E0A-DA40-4220-A807-20E55B85F7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651240">
            <a:off x="1919959" y="3307109"/>
            <a:ext cx="1524414" cy="1541227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9360D0DD-9937-4523-ADA3-49CE3134A4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974224">
            <a:off x="1451946" y="2411248"/>
            <a:ext cx="1524414" cy="1541227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67469BF6-CB7C-4907-966D-C0EDFBF550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186066">
            <a:off x="5046468" y="2390068"/>
            <a:ext cx="1524414" cy="1541227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B87B0D8A-7381-4677-A67C-91DD84A513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651240">
            <a:off x="4443109" y="3264748"/>
            <a:ext cx="1524414" cy="1541227"/>
          </a:xfrm>
          <a:prstGeom prst="rect">
            <a:avLst/>
          </a:prstGeom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96A3E0F7-F1A8-456D-9001-B728E37251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974224">
            <a:off x="3975096" y="2368887"/>
            <a:ext cx="1524414" cy="1541227"/>
          </a:xfrm>
          <a:prstGeom prst="rect">
            <a:avLst/>
          </a:prstGeom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id="{407CB7CB-A38C-4E27-AFDE-C3871673A5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383784" y="1148202"/>
            <a:ext cx="4151683" cy="51428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3C00D5E-28E3-49B9-B5BF-684F01012ED2}"/>
              </a:ext>
            </a:extLst>
          </p:cNvPr>
          <p:cNvSpPr txBox="1"/>
          <p:nvPr/>
        </p:nvSpPr>
        <p:spPr>
          <a:xfrm>
            <a:off x="1121869" y="940292"/>
            <a:ext cx="64411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Xếp 6 que tính thành 2 hình tam giác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729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0EA0364D-521D-4385-9F86-CCCEC03218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429000" y="19050"/>
            <a:ext cx="8534400" cy="62278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08D0D7-B942-46C3-8262-FDAF0B506559}"/>
              </a:ext>
            </a:extLst>
          </p:cNvPr>
          <p:cNvSpPr txBox="1"/>
          <p:nvPr/>
        </p:nvSpPr>
        <p:spPr>
          <a:xfrm rot="21356560">
            <a:off x="4449120" y="2516880"/>
            <a:ext cx="717336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0360" algn="l"/>
              </a:tabLst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Đặc điểm của hình tam giác có: ba cạnh, ba đỉnh, ba góc.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4113F1-002F-4131-8EE6-6E9C1CCA41DF}"/>
              </a:ext>
            </a:extLst>
          </p:cNvPr>
          <p:cNvSpPr txBox="1"/>
          <p:nvPr/>
        </p:nvSpPr>
        <p:spPr>
          <a:xfrm rot="21356560">
            <a:off x="4777673" y="3443612"/>
            <a:ext cx="712738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0360" algn="l"/>
              </a:tabLst>
              <a:defRPr/>
            </a:pPr>
            <a:r>
              <a:rPr kumimoji="0" lang="pt-BR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Phân biệt 3 dạng hình tam giác (phân loại theo góc)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55B4FD-354A-4EFA-B956-55A29FC564FF}"/>
              </a:ext>
            </a:extLst>
          </p:cNvPr>
          <p:cNvSpPr txBox="1"/>
          <p:nvPr/>
        </p:nvSpPr>
        <p:spPr>
          <a:xfrm rot="21356560">
            <a:off x="4958463" y="4477391"/>
            <a:ext cx="648568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0360" algn="l"/>
              </a:tabLst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Nhận biết đáy và đường cao (tương ứng) của hình tam giác.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65E87601-A949-42F0-9F19-F29CCE84114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1131773">
            <a:off x="4440" y="3030252"/>
            <a:ext cx="725759" cy="593308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05B8EE0B-9253-406F-9E1D-0F71B3DDC1D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1131773">
            <a:off x="110119" y="4028746"/>
            <a:ext cx="725759" cy="5933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8DF8B19-6A76-4E77-B79A-D9D3276E063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1131773">
            <a:off x="262519" y="4999525"/>
            <a:ext cx="725759" cy="593308"/>
          </a:xfrm>
          <a:prstGeom prst="rect">
            <a:avLst/>
          </a:prstGeom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1136001C-3B2C-4060-A0B7-6DD19379C6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64052" y="1700284"/>
            <a:ext cx="3678468" cy="49386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27B0B5F-2B68-4735-A961-62A3F0D15A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24154" y="788024"/>
            <a:ext cx="3846909" cy="1518036"/>
          </a:xfrm>
          <a:prstGeom prst="rect">
            <a:avLst/>
          </a:prstGeom>
        </p:spPr>
      </p:pic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D85856B8-65C8-96B4-D6E3-CCE456BA01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014" y="5377543"/>
            <a:ext cx="1034143" cy="103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42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0.33242 -0.05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15" y="-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96296E-6 L 0.3362 -0.04792 " pathEditMode="relative" rAng="0" ptsTypes="AA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10" y="-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22222E-6 L 0.3362 -0.05 " pathEditMode="relative" rAng="0" ptsTypes="AA">
                                      <p:cBhvr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10" y="-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cartoon of kids standing in front of a green board&#10;&#10;Description automatically generated">
            <a:extLst>
              <a:ext uri="{FF2B5EF4-FFF2-40B4-BE49-F238E27FC236}">
                <a16:creationId xmlns:a16="http://schemas.microsoft.com/office/drawing/2014/main" id="{3C2142C2-2B29-341C-2D72-13C5AFC4E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7" b="704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8588E67-956E-61F9-F518-F7A4FE7B5A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0239" y="-193948"/>
            <a:ext cx="8547333" cy="477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85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CBA947-B24E-44FF-85E1-A2DC116B1F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19">
            <a:extLst>
              <a:ext uri="{FF2B5EF4-FFF2-40B4-BE49-F238E27FC236}">
                <a16:creationId xmlns:a16="http://schemas.microsoft.com/office/drawing/2014/main" id="{67909CFC-8688-46A0-B7B2-3AC942EC70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724400" y="1981200"/>
            <a:ext cx="2262688" cy="185823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4981181-97FE-4FED-89E3-20806774907D}"/>
              </a:ext>
            </a:extLst>
          </p:cNvPr>
          <p:cNvGrpSpPr/>
          <p:nvPr/>
        </p:nvGrpSpPr>
        <p:grpSpPr>
          <a:xfrm>
            <a:off x="5257800" y="4802424"/>
            <a:ext cx="4267200" cy="762000"/>
            <a:chOff x="5257800" y="4802424"/>
            <a:chExt cx="4267200" cy="76200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6BBFCC33-F3E4-4F6B-BE4B-CC67D598CF91}"/>
                </a:ext>
              </a:extLst>
            </p:cNvPr>
            <p:cNvSpPr/>
            <p:nvPr/>
          </p:nvSpPr>
          <p:spPr>
            <a:xfrm>
              <a:off x="5257800" y="4802424"/>
              <a:ext cx="4267200" cy="762000"/>
            </a:xfrm>
            <a:custGeom>
              <a:avLst/>
              <a:gdLst>
                <a:gd name="connsiteX0" fmla="*/ 0 w 4267200"/>
                <a:gd name="connsiteY0" fmla="*/ 127003 h 762000"/>
                <a:gd name="connsiteX1" fmla="*/ 127003 w 4267200"/>
                <a:gd name="connsiteY1" fmla="*/ 0 h 762000"/>
                <a:gd name="connsiteX2" fmla="*/ 740448 w 4267200"/>
                <a:gd name="connsiteY2" fmla="*/ 0 h 762000"/>
                <a:gd name="connsiteX3" fmla="*/ 1233498 w 4267200"/>
                <a:gd name="connsiteY3" fmla="*/ 0 h 762000"/>
                <a:gd name="connsiteX4" fmla="*/ 1846943 w 4267200"/>
                <a:gd name="connsiteY4" fmla="*/ 0 h 762000"/>
                <a:gd name="connsiteX5" fmla="*/ 2420257 w 4267200"/>
                <a:gd name="connsiteY5" fmla="*/ 0 h 762000"/>
                <a:gd name="connsiteX6" fmla="*/ 2993570 w 4267200"/>
                <a:gd name="connsiteY6" fmla="*/ 0 h 762000"/>
                <a:gd name="connsiteX7" fmla="*/ 3486620 w 4267200"/>
                <a:gd name="connsiteY7" fmla="*/ 0 h 762000"/>
                <a:gd name="connsiteX8" fmla="*/ 4140197 w 4267200"/>
                <a:gd name="connsiteY8" fmla="*/ 0 h 762000"/>
                <a:gd name="connsiteX9" fmla="*/ 4267200 w 4267200"/>
                <a:gd name="connsiteY9" fmla="*/ 127003 h 762000"/>
                <a:gd name="connsiteX10" fmla="*/ 4267200 w 4267200"/>
                <a:gd name="connsiteY10" fmla="*/ 634997 h 762000"/>
                <a:gd name="connsiteX11" fmla="*/ 4140197 w 4267200"/>
                <a:gd name="connsiteY11" fmla="*/ 762000 h 762000"/>
                <a:gd name="connsiteX12" fmla="*/ 3687279 w 4267200"/>
                <a:gd name="connsiteY12" fmla="*/ 762000 h 762000"/>
                <a:gd name="connsiteX13" fmla="*/ 3033702 w 4267200"/>
                <a:gd name="connsiteY13" fmla="*/ 762000 h 762000"/>
                <a:gd name="connsiteX14" fmla="*/ 2500521 w 4267200"/>
                <a:gd name="connsiteY14" fmla="*/ 762000 h 762000"/>
                <a:gd name="connsiteX15" fmla="*/ 1927207 w 4267200"/>
                <a:gd name="connsiteY15" fmla="*/ 762000 h 762000"/>
                <a:gd name="connsiteX16" fmla="*/ 1394026 w 4267200"/>
                <a:gd name="connsiteY16" fmla="*/ 762000 h 762000"/>
                <a:gd name="connsiteX17" fmla="*/ 860844 w 4267200"/>
                <a:gd name="connsiteY17" fmla="*/ 762000 h 762000"/>
                <a:gd name="connsiteX18" fmla="*/ 127003 w 4267200"/>
                <a:gd name="connsiteY18" fmla="*/ 762000 h 762000"/>
                <a:gd name="connsiteX19" fmla="*/ 0 w 4267200"/>
                <a:gd name="connsiteY19" fmla="*/ 634997 h 762000"/>
                <a:gd name="connsiteX20" fmla="*/ 0 w 4267200"/>
                <a:gd name="connsiteY20" fmla="*/ 127003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267200" h="762000" fill="none" extrusionOk="0">
                  <a:moveTo>
                    <a:pt x="0" y="127003"/>
                  </a:moveTo>
                  <a:cubicBezTo>
                    <a:pt x="-8802" y="55240"/>
                    <a:pt x="54290" y="4976"/>
                    <a:pt x="127003" y="0"/>
                  </a:cubicBezTo>
                  <a:cubicBezTo>
                    <a:pt x="376208" y="-12461"/>
                    <a:pt x="529707" y="61396"/>
                    <a:pt x="740448" y="0"/>
                  </a:cubicBezTo>
                  <a:cubicBezTo>
                    <a:pt x="951190" y="-61396"/>
                    <a:pt x="1038068" y="49273"/>
                    <a:pt x="1233498" y="0"/>
                  </a:cubicBezTo>
                  <a:cubicBezTo>
                    <a:pt x="1428928" y="-49273"/>
                    <a:pt x="1697996" y="71544"/>
                    <a:pt x="1846943" y="0"/>
                  </a:cubicBezTo>
                  <a:cubicBezTo>
                    <a:pt x="1995891" y="-71544"/>
                    <a:pt x="2268453" y="65810"/>
                    <a:pt x="2420257" y="0"/>
                  </a:cubicBezTo>
                  <a:cubicBezTo>
                    <a:pt x="2572061" y="-65810"/>
                    <a:pt x="2792679" y="65073"/>
                    <a:pt x="2993570" y="0"/>
                  </a:cubicBezTo>
                  <a:cubicBezTo>
                    <a:pt x="3194461" y="-65073"/>
                    <a:pt x="3293148" y="6836"/>
                    <a:pt x="3486620" y="0"/>
                  </a:cubicBezTo>
                  <a:cubicBezTo>
                    <a:pt x="3680092" y="-6836"/>
                    <a:pt x="3831697" y="37773"/>
                    <a:pt x="4140197" y="0"/>
                  </a:cubicBezTo>
                  <a:cubicBezTo>
                    <a:pt x="4217247" y="10531"/>
                    <a:pt x="4268487" y="63270"/>
                    <a:pt x="4267200" y="127003"/>
                  </a:cubicBezTo>
                  <a:cubicBezTo>
                    <a:pt x="4288586" y="275329"/>
                    <a:pt x="4237023" y="485028"/>
                    <a:pt x="4267200" y="634997"/>
                  </a:cubicBezTo>
                  <a:cubicBezTo>
                    <a:pt x="4261792" y="715512"/>
                    <a:pt x="4224656" y="757694"/>
                    <a:pt x="4140197" y="762000"/>
                  </a:cubicBezTo>
                  <a:cubicBezTo>
                    <a:pt x="3952068" y="776856"/>
                    <a:pt x="3889374" y="743213"/>
                    <a:pt x="3687279" y="762000"/>
                  </a:cubicBezTo>
                  <a:cubicBezTo>
                    <a:pt x="3485184" y="780787"/>
                    <a:pt x="3268109" y="719727"/>
                    <a:pt x="3033702" y="762000"/>
                  </a:cubicBezTo>
                  <a:cubicBezTo>
                    <a:pt x="2799295" y="804273"/>
                    <a:pt x="2647407" y="719201"/>
                    <a:pt x="2500521" y="762000"/>
                  </a:cubicBezTo>
                  <a:cubicBezTo>
                    <a:pt x="2353635" y="804799"/>
                    <a:pt x="2139261" y="737418"/>
                    <a:pt x="1927207" y="762000"/>
                  </a:cubicBezTo>
                  <a:cubicBezTo>
                    <a:pt x="1715153" y="786582"/>
                    <a:pt x="1552418" y="699884"/>
                    <a:pt x="1394026" y="762000"/>
                  </a:cubicBezTo>
                  <a:cubicBezTo>
                    <a:pt x="1235634" y="824116"/>
                    <a:pt x="1072009" y="747568"/>
                    <a:pt x="860844" y="762000"/>
                  </a:cubicBezTo>
                  <a:cubicBezTo>
                    <a:pt x="649679" y="776432"/>
                    <a:pt x="380959" y="692593"/>
                    <a:pt x="127003" y="762000"/>
                  </a:cubicBezTo>
                  <a:cubicBezTo>
                    <a:pt x="53238" y="762116"/>
                    <a:pt x="9471" y="710061"/>
                    <a:pt x="0" y="634997"/>
                  </a:cubicBezTo>
                  <a:cubicBezTo>
                    <a:pt x="-57032" y="411449"/>
                    <a:pt x="40501" y="309778"/>
                    <a:pt x="0" y="127003"/>
                  </a:cubicBezTo>
                  <a:close/>
                </a:path>
                <a:path w="4267200" h="762000" stroke="0" extrusionOk="0">
                  <a:moveTo>
                    <a:pt x="0" y="127003"/>
                  </a:moveTo>
                  <a:cubicBezTo>
                    <a:pt x="-12421" y="41367"/>
                    <a:pt x="61259" y="-2497"/>
                    <a:pt x="127003" y="0"/>
                  </a:cubicBezTo>
                  <a:cubicBezTo>
                    <a:pt x="295578" y="-54171"/>
                    <a:pt x="395645" y="51314"/>
                    <a:pt x="579921" y="0"/>
                  </a:cubicBezTo>
                  <a:cubicBezTo>
                    <a:pt x="764197" y="-51314"/>
                    <a:pt x="909051" y="3069"/>
                    <a:pt x="1032838" y="0"/>
                  </a:cubicBezTo>
                  <a:cubicBezTo>
                    <a:pt x="1156625" y="-3069"/>
                    <a:pt x="1337634" y="11102"/>
                    <a:pt x="1525888" y="0"/>
                  </a:cubicBezTo>
                  <a:cubicBezTo>
                    <a:pt x="1714142" y="-11102"/>
                    <a:pt x="1898144" y="2072"/>
                    <a:pt x="2059069" y="0"/>
                  </a:cubicBezTo>
                  <a:cubicBezTo>
                    <a:pt x="2219994" y="-2072"/>
                    <a:pt x="2395737" y="55301"/>
                    <a:pt x="2632383" y="0"/>
                  </a:cubicBezTo>
                  <a:cubicBezTo>
                    <a:pt x="2869029" y="-55301"/>
                    <a:pt x="3033284" y="60959"/>
                    <a:pt x="3165564" y="0"/>
                  </a:cubicBezTo>
                  <a:cubicBezTo>
                    <a:pt x="3297844" y="-60959"/>
                    <a:pt x="3902191" y="47251"/>
                    <a:pt x="4140197" y="0"/>
                  </a:cubicBezTo>
                  <a:cubicBezTo>
                    <a:pt x="4218728" y="-16550"/>
                    <a:pt x="4256953" y="65671"/>
                    <a:pt x="4267200" y="127003"/>
                  </a:cubicBezTo>
                  <a:cubicBezTo>
                    <a:pt x="4310336" y="241997"/>
                    <a:pt x="4241910" y="382571"/>
                    <a:pt x="4267200" y="634997"/>
                  </a:cubicBezTo>
                  <a:cubicBezTo>
                    <a:pt x="4274722" y="701681"/>
                    <a:pt x="4200435" y="766435"/>
                    <a:pt x="4140197" y="762000"/>
                  </a:cubicBezTo>
                  <a:cubicBezTo>
                    <a:pt x="3953437" y="791017"/>
                    <a:pt x="3763853" y="700818"/>
                    <a:pt x="3526752" y="762000"/>
                  </a:cubicBezTo>
                  <a:cubicBezTo>
                    <a:pt x="3289651" y="823182"/>
                    <a:pt x="3181988" y="721191"/>
                    <a:pt x="3033702" y="762000"/>
                  </a:cubicBezTo>
                  <a:cubicBezTo>
                    <a:pt x="2885416" y="802809"/>
                    <a:pt x="2630635" y="694201"/>
                    <a:pt x="2460389" y="762000"/>
                  </a:cubicBezTo>
                  <a:cubicBezTo>
                    <a:pt x="2290143" y="829799"/>
                    <a:pt x="2073992" y="733732"/>
                    <a:pt x="1887075" y="762000"/>
                  </a:cubicBezTo>
                  <a:cubicBezTo>
                    <a:pt x="1700158" y="790268"/>
                    <a:pt x="1491240" y="748146"/>
                    <a:pt x="1273630" y="762000"/>
                  </a:cubicBezTo>
                  <a:cubicBezTo>
                    <a:pt x="1056020" y="775854"/>
                    <a:pt x="1007434" y="735509"/>
                    <a:pt x="780580" y="762000"/>
                  </a:cubicBezTo>
                  <a:cubicBezTo>
                    <a:pt x="553726" y="788491"/>
                    <a:pt x="414644" y="709840"/>
                    <a:pt x="127003" y="762000"/>
                  </a:cubicBezTo>
                  <a:cubicBezTo>
                    <a:pt x="53228" y="753645"/>
                    <a:pt x="4448" y="704745"/>
                    <a:pt x="0" y="634997"/>
                  </a:cubicBezTo>
                  <a:cubicBezTo>
                    <a:pt x="-18109" y="472776"/>
                    <a:pt x="46213" y="240268"/>
                    <a:pt x="0" y="127003"/>
                  </a:cubicBezTo>
                  <a:close/>
                </a:path>
              </a:pathLst>
            </a:custGeom>
            <a:solidFill>
              <a:schemeClr val="bg1">
                <a:alpha val="93000"/>
              </a:schemeClr>
            </a:solidFill>
            <a:ln w="6350" cmpd="sng">
              <a:solidFill>
                <a:srgbClr val="FF8E16"/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2362110430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04545D5-FC7F-4548-8B38-910D008FC6BD}"/>
                </a:ext>
              </a:extLst>
            </p:cNvPr>
            <p:cNvSpPr/>
            <p:nvPr/>
          </p:nvSpPr>
          <p:spPr>
            <a:xfrm>
              <a:off x="5956075" y="4856538"/>
              <a:ext cx="287065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Trang 91 - 92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803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cartoon of kids standing in front of a green board&#10;&#10;Description automatically generated">
            <a:extLst>
              <a:ext uri="{FF2B5EF4-FFF2-40B4-BE49-F238E27FC236}">
                <a16:creationId xmlns:a16="http://schemas.microsoft.com/office/drawing/2014/main" id="{3C2142C2-2B29-341C-2D72-13C5AFC4E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7" b="704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4A1F1E-38C1-8D9E-60E8-58238F2191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207975"/>
            <a:ext cx="7163689" cy="2435154"/>
          </a:xfrm>
          <a:prstGeom prst="rect">
            <a:avLst/>
          </a:prstGeom>
        </p:spPr>
      </p:pic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04B2489A-7ED8-2E2F-299E-49B6450C25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280" y="5183168"/>
            <a:ext cx="1497032" cy="149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33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9F595ECF-F5CD-E940-3274-DC31A0432D29}"/>
              </a:ext>
            </a:extLst>
          </p:cNvPr>
          <p:cNvSpPr/>
          <p:nvPr/>
        </p:nvSpPr>
        <p:spPr>
          <a:xfrm>
            <a:off x="374904" y="438912"/>
            <a:ext cx="11384280" cy="6016752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CF2621C-4D90-5A4E-39AB-33A00930C7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016" y="761774"/>
            <a:ext cx="10138527" cy="5212532"/>
          </a:xfrm>
          <a:prstGeom prst="rect">
            <a:avLst/>
          </a:prstGeom>
        </p:spPr>
      </p:pic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1E437F18-7960-5E65-3E97-3FC8191CF039}"/>
              </a:ext>
            </a:extLst>
          </p:cNvPr>
          <p:cNvSpPr/>
          <p:nvPr/>
        </p:nvSpPr>
        <p:spPr>
          <a:xfrm>
            <a:off x="1757680" y="1026160"/>
            <a:ext cx="2468880" cy="1239520"/>
          </a:xfrm>
          <a:prstGeom prst="wedgeRoundRectCallout">
            <a:avLst>
              <a:gd name="adj1" fmla="val 34311"/>
              <a:gd name="adj2" fmla="val 72336"/>
              <a:gd name="adj3" fmla="val 16667"/>
            </a:avLst>
          </a:prstGeom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Tớ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gấp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thuyền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buồm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91452FA4-6B0F-5EFD-B067-DCAA09403052}"/>
              </a:ext>
            </a:extLst>
          </p:cNvPr>
          <p:cNvSpPr/>
          <p:nvPr/>
        </p:nvSpPr>
        <p:spPr>
          <a:xfrm>
            <a:off x="6309360" y="568960"/>
            <a:ext cx="4439920" cy="1239520"/>
          </a:xfrm>
          <a:prstGeom prst="wedgeRoundRectCallout">
            <a:avLst>
              <a:gd name="adj1" fmla="val -40998"/>
              <a:gd name="adj2" fmla="val 58402"/>
              <a:gd name="adj3" fmla="val 16667"/>
            </a:avLst>
          </a:prstGeom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buồm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buồm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nhọn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E810E8C2-D8E5-66A5-3022-7CD44B906072}"/>
              </a:ext>
            </a:extLst>
          </p:cNvPr>
          <p:cNvSpPr/>
          <p:nvPr/>
        </p:nvSpPr>
        <p:spPr>
          <a:xfrm>
            <a:off x="8473440" y="4307840"/>
            <a:ext cx="3302000" cy="1971040"/>
          </a:xfrm>
          <a:prstGeom prst="wedgeRoundRectCallout">
            <a:avLst>
              <a:gd name="adj1" fmla="val -41243"/>
              <a:gd name="adj2" fmla="val -65343"/>
              <a:gd name="adj3" fmla="val 16667"/>
            </a:avLst>
          </a:prstGeom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buồm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buồm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nhọn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đấy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361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9F595ECF-F5CD-E940-3274-DC31A0432D29}"/>
              </a:ext>
            </a:extLst>
          </p:cNvPr>
          <p:cNvSpPr/>
          <p:nvPr/>
        </p:nvSpPr>
        <p:spPr>
          <a:xfrm>
            <a:off x="374904" y="274320"/>
            <a:ext cx="11384280" cy="6380480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F2C808-CFDC-7680-5713-147C3033804D}"/>
              </a:ext>
            </a:extLst>
          </p:cNvPr>
          <p:cNvSpPr txBox="1"/>
          <p:nvPr/>
        </p:nvSpPr>
        <p:spPr>
          <a:xfrm>
            <a:off x="2899918" y="410730"/>
            <a:ext cx="60944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4000" b="1" i="0" dirty="0" err="1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000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tam </a:t>
            </a:r>
            <a:r>
              <a:rPr lang="en-US" sz="4000" b="1" i="0" dirty="0" err="1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giác</a:t>
            </a:r>
            <a:endParaRPr lang="vi-VN" sz="40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AAE22B-3C62-FBE5-031C-43641A5F08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6930" y="1475105"/>
            <a:ext cx="1017270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30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0" name="Google Shape;2090;p56"/>
          <p:cNvGrpSpPr/>
          <p:nvPr/>
        </p:nvGrpSpPr>
        <p:grpSpPr>
          <a:xfrm>
            <a:off x="11334074" y="5879547"/>
            <a:ext cx="702887" cy="963763"/>
            <a:chOff x="5382225" y="1510350"/>
            <a:chExt cx="54075" cy="71875"/>
          </a:xfrm>
        </p:grpSpPr>
        <p:sp>
          <p:nvSpPr>
            <p:cNvPr id="2091" name="Google Shape;2091;p56"/>
            <p:cNvSpPr/>
            <p:nvPr/>
          </p:nvSpPr>
          <p:spPr>
            <a:xfrm>
              <a:off x="5384450" y="1512525"/>
              <a:ext cx="49500" cy="67525"/>
            </a:xfrm>
            <a:custGeom>
              <a:avLst/>
              <a:gdLst/>
              <a:ahLst/>
              <a:cxnLst/>
              <a:rect l="l" t="t" r="r" b="b"/>
              <a:pathLst>
                <a:path w="1980" h="2701" extrusionOk="0">
                  <a:moveTo>
                    <a:pt x="15" y="1"/>
                  </a:moveTo>
                  <a:lnTo>
                    <a:pt x="0" y="2001"/>
                  </a:lnTo>
                  <a:lnTo>
                    <a:pt x="562" y="1358"/>
                  </a:lnTo>
                  <a:lnTo>
                    <a:pt x="1469" y="2701"/>
                  </a:lnTo>
                  <a:lnTo>
                    <a:pt x="1725" y="2528"/>
                  </a:lnTo>
                  <a:lnTo>
                    <a:pt x="1979" y="2357"/>
                  </a:lnTo>
                  <a:lnTo>
                    <a:pt x="1062" y="999"/>
                  </a:lnTo>
                  <a:lnTo>
                    <a:pt x="1876" y="732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092" name="Google Shape;2092;p56"/>
            <p:cNvSpPr/>
            <p:nvPr/>
          </p:nvSpPr>
          <p:spPr>
            <a:xfrm>
              <a:off x="5382225" y="1510350"/>
              <a:ext cx="54075" cy="71875"/>
            </a:xfrm>
            <a:custGeom>
              <a:avLst/>
              <a:gdLst/>
              <a:ahLst/>
              <a:cxnLst/>
              <a:rect l="l" t="t" r="r" b="b"/>
              <a:pathLst>
                <a:path w="2163" h="2875" extrusionOk="0">
                  <a:moveTo>
                    <a:pt x="192" y="215"/>
                  </a:moveTo>
                  <a:lnTo>
                    <a:pt x="1709" y="813"/>
                  </a:lnTo>
                  <a:lnTo>
                    <a:pt x="1124" y="1003"/>
                  </a:lnTo>
                  <a:cubicBezTo>
                    <a:pt x="1098" y="1011"/>
                    <a:pt x="1078" y="1031"/>
                    <a:pt x="1069" y="1057"/>
                  </a:cubicBezTo>
                  <a:cubicBezTo>
                    <a:pt x="1060" y="1083"/>
                    <a:pt x="1063" y="1113"/>
                    <a:pt x="1079" y="1135"/>
                  </a:cubicBezTo>
                  <a:lnTo>
                    <a:pt x="1949" y="2419"/>
                  </a:lnTo>
                  <a:lnTo>
                    <a:pt x="1583" y="2667"/>
                  </a:lnTo>
                  <a:lnTo>
                    <a:pt x="724" y="1397"/>
                  </a:lnTo>
                  <a:cubicBezTo>
                    <a:pt x="708" y="1374"/>
                    <a:pt x="683" y="1360"/>
                    <a:pt x="656" y="1358"/>
                  </a:cubicBezTo>
                  <a:lnTo>
                    <a:pt x="651" y="1358"/>
                  </a:lnTo>
                  <a:cubicBezTo>
                    <a:pt x="626" y="1358"/>
                    <a:pt x="600" y="1368"/>
                    <a:pt x="587" y="1388"/>
                  </a:cubicBezTo>
                  <a:lnTo>
                    <a:pt x="180" y="1854"/>
                  </a:lnTo>
                  <a:lnTo>
                    <a:pt x="192" y="215"/>
                  </a:lnTo>
                  <a:close/>
                  <a:moveTo>
                    <a:pt x="102" y="0"/>
                  </a:moveTo>
                  <a:cubicBezTo>
                    <a:pt x="85" y="0"/>
                    <a:pt x="68" y="5"/>
                    <a:pt x="52" y="15"/>
                  </a:cubicBezTo>
                  <a:cubicBezTo>
                    <a:pt x="29" y="31"/>
                    <a:pt x="14" y="57"/>
                    <a:pt x="14" y="87"/>
                  </a:cubicBezTo>
                  <a:lnTo>
                    <a:pt x="1" y="2087"/>
                  </a:lnTo>
                  <a:cubicBezTo>
                    <a:pt x="1" y="2123"/>
                    <a:pt x="24" y="2155"/>
                    <a:pt x="58" y="2168"/>
                  </a:cubicBezTo>
                  <a:cubicBezTo>
                    <a:pt x="68" y="2172"/>
                    <a:pt x="79" y="2174"/>
                    <a:pt x="90" y="2174"/>
                  </a:cubicBezTo>
                  <a:cubicBezTo>
                    <a:pt x="114" y="2174"/>
                    <a:pt x="137" y="2164"/>
                    <a:pt x="153" y="2145"/>
                  </a:cubicBezTo>
                  <a:lnTo>
                    <a:pt x="640" y="1587"/>
                  </a:lnTo>
                  <a:lnTo>
                    <a:pt x="1486" y="2836"/>
                  </a:lnTo>
                  <a:cubicBezTo>
                    <a:pt x="1499" y="2856"/>
                    <a:pt x="1519" y="2870"/>
                    <a:pt x="1541" y="2873"/>
                  </a:cubicBezTo>
                  <a:cubicBezTo>
                    <a:pt x="1547" y="2875"/>
                    <a:pt x="1553" y="2875"/>
                    <a:pt x="1558" y="2875"/>
                  </a:cubicBezTo>
                  <a:cubicBezTo>
                    <a:pt x="1576" y="2875"/>
                    <a:pt x="1593" y="2870"/>
                    <a:pt x="1603" y="2859"/>
                  </a:cubicBezTo>
                  <a:lnTo>
                    <a:pt x="2113" y="2514"/>
                  </a:lnTo>
                  <a:cubicBezTo>
                    <a:pt x="2154" y="2487"/>
                    <a:pt x="2163" y="2433"/>
                    <a:pt x="2136" y="2393"/>
                  </a:cubicBezTo>
                  <a:lnTo>
                    <a:pt x="1283" y="1132"/>
                  </a:lnTo>
                  <a:lnTo>
                    <a:pt x="1988" y="902"/>
                  </a:lnTo>
                  <a:cubicBezTo>
                    <a:pt x="2024" y="890"/>
                    <a:pt x="2047" y="858"/>
                    <a:pt x="2049" y="821"/>
                  </a:cubicBezTo>
                  <a:cubicBezTo>
                    <a:pt x="2050" y="784"/>
                    <a:pt x="2028" y="751"/>
                    <a:pt x="1993" y="737"/>
                  </a:cubicBezTo>
                  <a:lnTo>
                    <a:pt x="132" y="6"/>
                  </a:lnTo>
                  <a:cubicBezTo>
                    <a:pt x="123" y="2"/>
                    <a:pt x="112" y="0"/>
                    <a:pt x="1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2109" name="Google Shape;2109;p56"/>
          <p:cNvSpPr/>
          <p:nvPr/>
        </p:nvSpPr>
        <p:spPr>
          <a:xfrm>
            <a:off x="7161467" y="57062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79" name="Title 1"/>
          <p:cNvSpPr txBox="1">
            <a:spLocks/>
          </p:cNvSpPr>
          <p:nvPr/>
        </p:nvSpPr>
        <p:spPr>
          <a:xfrm>
            <a:off x="120998" y="177800"/>
            <a:ext cx="5691974" cy="752400"/>
          </a:xfrm>
          <a:prstGeom prst="homePlate">
            <a:avLst>
              <a:gd name="adj" fmla="val 262851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B0F0"/>
            </a:solidFill>
            <a:prstDash val="dash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100"/>
              <a:buFont typeface="Baloo 2"/>
              <a:buNone/>
              <a:defRPr sz="3100" b="1" i="0" u="none" strike="noStrike" cap="none">
                <a:solidFill>
                  <a:schemeClr val="accent5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defTabSz="1219170">
              <a:buClr>
                <a:srgbClr val="474DA2"/>
              </a:buClr>
            </a:pPr>
            <a:r>
              <a:rPr lang="en-US" sz="4133" dirty="0">
                <a:solidFill>
                  <a:srgbClr val="474DA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a) </a:t>
            </a:r>
            <a:r>
              <a:rPr lang="en-US" sz="4133" dirty="0" err="1">
                <a:solidFill>
                  <a:srgbClr val="474DA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4133" dirty="0">
                <a:solidFill>
                  <a:srgbClr val="474DA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tam </a:t>
            </a:r>
            <a:r>
              <a:rPr lang="en-US" sz="4133" dirty="0" err="1">
                <a:solidFill>
                  <a:srgbClr val="474DA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giác</a:t>
            </a:r>
            <a:endParaRPr lang="en-US" sz="4133" dirty="0">
              <a:solidFill>
                <a:srgbClr val="474DA2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86" name="Isosceles Triangle 85"/>
          <p:cNvSpPr/>
          <p:nvPr/>
        </p:nvSpPr>
        <p:spPr>
          <a:xfrm>
            <a:off x="1076811" y="2645584"/>
            <a:ext cx="2967379" cy="1616147"/>
          </a:xfrm>
          <a:prstGeom prst="triangle">
            <a:avLst>
              <a:gd name="adj" fmla="val 499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7" name="Isosceles Triangle 6"/>
          <p:cNvSpPr/>
          <p:nvPr/>
        </p:nvSpPr>
        <p:spPr>
          <a:xfrm>
            <a:off x="4513493" y="2629115"/>
            <a:ext cx="3106507" cy="1558039"/>
          </a:xfrm>
          <a:custGeom>
            <a:avLst/>
            <a:gdLst>
              <a:gd name="connsiteX0" fmla="*/ 0 w 2819400"/>
              <a:gd name="connsiteY0" fmla="*/ 1535552 h 1535552"/>
              <a:gd name="connsiteX1" fmla="*/ 0 w 2819400"/>
              <a:gd name="connsiteY1" fmla="*/ 0 h 1535552"/>
              <a:gd name="connsiteX2" fmla="*/ 2819400 w 2819400"/>
              <a:gd name="connsiteY2" fmla="*/ 1535552 h 1535552"/>
              <a:gd name="connsiteX3" fmla="*/ 0 w 2819400"/>
              <a:gd name="connsiteY3" fmla="*/ 1535552 h 1535552"/>
              <a:gd name="connsiteX0" fmla="*/ 906651 w 3726051"/>
              <a:gd name="connsiteY0" fmla="*/ 1868765 h 1868765"/>
              <a:gd name="connsiteX1" fmla="*/ 0 w 3726051"/>
              <a:gd name="connsiteY1" fmla="*/ 0 h 1868765"/>
              <a:gd name="connsiteX2" fmla="*/ 3726051 w 3726051"/>
              <a:gd name="connsiteY2" fmla="*/ 1868765 h 1868765"/>
              <a:gd name="connsiteX3" fmla="*/ 906651 w 3726051"/>
              <a:gd name="connsiteY3" fmla="*/ 1868765 h 1868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6051" h="1868765">
                <a:moveTo>
                  <a:pt x="906651" y="1868765"/>
                </a:moveTo>
                <a:lnTo>
                  <a:pt x="0" y="0"/>
                </a:lnTo>
                <a:lnTo>
                  <a:pt x="3726051" y="1868765"/>
                </a:lnTo>
                <a:lnTo>
                  <a:pt x="906651" y="1868765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8" name="Isosceles Triangle 87"/>
          <p:cNvSpPr/>
          <p:nvPr/>
        </p:nvSpPr>
        <p:spPr>
          <a:xfrm>
            <a:off x="8290780" y="2630737"/>
            <a:ext cx="2736376" cy="1603343"/>
          </a:xfrm>
          <a:prstGeom prst="triangle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399" y="4265605"/>
            <a:ext cx="33963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tam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ba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nhọn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gọi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tam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giác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nhọn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4423865" y="4224162"/>
            <a:ext cx="335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tam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góc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tù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32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tam </a:t>
            </a:r>
            <a:r>
              <a:rPr lang="en-US" sz="32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giác</a:t>
            </a:r>
            <a:r>
              <a:rPr lang="en-US" sz="32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tù</a:t>
            </a:r>
            <a:endParaRPr lang="en-US" sz="3200" b="1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924800" y="4230915"/>
            <a:ext cx="35340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tam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gọi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tam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giác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vuông</a:t>
            </a:r>
            <a:endParaRPr lang="en-US" sz="2800" b="1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6" grpId="0" animBg="1"/>
      <p:bldP spid="87" grpId="0" animBg="1"/>
      <p:bldP spid="88" grpId="0" animBg="1"/>
      <p:bldP spid="9" grpId="0"/>
      <p:bldP spid="90" grpId="0"/>
      <p:bldP spid="91" grpId="0"/>
      <p:bldP spid="9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7" name="AutoShape 7">
            <a:extLst>
              <a:ext uri="{FF2B5EF4-FFF2-40B4-BE49-F238E27FC236}">
                <a16:creationId xmlns:a16="http://schemas.microsoft.com/office/drawing/2014/main" id="{F4944796-B1AE-4FE6-B437-A5DA25A97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0745" y="1260764"/>
            <a:ext cx="5562600" cy="4267200"/>
          </a:xfrm>
          <a:prstGeom prst="cloudCallout">
            <a:avLst>
              <a:gd name="adj1" fmla="val -64692"/>
              <a:gd name="adj2" fmla="val 15854"/>
            </a:avLst>
          </a:prstGeom>
          <a:solidFill>
            <a:srgbClr val="B6C808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cene3d>
              <a:camera prst="perspectiveHeroicExtremeLeftFacing"/>
              <a:lightRig rig="threePt" dir="t"/>
            </a:scene3d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7288" name="Text Box 8">
            <a:extLst>
              <a:ext uri="{FF2B5EF4-FFF2-40B4-BE49-F238E27FC236}">
                <a16:creationId xmlns:a16="http://schemas.microsoft.com/office/drawing/2014/main" id="{1284171A-C1B9-41D5-B90C-C37980B5C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2254" y="1905506"/>
            <a:ext cx="599733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 tam giác có: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cạnh</a:t>
            </a: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Arial" pitchFamily="34" charset="0"/>
                <a:ea typeface="+mn-ea"/>
                <a:cs typeface="Arial" panose="020B0604020202020204" pitchFamily="34" charset="0"/>
              </a:rPr>
              <a:t>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đỉnh,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góc</a:t>
            </a:r>
            <a:r>
              <a:rPr kumimoji="0" lang="vi-VN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altLang="en-US" sz="4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68FFC4D8-3822-48EE-9237-CC7C3AEF64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878655" y="1727994"/>
            <a:ext cx="5195982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9F595ECF-F5CD-E940-3274-DC31A0432D29}"/>
              </a:ext>
            </a:extLst>
          </p:cNvPr>
          <p:cNvSpPr/>
          <p:nvPr/>
        </p:nvSpPr>
        <p:spPr>
          <a:xfrm>
            <a:off x="374904" y="438912"/>
            <a:ext cx="11384280" cy="6016752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D28CAB-A48B-C2F0-7820-966CBE7BD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120" y="2012176"/>
            <a:ext cx="10038080" cy="265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1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alpha val="93000"/>
          </a:schemeClr>
        </a:solidFill>
        <a:ln w="50800" cmpd="sng">
          <a:solidFill>
            <a:srgbClr val="FF8E16"/>
          </a:solidFill>
          <a:prstDash val="sysDash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sz="2800" b="1" dirty="0" err="1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waii Stickers Interface: Personal Organizer for Pre-K by Slidesgo">
  <a:themeElements>
    <a:clrScheme name="Simple Light">
      <a:dk1>
        <a:srgbClr val="282C64"/>
      </a:dk1>
      <a:lt1>
        <a:srgbClr val="FFFFFF"/>
      </a:lt1>
      <a:dk2>
        <a:srgbClr val="FFA7CD"/>
      </a:dk2>
      <a:lt2>
        <a:srgbClr val="FFDF6B"/>
      </a:lt2>
      <a:accent1>
        <a:srgbClr val="68E4A5"/>
      </a:accent1>
      <a:accent2>
        <a:srgbClr val="ACF0ED"/>
      </a:accent2>
      <a:accent3>
        <a:srgbClr val="29CFCB"/>
      </a:accent3>
      <a:accent4>
        <a:srgbClr val="05A4CA"/>
      </a:accent4>
      <a:accent5>
        <a:srgbClr val="474DA2"/>
      </a:accent5>
      <a:accent6>
        <a:srgbClr val="CF7CC7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36222746B9DD4E9009FC74C2167E69" ma:contentTypeVersion="18" ma:contentTypeDescription="Create a new document." ma:contentTypeScope="" ma:versionID="d5ccb3920f029d15265d74a0778defc7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f704b1491f81a652d21bdfc6bed40c6d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365A30DE-DBA5-41DF-BA4A-C4A0FE665843}"/>
</file>

<file path=customXml/itemProps2.xml><?xml version="1.0" encoding="utf-8"?>
<ds:datastoreItem xmlns:ds="http://schemas.openxmlformats.org/officeDocument/2006/customXml" ds:itemID="{CE8D05AD-7DDD-43CD-8BC0-AB87C7FF074C}"/>
</file>

<file path=customXml/itemProps3.xml><?xml version="1.0" encoding="utf-8"?>
<ds:datastoreItem xmlns:ds="http://schemas.openxmlformats.org/officeDocument/2006/customXml" ds:itemID="{E0DA7445-501C-4A7B-84F4-2A21CCD69BAC}"/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567</Words>
  <Application>Microsoft Office PowerPoint</Application>
  <PresentationFormat>Widescreen</PresentationFormat>
  <Paragraphs>101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8" baseType="lpstr">
      <vt:lpstr>ABeeZee</vt:lpstr>
      <vt:lpstr>#9Slide07 IcielBaliho Script</vt:lpstr>
      <vt:lpstr>.VnArial</vt:lpstr>
      <vt:lpstr>.VnTime</vt:lpstr>
      <vt:lpstr>Aptos</vt:lpstr>
      <vt:lpstr>Aptos Display</vt:lpstr>
      <vt:lpstr>Arial</vt:lpstr>
      <vt:lpstr>Baloo 2</vt:lpstr>
      <vt:lpstr>Calibri</vt:lpstr>
      <vt:lpstr>Calibri Light</vt:lpstr>
      <vt:lpstr>Cambria</vt:lpstr>
      <vt:lpstr>Times New Roman</vt:lpstr>
      <vt:lpstr>Office Theme</vt:lpstr>
      <vt:lpstr>1_Office Theme</vt:lpstr>
      <vt:lpstr>Kawaii Stickers Interface: Personal Organizer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THI YEN NHI</dc:creator>
  <cp:lastModifiedBy>Thao Tran</cp:lastModifiedBy>
  <cp:revision>33</cp:revision>
  <dcterms:created xsi:type="dcterms:W3CDTF">2024-07-15T04:42:25Z</dcterms:created>
  <dcterms:modified xsi:type="dcterms:W3CDTF">2024-09-30T01:51:53Z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</Properties>
</file>