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4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6" r:id="rId11"/>
    <p:sldId id="277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80" r:id="rId21"/>
    <p:sldId id="278" r:id="rId22"/>
  </p:sldIdLst>
  <p:sldSz cx="18288000" cy="10287000"/>
  <p:notesSz cx="6858000" cy="9144000"/>
  <p:embeddedFontLst>
    <p:embeddedFont>
      <p:font typeface="Cambria" panose="02040503050406030204" pitchFamily="18" charset="0"/>
      <p:regular r:id="rId23"/>
      <p:bold r:id="rId24"/>
      <p:italic r:id="rId25"/>
      <p:boldItalic r:id="rId26"/>
    </p:embeddedFont>
    <p:embeddedFont>
      <p:font typeface="Cambria Bold" panose="02040803050406030204" pitchFamily="18" charset="0"/>
      <p:regular r:id="rId27"/>
      <p:bold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BB17"/>
    <a:srgbClr val="2A5E3B"/>
    <a:srgbClr val="DCE34A"/>
    <a:srgbClr val="3092B9"/>
    <a:srgbClr val="FFAC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 autoAdjust="0"/>
    <p:restoredTop sz="94589" autoAdjust="0"/>
  </p:normalViewPr>
  <p:slideViewPr>
    <p:cSldViewPr>
      <p:cViewPr>
        <p:scale>
          <a:sx n="59" d="100"/>
          <a:sy n="59" d="100"/>
        </p:scale>
        <p:origin x="1480" y="7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viewProps" Target="viewProps.xml"/><Relationship Id="rId35" Type="http://schemas.openxmlformats.org/officeDocument/2006/relationships/customXml" Target="../customXml/item2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i Linh Trần" userId="1ca7ee839224ba6e" providerId="LiveId" clId="{B9E98D3B-9C53-4D44-8D44-C7E7FC1E7A3B}"/>
    <pc:docChg chg="custSel delSld modSld delMainMaster modMainMaster">
      <pc:chgData name="Mai Linh Trần" userId="1ca7ee839224ba6e" providerId="LiveId" clId="{B9E98D3B-9C53-4D44-8D44-C7E7FC1E7A3B}" dt="2024-09-08T16:13:08.370" v="15" actId="2696"/>
      <pc:docMkLst>
        <pc:docMk/>
      </pc:docMkLst>
      <pc:sldChg chg="modSp mod">
        <pc:chgData name="Mai Linh Trần" userId="1ca7ee839224ba6e" providerId="LiveId" clId="{B9E98D3B-9C53-4D44-8D44-C7E7FC1E7A3B}" dt="2024-09-08T16:12:48.941" v="13" actId="208"/>
        <pc:sldMkLst>
          <pc:docMk/>
          <pc:sldMk cId="0" sldId="261"/>
        </pc:sldMkLst>
        <pc:spChg chg="mod">
          <ac:chgData name="Mai Linh Trần" userId="1ca7ee839224ba6e" providerId="LiveId" clId="{B9E98D3B-9C53-4D44-8D44-C7E7FC1E7A3B}" dt="2024-09-08T16:12:26.648" v="10" actId="207"/>
          <ac:spMkLst>
            <pc:docMk/>
            <pc:sldMk cId="0" sldId="261"/>
            <ac:spMk id="7" creationId="{00000000-0000-0000-0000-000000000000}"/>
          </ac:spMkLst>
        </pc:spChg>
        <pc:spChg chg="mod">
          <ac:chgData name="Mai Linh Trần" userId="1ca7ee839224ba6e" providerId="LiveId" clId="{B9E98D3B-9C53-4D44-8D44-C7E7FC1E7A3B}" dt="2024-09-08T16:12:16.545" v="7" actId="207"/>
          <ac:spMkLst>
            <pc:docMk/>
            <pc:sldMk cId="0" sldId="261"/>
            <ac:spMk id="8" creationId="{00000000-0000-0000-0000-000000000000}"/>
          </ac:spMkLst>
        </pc:spChg>
        <pc:spChg chg="mod">
          <ac:chgData name="Mai Linh Trần" userId="1ca7ee839224ba6e" providerId="LiveId" clId="{B9E98D3B-9C53-4D44-8D44-C7E7FC1E7A3B}" dt="2024-09-08T16:12:21.495" v="9" actId="207"/>
          <ac:spMkLst>
            <pc:docMk/>
            <pc:sldMk cId="0" sldId="261"/>
            <ac:spMk id="9" creationId="{00000000-0000-0000-0000-000000000000}"/>
          </ac:spMkLst>
        </pc:spChg>
        <pc:spChg chg="mod">
          <ac:chgData name="Mai Linh Trần" userId="1ca7ee839224ba6e" providerId="LiveId" clId="{B9E98D3B-9C53-4D44-8D44-C7E7FC1E7A3B}" dt="2024-09-08T16:12:19.460" v="8" actId="207"/>
          <ac:spMkLst>
            <pc:docMk/>
            <pc:sldMk cId="0" sldId="261"/>
            <ac:spMk id="15" creationId="{00000000-0000-0000-0000-000000000000}"/>
          </ac:spMkLst>
        </pc:spChg>
        <pc:spChg chg="mod">
          <ac:chgData name="Mai Linh Trần" userId="1ca7ee839224ba6e" providerId="LiveId" clId="{B9E98D3B-9C53-4D44-8D44-C7E7FC1E7A3B}" dt="2024-09-08T16:12:37.952" v="12" actId="207"/>
          <ac:spMkLst>
            <pc:docMk/>
            <pc:sldMk cId="0" sldId="261"/>
            <ac:spMk id="31" creationId="{00000000-0000-0000-0000-000000000000}"/>
          </ac:spMkLst>
        </pc:spChg>
        <pc:spChg chg="mod">
          <ac:chgData name="Mai Linh Trần" userId="1ca7ee839224ba6e" providerId="LiveId" clId="{B9E98D3B-9C53-4D44-8D44-C7E7FC1E7A3B}" dt="2024-09-08T16:12:37.952" v="12" actId="207"/>
          <ac:spMkLst>
            <pc:docMk/>
            <pc:sldMk cId="0" sldId="261"/>
            <ac:spMk id="33" creationId="{00000000-0000-0000-0000-000000000000}"/>
          </ac:spMkLst>
        </pc:spChg>
        <pc:spChg chg="mod">
          <ac:chgData name="Mai Linh Trần" userId="1ca7ee839224ba6e" providerId="LiveId" clId="{B9E98D3B-9C53-4D44-8D44-C7E7FC1E7A3B}" dt="2024-09-08T16:12:37.952" v="12" actId="207"/>
          <ac:spMkLst>
            <pc:docMk/>
            <pc:sldMk cId="0" sldId="261"/>
            <ac:spMk id="34" creationId="{00000000-0000-0000-0000-000000000000}"/>
          </ac:spMkLst>
        </pc:spChg>
        <pc:spChg chg="mod">
          <ac:chgData name="Mai Linh Trần" userId="1ca7ee839224ba6e" providerId="LiveId" clId="{B9E98D3B-9C53-4D44-8D44-C7E7FC1E7A3B}" dt="2024-09-08T16:12:37.952" v="12" actId="207"/>
          <ac:spMkLst>
            <pc:docMk/>
            <pc:sldMk cId="0" sldId="261"/>
            <ac:spMk id="35" creationId="{00000000-0000-0000-0000-000000000000}"/>
          </ac:spMkLst>
        </pc:spChg>
        <pc:spChg chg="mod">
          <ac:chgData name="Mai Linh Trần" userId="1ca7ee839224ba6e" providerId="LiveId" clId="{B9E98D3B-9C53-4D44-8D44-C7E7FC1E7A3B}" dt="2024-09-08T16:12:37.952" v="12" actId="207"/>
          <ac:spMkLst>
            <pc:docMk/>
            <pc:sldMk cId="0" sldId="261"/>
            <ac:spMk id="36" creationId="{00000000-0000-0000-0000-000000000000}"/>
          </ac:spMkLst>
        </pc:spChg>
        <pc:spChg chg="mod">
          <ac:chgData name="Mai Linh Trần" userId="1ca7ee839224ba6e" providerId="LiveId" clId="{B9E98D3B-9C53-4D44-8D44-C7E7FC1E7A3B}" dt="2024-09-08T16:12:37.952" v="12" actId="207"/>
          <ac:spMkLst>
            <pc:docMk/>
            <pc:sldMk cId="0" sldId="261"/>
            <ac:spMk id="37" creationId="{00000000-0000-0000-0000-000000000000}"/>
          </ac:spMkLst>
        </pc:spChg>
        <pc:spChg chg="mod">
          <ac:chgData name="Mai Linh Trần" userId="1ca7ee839224ba6e" providerId="LiveId" clId="{B9E98D3B-9C53-4D44-8D44-C7E7FC1E7A3B}" dt="2024-09-08T16:12:37.952" v="12" actId="207"/>
          <ac:spMkLst>
            <pc:docMk/>
            <pc:sldMk cId="0" sldId="261"/>
            <ac:spMk id="38" creationId="{00000000-0000-0000-0000-000000000000}"/>
          </ac:spMkLst>
        </pc:spChg>
        <pc:spChg chg="mod">
          <ac:chgData name="Mai Linh Trần" userId="1ca7ee839224ba6e" providerId="LiveId" clId="{B9E98D3B-9C53-4D44-8D44-C7E7FC1E7A3B}" dt="2024-09-08T16:12:37.952" v="12" actId="207"/>
          <ac:spMkLst>
            <pc:docMk/>
            <pc:sldMk cId="0" sldId="261"/>
            <ac:spMk id="48" creationId="{00000000-0000-0000-0000-000000000000}"/>
          </ac:spMkLst>
        </pc:spChg>
        <pc:cxnChg chg="mod">
          <ac:chgData name="Mai Linh Trần" userId="1ca7ee839224ba6e" providerId="LiveId" clId="{B9E98D3B-9C53-4D44-8D44-C7E7FC1E7A3B}" dt="2024-09-08T16:12:48.941" v="13" actId="208"/>
          <ac:cxnSpMkLst>
            <pc:docMk/>
            <pc:sldMk cId="0" sldId="261"/>
            <ac:cxnSpMk id="24" creationId="{00000000-0000-0000-0000-000000000000}"/>
          </ac:cxnSpMkLst>
        </pc:cxnChg>
        <pc:cxnChg chg="mod">
          <ac:chgData name="Mai Linh Trần" userId="1ca7ee839224ba6e" providerId="LiveId" clId="{B9E98D3B-9C53-4D44-8D44-C7E7FC1E7A3B}" dt="2024-09-08T16:12:48.941" v="13" actId="208"/>
          <ac:cxnSpMkLst>
            <pc:docMk/>
            <pc:sldMk cId="0" sldId="261"/>
            <ac:cxnSpMk id="26" creationId="{00000000-0000-0000-0000-000000000000}"/>
          </ac:cxnSpMkLst>
        </pc:cxnChg>
        <pc:cxnChg chg="mod">
          <ac:chgData name="Mai Linh Trần" userId="1ca7ee839224ba6e" providerId="LiveId" clId="{B9E98D3B-9C53-4D44-8D44-C7E7FC1E7A3B}" dt="2024-09-08T16:12:48.941" v="13" actId="208"/>
          <ac:cxnSpMkLst>
            <pc:docMk/>
            <pc:sldMk cId="0" sldId="261"/>
            <ac:cxnSpMk id="39" creationId="{00000000-0000-0000-0000-000000000000}"/>
          </ac:cxnSpMkLst>
        </pc:cxnChg>
        <pc:cxnChg chg="mod">
          <ac:chgData name="Mai Linh Trần" userId="1ca7ee839224ba6e" providerId="LiveId" clId="{B9E98D3B-9C53-4D44-8D44-C7E7FC1E7A3B}" dt="2024-09-08T16:12:48.941" v="13" actId="208"/>
          <ac:cxnSpMkLst>
            <pc:docMk/>
            <pc:sldMk cId="0" sldId="261"/>
            <ac:cxnSpMk id="41" creationId="{00000000-0000-0000-0000-000000000000}"/>
          </ac:cxnSpMkLst>
        </pc:cxnChg>
        <pc:cxnChg chg="mod">
          <ac:chgData name="Mai Linh Trần" userId="1ca7ee839224ba6e" providerId="LiveId" clId="{B9E98D3B-9C53-4D44-8D44-C7E7FC1E7A3B}" dt="2024-09-08T16:12:48.941" v="13" actId="208"/>
          <ac:cxnSpMkLst>
            <pc:docMk/>
            <pc:sldMk cId="0" sldId="261"/>
            <ac:cxnSpMk id="43" creationId="{00000000-0000-0000-0000-000000000000}"/>
          </ac:cxnSpMkLst>
        </pc:cxnChg>
      </pc:sldChg>
      <pc:sldChg chg="delSp mod">
        <pc:chgData name="Mai Linh Trần" userId="1ca7ee839224ba6e" providerId="LiveId" clId="{B9E98D3B-9C53-4D44-8D44-C7E7FC1E7A3B}" dt="2024-09-08T16:11:51.362" v="3" actId="478"/>
        <pc:sldMkLst>
          <pc:docMk/>
          <pc:sldMk cId="2551913550" sldId="274"/>
        </pc:sldMkLst>
        <pc:picChg chg="del">
          <ac:chgData name="Mai Linh Trần" userId="1ca7ee839224ba6e" providerId="LiveId" clId="{B9E98D3B-9C53-4D44-8D44-C7E7FC1E7A3B}" dt="2024-09-08T16:11:51.362" v="3" actId="478"/>
          <ac:picMkLst>
            <pc:docMk/>
            <pc:sldMk cId="2551913550" sldId="274"/>
            <ac:picMk id="25" creationId="{00000000-0000-0000-0000-000000000000}"/>
          </ac:picMkLst>
        </pc:picChg>
      </pc:sldChg>
      <pc:sldChg chg="del">
        <pc:chgData name="Mai Linh Trần" userId="1ca7ee839224ba6e" providerId="LiveId" clId="{B9E98D3B-9C53-4D44-8D44-C7E7FC1E7A3B}" dt="2024-09-08T16:13:08.337" v="14" actId="2696"/>
        <pc:sldMkLst>
          <pc:docMk/>
          <pc:sldMk cId="3276895282" sldId="279"/>
        </pc:sldMkLst>
      </pc:sldChg>
      <pc:sldMasterChg chg="delSp mod modSldLayout">
        <pc:chgData name="Mai Linh Trần" userId="1ca7ee839224ba6e" providerId="LiveId" clId="{B9E98D3B-9C53-4D44-8D44-C7E7FC1E7A3B}" dt="2024-09-08T16:11:15.063" v="1" actId="478"/>
        <pc:sldMasterMkLst>
          <pc:docMk/>
          <pc:sldMasterMk cId="0" sldId="2147483648"/>
        </pc:sldMasterMkLst>
        <pc:grpChg chg="del">
          <ac:chgData name="Mai Linh Trần" userId="1ca7ee839224ba6e" providerId="LiveId" clId="{B9E98D3B-9C53-4D44-8D44-C7E7FC1E7A3B}" dt="2024-09-08T16:11:15.063" v="1" actId="478"/>
          <ac:grpSpMkLst>
            <pc:docMk/>
            <pc:sldMasterMk cId="0" sldId="2147483648"/>
            <ac:grpSpMk id="13" creationId="{00000000-0000-0000-0000-000000000000}"/>
          </ac:grpSpMkLst>
        </pc:grpChg>
        <pc:sldLayoutChg chg="modSp">
          <pc:chgData name="Mai Linh Trần" userId="1ca7ee839224ba6e" providerId="LiveId" clId="{B9E98D3B-9C53-4D44-8D44-C7E7FC1E7A3B}" dt="2024-09-08T16:11:10.184" v="0" actId="735"/>
          <pc:sldLayoutMkLst>
            <pc:docMk/>
            <pc:sldMasterMk cId="0" sldId="2147483648"/>
            <pc:sldLayoutMk cId="0" sldId="2147483655"/>
          </pc:sldLayoutMkLst>
        </pc:sldLayoutChg>
      </pc:sldMasterChg>
      <pc:sldMasterChg chg="delSp del mod">
        <pc:chgData name="Mai Linh Trần" userId="1ca7ee839224ba6e" providerId="LiveId" clId="{B9E98D3B-9C53-4D44-8D44-C7E7FC1E7A3B}" dt="2024-09-08T16:13:08.370" v="15" actId="2696"/>
        <pc:sldMasterMkLst>
          <pc:docMk/>
          <pc:sldMasterMk cId="489279514" sldId="2147483660"/>
        </pc:sldMasterMkLst>
        <pc:spChg chg="del">
          <ac:chgData name="Mai Linh Trần" userId="1ca7ee839224ba6e" providerId="LiveId" clId="{B9E98D3B-9C53-4D44-8D44-C7E7FC1E7A3B}" dt="2024-09-08T16:11:23.852" v="2" actId="478"/>
          <ac:spMkLst>
            <pc:docMk/>
            <pc:sldMasterMk cId="489279514" sldId="2147483660"/>
            <ac:spMk id="7" creationId="{07DAF728-7D94-E33E-7F87-8FAE4669A949}"/>
          </ac:spMkLst>
        </pc:spChg>
        <pc:picChg chg="del">
          <ac:chgData name="Mai Linh Trần" userId="1ca7ee839224ba6e" providerId="LiveId" clId="{B9E98D3B-9C53-4D44-8D44-C7E7FC1E7A3B}" dt="2024-09-08T16:11:23.852" v="2" actId="478"/>
          <ac:picMkLst>
            <pc:docMk/>
            <pc:sldMasterMk cId="489279514" sldId="2147483660"/>
            <ac:picMk id="8" creationId="{B4CF70CF-4EA6-3E04-12FD-D1D1E8B7C051}"/>
          </ac:picMkLst>
        </pc:picChg>
        <pc:picChg chg="del">
          <ac:chgData name="Mai Linh Trần" userId="1ca7ee839224ba6e" providerId="LiveId" clId="{B9E98D3B-9C53-4D44-8D44-C7E7FC1E7A3B}" dt="2024-09-08T16:11:23.852" v="2" actId="478"/>
          <ac:picMkLst>
            <pc:docMk/>
            <pc:sldMasterMk cId="489279514" sldId="2147483660"/>
            <ac:picMk id="9" creationId="{AC26FD7C-0CBD-D5A8-9737-4E92AA2FEEE8}"/>
          </ac:picMkLst>
        </pc:pic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0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3.jpeg"/><Relationship Id="rId7" Type="http://schemas.openxmlformats.org/officeDocument/2006/relationships/image" Target="../media/image6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37.svg"/><Relationship Id="rId5" Type="http://schemas.openxmlformats.org/officeDocument/2006/relationships/image" Target="../media/image2.svg"/><Relationship Id="rId10" Type="http://schemas.openxmlformats.org/officeDocument/2006/relationships/image" Target="../media/image36.png"/><Relationship Id="rId4" Type="http://schemas.openxmlformats.org/officeDocument/2006/relationships/image" Target="../media/image1.png"/><Relationship Id="rId9" Type="http://schemas.openxmlformats.org/officeDocument/2006/relationships/image" Target="../media/image35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5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.png"/><Relationship Id="rId7" Type="http://schemas.openxmlformats.org/officeDocument/2006/relationships/image" Target="../media/image40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43.png"/><Relationship Id="rId4" Type="http://schemas.openxmlformats.org/officeDocument/2006/relationships/image" Target="../media/image2.svg"/><Relationship Id="rId9" Type="http://schemas.openxmlformats.org/officeDocument/2006/relationships/image" Target="../media/image4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2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7.png"/><Relationship Id="rId7" Type="http://schemas.openxmlformats.org/officeDocument/2006/relationships/image" Target="../media/image49.sv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3.svg"/><Relationship Id="rId5" Type="http://schemas.openxmlformats.org/officeDocument/2006/relationships/image" Target="../media/image21.svg"/><Relationship Id="rId10" Type="http://schemas.openxmlformats.org/officeDocument/2006/relationships/image" Target="../media/image52.png"/><Relationship Id="rId4" Type="http://schemas.openxmlformats.org/officeDocument/2006/relationships/image" Target="../media/image20.png"/><Relationship Id="rId9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1.png"/><Relationship Id="rId7" Type="http://schemas.openxmlformats.org/officeDocument/2006/relationships/image" Target="../media/image5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2.svg"/><Relationship Id="rId9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2.png"/><Relationship Id="rId5" Type="http://schemas.openxmlformats.org/officeDocument/2006/relationships/image" Target="../media/image4.svg"/><Relationship Id="rId10" Type="http://schemas.openxmlformats.org/officeDocument/2006/relationships/image" Target="../media/image11.sv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24.png"/><Relationship Id="rId7" Type="http://schemas.openxmlformats.org/officeDocument/2006/relationships/image" Target="../media/image5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25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5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1.png"/><Relationship Id="rId7" Type="http://schemas.openxmlformats.org/officeDocument/2006/relationships/image" Target="../media/image29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2.sv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6.sv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D2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7293" y="375433"/>
            <a:ext cx="17313414" cy="9536134"/>
            <a:chOff x="0" y="0"/>
            <a:chExt cx="4559911" cy="25115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912" cy="2511574"/>
            </a:xfrm>
            <a:custGeom>
              <a:avLst/>
              <a:gdLst/>
              <a:ahLst/>
              <a:cxnLst/>
              <a:rect l="l" t="t" r="r" b="b"/>
              <a:pathLst>
                <a:path w="4559912" h="2511574">
                  <a:moveTo>
                    <a:pt x="22805" y="0"/>
                  </a:moveTo>
                  <a:lnTo>
                    <a:pt x="4537106" y="0"/>
                  </a:lnTo>
                  <a:cubicBezTo>
                    <a:pt x="4549701" y="0"/>
                    <a:pt x="4559912" y="10210"/>
                    <a:pt x="4559912" y="22805"/>
                  </a:cubicBezTo>
                  <a:lnTo>
                    <a:pt x="4559912" y="2488769"/>
                  </a:lnTo>
                  <a:cubicBezTo>
                    <a:pt x="4559912" y="2501364"/>
                    <a:pt x="4549701" y="2511574"/>
                    <a:pt x="4537106" y="2511574"/>
                  </a:cubicBezTo>
                  <a:lnTo>
                    <a:pt x="22805" y="2511574"/>
                  </a:lnTo>
                  <a:cubicBezTo>
                    <a:pt x="10210" y="2511574"/>
                    <a:pt x="0" y="2501364"/>
                    <a:pt x="0" y="2488769"/>
                  </a:cubicBezTo>
                  <a:lnTo>
                    <a:pt x="0" y="22805"/>
                  </a:lnTo>
                  <a:cubicBezTo>
                    <a:pt x="0" y="10210"/>
                    <a:pt x="10210" y="0"/>
                    <a:pt x="2280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59911" cy="25591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715726" y="4996174"/>
            <a:ext cx="5233489" cy="5069942"/>
          </a:xfrm>
          <a:custGeom>
            <a:avLst/>
            <a:gdLst/>
            <a:ahLst/>
            <a:cxnLst/>
            <a:rect l="l" t="t" r="r" b="b"/>
            <a:pathLst>
              <a:path w="6512252" h="6308744">
                <a:moveTo>
                  <a:pt x="6512252" y="0"/>
                </a:moveTo>
                <a:lnTo>
                  <a:pt x="0" y="0"/>
                </a:lnTo>
                <a:lnTo>
                  <a:pt x="0" y="6308744"/>
                </a:lnTo>
                <a:lnTo>
                  <a:pt x="6512252" y="6308744"/>
                </a:lnTo>
                <a:lnTo>
                  <a:pt x="65122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1" name="Freeform 11"/>
          <p:cNvSpPr/>
          <p:nvPr/>
        </p:nvSpPr>
        <p:spPr>
          <a:xfrm>
            <a:off x="6180198" y="9198357"/>
            <a:ext cx="8160467" cy="693640"/>
          </a:xfrm>
          <a:custGeom>
            <a:avLst/>
            <a:gdLst/>
            <a:ahLst/>
            <a:cxnLst/>
            <a:rect l="l" t="t" r="r" b="b"/>
            <a:pathLst>
              <a:path w="7315200" h="621792">
                <a:moveTo>
                  <a:pt x="0" y="0"/>
                </a:moveTo>
                <a:lnTo>
                  <a:pt x="7315200" y="0"/>
                </a:lnTo>
                <a:lnTo>
                  <a:pt x="7315200" y="621792"/>
                </a:lnTo>
                <a:lnTo>
                  <a:pt x="0" y="6217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2" name="Freeform 12"/>
          <p:cNvSpPr/>
          <p:nvPr/>
        </p:nvSpPr>
        <p:spPr>
          <a:xfrm>
            <a:off x="-187120" y="8323245"/>
            <a:ext cx="3388610" cy="1996456"/>
          </a:xfrm>
          <a:custGeom>
            <a:avLst/>
            <a:gdLst/>
            <a:ahLst/>
            <a:cxnLst/>
            <a:rect l="l" t="t" r="r" b="b"/>
            <a:pathLst>
              <a:path w="3388610" h="1996456">
                <a:moveTo>
                  <a:pt x="0" y="0"/>
                </a:moveTo>
                <a:lnTo>
                  <a:pt x="3388610" y="0"/>
                </a:lnTo>
                <a:lnTo>
                  <a:pt x="3388610" y="1996456"/>
                </a:lnTo>
                <a:lnTo>
                  <a:pt x="0" y="19964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3" name="Freeform 13"/>
          <p:cNvSpPr/>
          <p:nvPr/>
        </p:nvSpPr>
        <p:spPr>
          <a:xfrm>
            <a:off x="8315021" y="5266632"/>
            <a:ext cx="2186738" cy="2275794"/>
          </a:xfrm>
          <a:custGeom>
            <a:avLst/>
            <a:gdLst/>
            <a:ahLst/>
            <a:cxnLst/>
            <a:rect l="l" t="t" r="r" b="b"/>
            <a:pathLst>
              <a:path w="2307605" h="2458168">
                <a:moveTo>
                  <a:pt x="0" y="0"/>
                </a:moveTo>
                <a:lnTo>
                  <a:pt x="2307605" y="0"/>
                </a:lnTo>
                <a:lnTo>
                  <a:pt x="2307605" y="2458167"/>
                </a:lnTo>
                <a:lnTo>
                  <a:pt x="0" y="24581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23" name="Group 22"/>
          <p:cNvGrpSpPr/>
          <p:nvPr/>
        </p:nvGrpSpPr>
        <p:grpSpPr>
          <a:xfrm>
            <a:off x="13561904" y="4900087"/>
            <a:ext cx="3838408" cy="4957994"/>
            <a:chOff x="13408740" y="4339093"/>
            <a:chExt cx="4167653" cy="5715349"/>
          </a:xfrm>
        </p:grpSpPr>
        <p:sp>
          <p:nvSpPr>
            <p:cNvPr id="6" name="Freeform 6"/>
            <p:cNvSpPr/>
            <p:nvPr/>
          </p:nvSpPr>
          <p:spPr>
            <a:xfrm>
              <a:off x="14461528" y="4339093"/>
              <a:ext cx="3114865" cy="5715349"/>
            </a:xfrm>
            <a:custGeom>
              <a:avLst/>
              <a:gdLst/>
              <a:ahLst/>
              <a:cxnLst/>
              <a:rect l="l" t="t" r="r" b="b"/>
              <a:pathLst>
                <a:path w="3114865" h="5715349">
                  <a:moveTo>
                    <a:pt x="0" y="0"/>
                  </a:moveTo>
                  <a:lnTo>
                    <a:pt x="3114865" y="0"/>
                  </a:lnTo>
                  <a:lnTo>
                    <a:pt x="3114865" y="5715349"/>
                  </a:lnTo>
                  <a:lnTo>
                    <a:pt x="0" y="57153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15" name="Freeform 15"/>
            <p:cNvSpPr/>
            <p:nvPr/>
          </p:nvSpPr>
          <p:spPr>
            <a:xfrm rot="-1608155">
              <a:off x="13408740" y="7032283"/>
              <a:ext cx="2105575" cy="2244315"/>
            </a:xfrm>
            <a:custGeom>
              <a:avLst/>
              <a:gdLst/>
              <a:ahLst/>
              <a:cxnLst/>
              <a:rect l="l" t="t" r="r" b="b"/>
              <a:pathLst>
                <a:path w="2105575" h="2244315">
                  <a:moveTo>
                    <a:pt x="0" y="0"/>
                  </a:moveTo>
                  <a:lnTo>
                    <a:pt x="2105576" y="0"/>
                  </a:lnTo>
                  <a:lnTo>
                    <a:pt x="2105576" y="2244314"/>
                  </a:lnTo>
                  <a:lnTo>
                    <a:pt x="0" y="2244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84" y="228855"/>
            <a:ext cx="2316681" cy="231668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95621" y="2247900"/>
            <a:ext cx="12717358" cy="369449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20355" y="952500"/>
            <a:ext cx="15067961" cy="215345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1338985"/>
            <a:ext cx="4871126" cy="345673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857101" y="7598327"/>
            <a:ext cx="6480610" cy="184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91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D2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3" name="Group 3"/>
          <p:cNvGrpSpPr/>
          <p:nvPr/>
        </p:nvGrpSpPr>
        <p:grpSpPr>
          <a:xfrm>
            <a:off x="487293" y="375433"/>
            <a:ext cx="17313414" cy="9536134"/>
            <a:chOff x="0" y="0"/>
            <a:chExt cx="4559911" cy="25115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59912" cy="2511574"/>
            </a:xfrm>
            <a:custGeom>
              <a:avLst/>
              <a:gdLst/>
              <a:ahLst/>
              <a:cxnLst/>
              <a:rect l="l" t="t" r="r" b="b"/>
              <a:pathLst>
                <a:path w="4559912" h="2511574">
                  <a:moveTo>
                    <a:pt x="22805" y="0"/>
                  </a:moveTo>
                  <a:lnTo>
                    <a:pt x="4537106" y="0"/>
                  </a:lnTo>
                  <a:cubicBezTo>
                    <a:pt x="4549701" y="0"/>
                    <a:pt x="4559912" y="10210"/>
                    <a:pt x="4559912" y="22805"/>
                  </a:cubicBezTo>
                  <a:lnTo>
                    <a:pt x="4559912" y="2488769"/>
                  </a:lnTo>
                  <a:cubicBezTo>
                    <a:pt x="4559912" y="2501364"/>
                    <a:pt x="4549701" y="2511574"/>
                    <a:pt x="4537106" y="2511574"/>
                  </a:cubicBezTo>
                  <a:lnTo>
                    <a:pt x="22805" y="2511574"/>
                  </a:lnTo>
                  <a:cubicBezTo>
                    <a:pt x="10210" y="2511574"/>
                    <a:pt x="0" y="2501364"/>
                    <a:pt x="0" y="2488769"/>
                  </a:cubicBezTo>
                  <a:lnTo>
                    <a:pt x="0" y="22805"/>
                  </a:lnTo>
                  <a:cubicBezTo>
                    <a:pt x="0" y="10210"/>
                    <a:pt x="10210" y="0"/>
                    <a:pt x="2280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59911" cy="25591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cxnSp>
        <p:nvCxnSpPr>
          <p:cNvPr id="21" name="Straight Connector 20"/>
          <p:cNvCxnSpPr/>
          <p:nvPr/>
        </p:nvCxnSpPr>
        <p:spPr>
          <a:xfrm>
            <a:off x="685800" y="2781300"/>
            <a:ext cx="16535400" cy="0"/>
          </a:xfrm>
          <a:prstGeom prst="line">
            <a:avLst/>
          </a:prstGeom>
          <a:ln w="762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85800" y="5022484"/>
            <a:ext cx="16535400" cy="0"/>
          </a:xfrm>
          <a:prstGeom prst="line">
            <a:avLst/>
          </a:prstGeom>
          <a:ln w="762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85800" y="7505700"/>
            <a:ext cx="16535400" cy="0"/>
          </a:xfrm>
          <a:prstGeom prst="line">
            <a:avLst/>
          </a:prstGeom>
          <a:ln w="762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reeform 6"/>
          <p:cNvSpPr/>
          <p:nvPr/>
        </p:nvSpPr>
        <p:spPr>
          <a:xfrm>
            <a:off x="527945" y="474369"/>
            <a:ext cx="5377555" cy="1958087"/>
          </a:xfrm>
          <a:custGeom>
            <a:avLst/>
            <a:gdLst/>
            <a:ahLst/>
            <a:cxnLst/>
            <a:rect l="l" t="t" r="r" b="b"/>
            <a:pathLst>
              <a:path w="15631909" h="6377619">
                <a:moveTo>
                  <a:pt x="0" y="0"/>
                </a:moveTo>
                <a:lnTo>
                  <a:pt x="15631910" y="0"/>
                </a:lnTo>
                <a:lnTo>
                  <a:pt x="15631910" y="6377619"/>
                </a:lnTo>
                <a:lnTo>
                  <a:pt x="0" y="63776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/>
            <a:stretch>
              <a:fillRect l="-1168" t="-3540" r="-191857" b="-231768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3" name="Freeform 6"/>
          <p:cNvSpPr/>
          <p:nvPr/>
        </p:nvSpPr>
        <p:spPr>
          <a:xfrm>
            <a:off x="11876291" y="414622"/>
            <a:ext cx="4659109" cy="2156430"/>
          </a:xfrm>
          <a:custGeom>
            <a:avLst/>
            <a:gdLst/>
            <a:ahLst/>
            <a:cxnLst/>
            <a:rect l="l" t="t" r="r" b="b"/>
            <a:pathLst>
              <a:path w="15631909" h="6377619">
                <a:moveTo>
                  <a:pt x="0" y="0"/>
                </a:moveTo>
                <a:lnTo>
                  <a:pt x="15631910" y="0"/>
                </a:lnTo>
                <a:lnTo>
                  <a:pt x="15631910" y="6377619"/>
                </a:lnTo>
                <a:lnTo>
                  <a:pt x="0" y="63776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/>
            <a:stretch>
              <a:fillRect l="-236861" t="-3215" r="-1349" b="-201253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4" name="Freeform 6"/>
          <p:cNvSpPr/>
          <p:nvPr/>
        </p:nvSpPr>
        <p:spPr>
          <a:xfrm>
            <a:off x="6260545" y="414622"/>
            <a:ext cx="5486400" cy="2359269"/>
          </a:xfrm>
          <a:custGeom>
            <a:avLst/>
            <a:gdLst/>
            <a:ahLst/>
            <a:cxnLst/>
            <a:rect l="l" t="t" r="r" b="b"/>
            <a:pathLst>
              <a:path w="15631909" h="6377619">
                <a:moveTo>
                  <a:pt x="0" y="0"/>
                </a:moveTo>
                <a:lnTo>
                  <a:pt x="15631910" y="0"/>
                </a:lnTo>
                <a:lnTo>
                  <a:pt x="15631910" y="6377619"/>
                </a:lnTo>
                <a:lnTo>
                  <a:pt x="0" y="63776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/>
            <a:stretch>
              <a:fillRect l="-99161" t="-2938" r="-88052" b="-175352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5" name="Freeform 6"/>
          <p:cNvSpPr/>
          <p:nvPr/>
        </p:nvSpPr>
        <p:spPr>
          <a:xfrm>
            <a:off x="2209800" y="2781300"/>
            <a:ext cx="5638801" cy="2286000"/>
          </a:xfrm>
          <a:custGeom>
            <a:avLst/>
            <a:gdLst/>
            <a:ahLst/>
            <a:cxnLst/>
            <a:rect l="l" t="t" r="r" b="b"/>
            <a:pathLst>
              <a:path w="15631909" h="6377619">
                <a:moveTo>
                  <a:pt x="0" y="0"/>
                </a:moveTo>
                <a:lnTo>
                  <a:pt x="15631910" y="0"/>
                </a:lnTo>
                <a:lnTo>
                  <a:pt x="15631910" y="6377619"/>
                </a:lnTo>
                <a:lnTo>
                  <a:pt x="0" y="63776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/>
            <a:stretch>
              <a:fillRect l="-24088" t="-93686" r="-155362" b="-93526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6" name="Freeform 6"/>
          <p:cNvSpPr/>
          <p:nvPr/>
        </p:nvSpPr>
        <p:spPr>
          <a:xfrm>
            <a:off x="10644945" y="2938580"/>
            <a:ext cx="5257800" cy="1981200"/>
          </a:xfrm>
          <a:custGeom>
            <a:avLst/>
            <a:gdLst/>
            <a:ahLst/>
            <a:cxnLst/>
            <a:rect l="l" t="t" r="r" b="b"/>
            <a:pathLst>
              <a:path w="15631909" h="6377619">
                <a:moveTo>
                  <a:pt x="0" y="0"/>
                </a:moveTo>
                <a:lnTo>
                  <a:pt x="15631910" y="0"/>
                </a:lnTo>
                <a:lnTo>
                  <a:pt x="15631910" y="6377619"/>
                </a:lnTo>
                <a:lnTo>
                  <a:pt x="0" y="63776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/>
            <a:stretch>
              <a:fillRect l="-185462" t="-120955" r="-14238" b="-110440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7" name="Freeform 6"/>
          <p:cNvSpPr/>
          <p:nvPr/>
        </p:nvSpPr>
        <p:spPr>
          <a:xfrm>
            <a:off x="311136" y="5273171"/>
            <a:ext cx="5105399" cy="2113350"/>
          </a:xfrm>
          <a:custGeom>
            <a:avLst/>
            <a:gdLst/>
            <a:ahLst/>
            <a:cxnLst/>
            <a:rect l="l" t="t" r="r" b="b"/>
            <a:pathLst>
              <a:path w="15631909" h="6377619">
                <a:moveTo>
                  <a:pt x="0" y="0"/>
                </a:moveTo>
                <a:lnTo>
                  <a:pt x="15631910" y="0"/>
                </a:lnTo>
                <a:lnTo>
                  <a:pt x="15631910" y="6377619"/>
                </a:lnTo>
                <a:lnTo>
                  <a:pt x="0" y="63776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/>
            <a:stretch>
              <a:fillRect l="-1230" t="-205058" r="-207416" b="-5616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8" name="Freeform 6"/>
          <p:cNvSpPr/>
          <p:nvPr/>
        </p:nvSpPr>
        <p:spPr>
          <a:xfrm>
            <a:off x="5813859" y="5311271"/>
            <a:ext cx="4724400" cy="2037150"/>
          </a:xfrm>
          <a:custGeom>
            <a:avLst/>
            <a:gdLst/>
            <a:ahLst/>
            <a:cxnLst/>
            <a:rect l="l" t="t" r="r" b="b"/>
            <a:pathLst>
              <a:path w="15631909" h="6377619">
                <a:moveTo>
                  <a:pt x="0" y="0"/>
                </a:moveTo>
                <a:lnTo>
                  <a:pt x="15631910" y="0"/>
                </a:lnTo>
                <a:lnTo>
                  <a:pt x="15631910" y="6377619"/>
                </a:lnTo>
                <a:lnTo>
                  <a:pt x="0" y="63776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/>
            <a:stretch>
              <a:fillRect l="-108704" t="-216470" r="-124833" b="-5826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9" name="Freeform 6"/>
          <p:cNvSpPr/>
          <p:nvPr/>
        </p:nvSpPr>
        <p:spPr>
          <a:xfrm>
            <a:off x="10972800" y="5338349"/>
            <a:ext cx="5562600" cy="1905000"/>
          </a:xfrm>
          <a:custGeom>
            <a:avLst/>
            <a:gdLst/>
            <a:ahLst/>
            <a:cxnLst/>
            <a:rect l="l" t="t" r="r" b="b"/>
            <a:pathLst>
              <a:path w="15631909" h="6377619">
                <a:moveTo>
                  <a:pt x="0" y="0"/>
                </a:moveTo>
                <a:lnTo>
                  <a:pt x="15631910" y="0"/>
                </a:lnTo>
                <a:lnTo>
                  <a:pt x="15631910" y="6377619"/>
                </a:lnTo>
                <a:lnTo>
                  <a:pt x="0" y="63776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/>
            <a:stretch>
              <a:fillRect l="-175885" t="-231487" r="-7393" b="-13167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0" name="Freeform 7"/>
          <p:cNvSpPr/>
          <p:nvPr/>
        </p:nvSpPr>
        <p:spPr>
          <a:xfrm>
            <a:off x="14042757" y="6007716"/>
            <a:ext cx="4062235" cy="4215030"/>
          </a:xfrm>
          <a:custGeom>
            <a:avLst/>
            <a:gdLst/>
            <a:ahLst/>
            <a:cxnLst/>
            <a:rect l="l" t="t" r="r" b="b"/>
            <a:pathLst>
              <a:path w="4062235" h="4215030">
                <a:moveTo>
                  <a:pt x="0" y="0"/>
                </a:moveTo>
                <a:lnTo>
                  <a:pt x="4062235" y="0"/>
                </a:lnTo>
                <a:lnTo>
                  <a:pt x="4062235" y="4215031"/>
                </a:lnTo>
                <a:lnTo>
                  <a:pt x="0" y="42150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4" name="TextBox 8"/>
          <p:cNvSpPr txBox="1"/>
          <p:nvPr/>
        </p:nvSpPr>
        <p:spPr>
          <a:xfrm>
            <a:off x="685800" y="6463676"/>
            <a:ext cx="12316348" cy="3575447"/>
          </a:xfrm>
          <a:prstGeom prst="wedgeRoundRectCallout">
            <a:avLst>
              <a:gd name="adj1" fmla="val 60391"/>
              <a:gd name="adj2" fmla="val -26820"/>
              <a:gd name="adj3" fmla="val 16667"/>
            </a:avLst>
          </a:prstGeom>
          <a:solidFill>
            <a:srgbClr val="DCE34A"/>
          </a:solidFill>
          <a:ln>
            <a:solidFill>
              <a:srgbClr val="2A5E3B"/>
            </a:solidFill>
          </a:ln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dirty="0" err="1">
                <a:solidFill>
                  <a:srgbClr val="2A5E3B"/>
                </a:solidFill>
                <a:latin typeface="Cambria Bold"/>
                <a:ea typeface="Cambria Bold"/>
                <a:cs typeface="Cambria Bold"/>
                <a:sym typeface="Cambria Bold"/>
              </a:rPr>
              <a:t>Bạn</a:t>
            </a:r>
            <a:r>
              <a:rPr lang="en-US" sz="6000" dirty="0">
                <a:solidFill>
                  <a:srgbClr val="2A5E3B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>
                <a:solidFill>
                  <a:srgbClr val="2A5E3B"/>
                </a:solidFill>
                <a:latin typeface="Cambria Bold"/>
                <a:ea typeface="Cambria Bold"/>
                <a:cs typeface="Cambria Bold"/>
                <a:sym typeface="Cambria Bold"/>
              </a:rPr>
              <a:t>đã</a:t>
            </a:r>
            <a:r>
              <a:rPr lang="en-US" sz="6000" dirty="0">
                <a:solidFill>
                  <a:srgbClr val="2A5E3B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>
                <a:solidFill>
                  <a:srgbClr val="2A5E3B"/>
                </a:solidFill>
                <a:latin typeface="Cambria Bold"/>
                <a:ea typeface="Cambria Bold"/>
                <a:cs typeface="Cambria Bold"/>
                <a:sym typeface="Cambria Bold"/>
              </a:rPr>
              <a:t>vận</a:t>
            </a:r>
            <a:r>
              <a:rPr lang="en-US" sz="6000" dirty="0">
                <a:solidFill>
                  <a:srgbClr val="2A5E3B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>
                <a:solidFill>
                  <a:srgbClr val="2A5E3B"/>
                </a:solidFill>
                <a:latin typeface="Cambria Bold"/>
                <a:ea typeface="Cambria Bold"/>
                <a:cs typeface="Cambria Bold"/>
                <a:sym typeface="Cambria Bold"/>
              </a:rPr>
              <a:t>dụng</a:t>
            </a:r>
            <a:r>
              <a:rPr lang="en-US" sz="6000" dirty="0">
                <a:solidFill>
                  <a:srgbClr val="2A5E3B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>
                <a:solidFill>
                  <a:srgbClr val="2A5E3B"/>
                </a:solidFill>
                <a:latin typeface="Cambria Bold"/>
                <a:ea typeface="Cambria Bold"/>
                <a:cs typeface="Cambria Bold"/>
                <a:sym typeface="Cambria Bold"/>
              </a:rPr>
              <a:t>phương</a:t>
            </a:r>
            <a:r>
              <a:rPr lang="en-US" sz="6000" dirty="0">
                <a:solidFill>
                  <a:srgbClr val="2A5E3B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>
                <a:solidFill>
                  <a:srgbClr val="2A5E3B"/>
                </a:solidFill>
                <a:latin typeface="Cambria Bold"/>
                <a:ea typeface="Cambria Bold"/>
                <a:cs typeface="Cambria Bold"/>
                <a:sym typeface="Cambria Bold"/>
              </a:rPr>
              <a:t>pháp</a:t>
            </a:r>
            <a:r>
              <a:rPr lang="en-US" sz="6000" dirty="0">
                <a:solidFill>
                  <a:srgbClr val="2A5E3B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>
                <a:solidFill>
                  <a:srgbClr val="2A5E3B"/>
                </a:solidFill>
                <a:latin typeface="Cambria Bold"/>
                <a:ea typeface="Cambria Bold"/>
                <a:cs typeface="Cambria Bold"/>
                <a:sym typeface="Cambria Bold"/>
              </a:rPr>
              <a:t>nào</a:t>
            </a:r>
            <a:r>
              <a:rPr lang="en-US" sz="6000" dirty="0">
                <a:solidFill>
                  <a:srgbClr val="2A5E3B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>
                <a:solidFill>
                  <a:srgbClr val="2A5E3B"/>
                </a:solidFill>
                <a:latin typeface="Cambria Bold"/>
                <a:ea typeface="Cambria Bold"/>
                <a:cs typeface="Cambria Bold"/>
                <a:sym typeface="Cambria Bold"/>
              </a:rPr>
              <a:t>để</a:t>
            </a:r>
            <a:r>
              <a:rPr lang="en-US" sz="6000" dirty="0">
                <a:solidFill>
                  <a:srgbClr val="2A5E3B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>
                <a:solidFill>
                  <a:srgbClr val="2A5E3B"/>
                </a:solidFill>
                <a:latin typeface="Cambria Bold"/>
                <a:ea typeface="Cambria Bold"/>
                <a:cs typeface="Cambria Bold"/>
                <a:sym typeface="Cambria Bold"/>
              </a:rPr>
              <a:t>tìm</a:t>
            </a:r>
            <a:r>
              <a:rPr lang="en-US" sz="6000" dirty="0">
                <a:solidFill>
                  <a:srgbClr val="2A5E3B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>
                <a:solidFill>
                  <a:srgbClr val="2A5E3B"/>
                </a:solidFill>
                <a:latin typeface="Cambria Bold"/>
                <a:ea typeface="Cambria Bold"/>
                <a:cs typeface="Cambria Bold"/>
                <a:sym typeface="Cambria Bold"/>
              </a:rPr>
              <a:t>ra</a:t>
            </a:r>
            <a:r>
              <a:rPr lang="en-US" sz="6000" dirty="0">
                <a:solidFill>
                  <a:srgbClr val="2A5E3B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>
                <a:solidFill>
                  <a:srgbClr val="2A5E3B"/>
                </a:solidFill>
                <a:latin typeface="Cambria Bold"/>
                <a:ea typeface="Cambria Bold"/>
                <a:cs typeface="Cambria Bold"/>
                <a:sym typeface="Cambria Bold"/>
              </a:rPr>
              <a:t>các</a:t>
            </a:r>
            <a:r>
              <a:rPr lang="en-US" sz="6000" dirty="0">
                <a:solidFill>
                  <a:srgbClr val="2A5E3B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>
                <a:solidFill>
                  <a:srgbClr val="2A5E3B"/>
                </a:solidFill>
                <a:latin typeface="Cambria Bold"/>
                <a:ea typeface="Cambria Bold"/>
                <a:cs typeface="Cambria Bold"/>
                <a:sym typeface="Cambria Bold"/>
              </a:rPr>
              <a:t>phép</a:t>
            </a:r>
            <a:r>
              <a:rPr lang="en-US" sz="6000" dirty="0">
                <a:solidFill>
                  <a:srgbClr val="2A5E3B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>
                <a:solidFill>
                  <a:srgbClr val="2A5E3B"/>
                </a:solidFill>
                <a:latin typeface="Cambria Bold"/>
                <a:ea typeface="Cambria Bold"/>
                <a:cs typeface="Cambria Bold"/>
                <a:sym typeface="Cambria Bold"/>
              </a:rPr>
              <a:t>tính</a:t>
            </a:r>
            <a:r>
              <a:rPr lang="en-US" sz="6000" dirty="0">
                <a:solidFill>
                  <a:srgbClr val="2A5E3B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>
                <a:solidFill>
                  <a:srgbClr val="2A5E3B"/>
                </a:solidFill>
                <a:latin typeface="Cambria Bold"/>
                <a:ea typeface="Cambria Bold"/>
                <a:cs typeface="Cambria Bold"/>
                <a:sym typeface="Cambria Bold"/>
              </a:rPr>
              <a:t>có</a:t>
            </a:r>
            <a:r>
              <a:rPr lang="en-US" sz="6000" dirty="0">
                <a:solidFill>
                  <a:srgbClr val="2A5E3B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>
                <a:solidFill>
                  <a:srgbClr val="2A5E3B"/>
                </a:solidFill>
                <a:latin typeface="Cambria Bold"/>
                <a:ea typeface="Cambria Bold"/>
                <a:cs typeface="Cambria Bold"/>
                <a:sym typeface="Cambria Bold"/>
              </a:rPr>
              <a:t>kết</a:t>
            </a:r>
            <a:r>
              <a:rPr lang="en-US" sz="6000" dirty="0">
                <a:solidFill>
                  <a:srgbClr val="2A5E3B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>
                <a:solidFill>
                  <a:srgbClr val="2A5E3B"/>
                </a:solidFill>
                <a:latin typeface="Cambria Bold"/>
                <a:ea typeface="Cambria Bold"/>
                <a:cs typeface="Cambria Bold"/>
                <a:sym typeface="Cambria Bold"/>
              </a:rPr>
              <a:t>quả</a:t>
            </a:r>
            <a:r>
              <a:rPr lang="en-US" sz="6000" dirty="0">
                <a:solidFill>
                  <a:srgbClr val="2A5E3B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>
                <a:solidFill>
                  <a:srgbClr val="2A5E3B"/>
                </a:solidFill>
                <a:latin typeface="Cambria Bold"/>
                <a:ea typeface="Cambria Bold"/>
                <a:cs typeface="Cambria Bold"/>
                <a:sym typeface="Cambria Bold"/>
              </a:rPr>
              <a:t>bằng</a:t>
            </a:r>
            <a:r>
              <a:rPr lang="en-US" sz="6000" dirty="0">
                <a:solidFill>
                  <a:srgbClr val="2A5E3B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>
                <a:solidFill>
                  <a:srgbClr val="2A5E3B"/>
                </a:solidFill>
                <a:latin typeface="Cambria Bold"/>
                <a:ea typeface="Cambria Bold"/>
                <a:cs typeface="Cambria Bold"/>
                <a:sym typeface="Cambria Bold"/>
              </a:rPr>
              <a:t>nhau</a:t>
            </a:r>
            <a:r>
              <a:rPr lang="en-US" sz="6000" dirty="0">
                <a:solidFill>
                  <a:srgbClr val="2A5E3B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>
                <a:solidFill>
                  <a:srgbClr val="2A5E3B"/>
                </a:solidFill>
                <a:latin typeface="Cambria Bold"/>
                <a:ea typeface="Cambria Bold"/>
                <a:cs typeface="Cambria Bold"/>
                <a:sym typeface="Cambria Bold"/>
              </a:rPr>
              <a:t>vậy</a:t>
            </a:r>
            <a:r>
              <a:rPr lang="en-US" sz="6000" dirty="0">
                <a:solidFill>
                  <a:srgbClr val="2A5E3B"/>
                </a:solidFill>
                <a:latin typeface="Cambria Bold"/>
                <a:ea typeface="Cambria Bold"/>
                <a:cs typeface="Cambria Bold"/>
                <a:sym typeface="Cambria Bold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3075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D2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3" name="Group 3"/>
          <p:cNvGrpSpPr/>
          <p:nvPr/>
        </p:nvGrpSpPr>
        <p:grpSpPr>
          <a:xfrm>
            <a:off x="487293" y="375433"/>
            <a:ext cx="17313414" cy="9536134"/>
            <a:chOff x="0" y="0"/>
            <a:chExt cx="4559911" cy="25115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59912" cy="2511574"/>
            </a:xfrm>
            <a:custGeom>
              <a:avLst/>
              <a:gdLst/>
              <a:ahLst/>
              <a:cxnLst/>
              <a:rect l="l" t="t" r="r" b="b"/>
              <a:pathLst>
                <a:path w="4559912" h="2511574">
                  <a:moveTo>
                    <a:pt x="22805" y="0"/>
                  </a:moveTo>
                  <a:lnTo>
                    <a:pt x="4537106" y="0"/>
                  </a:lnTo>
                  <a:cubicBezTo>
                    <a:pt x="4549701" y="0"/>
                    <a:pt x="4559912" y="10210"/>
                    <a:pt x="4559912" y="22805"/>
                  </a:cubicBezTo>
                  <a:lnTo>
                    <a:pt x="4559912" y="2488769"/>
                  </a:lnTo>
                  <a:cubicBezTo>
                    <a:pt x="4559912" y="2501364"/>
                    <a:pt x="4549701" y="2511574"/>
                    <a:pt x="4537106" y="2511574"/>
                  </a:cubicBezTo>
                  <a:lnTo>
                    <a:pt x="22805" y="2511574"/>
                  </a:lnTo>
                  <a:cubicBezTo>
                    <a:pt x="10210" y="2511574"/>
                    <a:pt x="0" y="2501364"/>
                    <a:pt x="0" y="2488769"/>
                  </a:cubicBezTo>
                  <a:lnTo>
                    <a:pt x="0" y="22805"/>
                  </a:lnTo>
                  <a:cubicBezTo>
                    <a:pt x="0" y="10210"/>
                    <a:pt x="10210" y="0"/>
                    <a:pt x="2280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59911" cy="25591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cxnSp>
        <p:nvCxnSpPr>
          <p:cNvPr id="21" name="Straight Connector 20"/>
          <p:cNvCxnSpPr/>
          <p:nvPr/>
        </p:nvCxnSpPr>
        <p:spPr>
          <a:xfrm>
            <a:off x="685800" y="2781300"/>
            <a:ext cx="16535400" cy="0"/>
          </a:xfrm>
          <a:prstGeom prst="line">
            <a:avLst/>
          </a:prstGeom>
          <a:ln w="762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85800" y="5022484"/>
            <a:ext cx="16535400" cy="0"/>
          </a:xfrm>
          <a:prstGeom prst="line">
            <a:avLst/>
          </a:prstGeom>
          <a:ln w="762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85800" y="7505700"/>
            <a:ext cx="16535400" cy="0"/>
          </a:xfrm>
          <a:prstGeom prst="line">
            <a:avLst/>
          </a:prstGeom>
          <a:ln w="762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reeform 6"/>
          <p:cNvSpPr/>
          <p:nvPr/>
        </p:nvSpPr>
        <p:spPr>
          <a:xfrm>
            <a:off x="527945" y="474369"/>
            <a:ext cx="5377555" cy="1958087"/>
          </a:xfrm>
          <a:custGeom>
            <a:avLst/>
            <a:gdLst/>
            <a:ahLst/>
            <a:cxnLst/>
            <a:rect l="l" t="t" r="r" b="b"/>
            <a:pathLst>
              <a:path w="15631909" h="6377619">
                <a:moveTo>
                  <a:pt x="0" y="0"/>
                </a:moveTo>
                <a:lnTo>
                  <a:pt x="15631910" y="0"/>
                </a:lnTo>
                <a:lnTo>
                  <a:pt x="15631910" y="6377619"/>
                </a:lnTo>
                <a:lnTo>
                  <a:pt x="0" y="63776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/>
            <a:stretch>
              <a:fillRect l="-1168" t="-3540" r="-191857" b="-231768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3" name="Freeform 6"/>
          <p:cNvSpPr/>
          <p:nvPr/>
        </p:nvSpPr>
        <p:spPr>
          <a:xfrm>
            <a:off x="907010" y="2634378"/>
            <a:ext cx="4659109" cy="2156430"/>
          </a:xfrm>
          <a:custGeom>
            <a:avLst/>
            <a:gdLst/>
            <a:ahLst/>
            <a:cxnLst/>
            <a:rect l="l" t="t" r="r" b="b"/>
            <a:pathLst>
              <a:path w="15631909" h="6377619">
                <a:moveTo>
                  <a:pt x="0" y="0"/>
                </a:moveTo>
                <a:lnTo>
                  <a:pt x="15631910" y="0"/>
                </a:lnTo>
                <a:lnTo>
                  <a:pt x="15631910" y="6377619"/>
                </a:lnTo>
                <a:lnTo>
                  <a:pt x="0" y="63776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/>
            <a:stretch>
              <a:fillRect l="-236861" t="-3215" r="-1349" b="-201253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4" name="Freeform 6"/>
          <p:cNvSpPr/>
          <p:nvPr/>
        </p:nvSpPr>
        <p:spPr>
          <a:xfrm>
            <a:off x="4267200" y="7519122"/>
            <a:ext cx="5486400" cy="2359269"/>
          </a:xfrm>
          <a:custGeom>
            <a:avLst/>
            <a:gdLst/>
            <a:ahLst/>
            <a:cxnLst/>
            <a:rect l="l" t="t" r="r" b="b"/>
            <a:pathLst>
              <a:path w="15631909" h="6377619">
                <a:moveTo>
                  <a:pt x="0" y="0"/>
                </a:moveTo>
                <a:lnTo>
                  <a:pt x="15631910" y="0"/>
                </a:lnTo>
                <a:lnTo>
                  <a:pt x="15631910" y="6377619"/>
                </a:lnTo>
                <a:lnTo>
                  <a:pt x="0" y="63776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/>
            <a:stretch>
              <a:fillRect l="-99161" t="-2938" r="-88052" b="-175352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5" name="Freeform 6"/>
          <p:cNvSpPr/>
          <p:nvPr/>
        </p:nvSpPr>
        <p:spPr>
          <a:xfrm>
            <a:off x="11315700" y="5129287"/>
            <a:ext cx="5638801" cy="2286000"/>
          </a:xfrm>
          <a:custGeom>
            <a:avLst/>
            <a:gdLst/>
            <a:ahLst/>
            <a:cxnLst/>
            <a:rect l="l" t="t" r="r" b="b"/>
            <a:pathLst>
              <a:path w="15631909" h="6377619">
                <a:moveTo>
                  <a:pt x="0" y="0"/>
                </a:moveTo>
                <a:lnTo>
                  <a:pt x="15631910" y="0"/>
                </a:lnTo>
                <a:lnTo>
                  <a:pt x="15631910" y="6377619"/>
                </a:lnTo>
                <a:lnTo>
                  <a:pt x="0" y="63776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/>
            <a:stretch>
              <a:fillRect l="-24088" t="-93686" r="-155362" b="-93526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6" name="Freeform 6"/>
          <p:cNvSpPr/>
          <p:nvPr/>
        </p:nvSpPr>
        <p:spPr>
          <a:xfrm>
            <a:off x="6515100" y="2889551"/>
            <a:ext cx="5257800" cy="1981200"/>
          </a:xfrm>
          <a:custGeom>
            <a:avLst/>
            <a:gdLst/>
            <a:ahLst/>
            <a:cxnLst/>
            <a:rect l="l" t="t" r="r" b="b"/>
            <a:pathLst>
              <a:path w="15631909" h="6377619">
                <a:moveTo>
                  <a:pt x="0" y="0"/>
                </a:moveTo>
                <a:lnTo>
                  <a:pt x="15631910" y="0"/>
                </a:lnTo>
                <a:lnTo>
                  <a:pt x="15631910" y="6377619"/>
                </a:lnTo>
                <a:lnTo>
                  <a:pt x="0" y="63776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/>
            <a:stretch>
              <a:fillRect l="-185462" t="-120955" r="-14238" b="-110440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7" name="Freeform 6"/>
          <p:cNvSpPr/>
          <p:nvPr/>
        </p:nvSpPr>
        <p:spPr>
          <a:xfrm>
            <a:off x="311136" y="5273171"/>
            <a:ext cx="5105399" cy="2113350"/>
          </a:xfrm>
          <a:custGeom>
            <a:avLst/>
            <a:gdLst/>
            <a:ahLst/>
            <a:cxnLst/>
            <a:rect l="l" t="t" r="r" b="b"/>
            <a:pathLst>
              <a:path w="15631909" h="6377619">
                <a:moveTo>
                  <a:pt x="0" y="0"/>
                </a:moveTo>
                <a:lnTo>
                  <a:pt x="15631910" y="0"/>
                </a:lnTo>
                <a:lnTo>
                  <a:pt x="15631910" y="6377619"/>
                </a:lnTo>
                <a:lnTo>
                  <a:pt x="0" y="63776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/>
            <a:stretch>
              <a:fillRect l="-1230" t="-205058" r="-207416" b="-5616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8" name="Freeform 6"/>
          <p:cNvSpPr/>
          <p:nvPr/>
        </p:nvSpPr>
        <p:spPr>
          <a:xfrm>
            <a:off x="6591300" y="597228"/>
            <a:ext cx="4724400" cy="2037150"/>
          </a:xfrm>
          <a:custGeom>
            <a:avLst/>
            <a:gdLst/>
            <a:ahLst/>
            <a:cxnLst/>
            <a:rect l="l" t="t" r="r" b="b"/>
            <a:pathLst>
              <a:path w="15631909" h="6377619">
                <a:moveTo>
                  <a:pt x="0" y="0"/>
                </a:moveTo>
                <a:lnTo>
                  <a:pt x="15631910" y="0"/>
                </a:lnTo>
                <a:lnTo>
                  <a:pt x="15631910" y="6377619"/>
                </a:lnTo>
                <a:lnTo>
                  <a:pt x="0" y="63776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/>
            <a:stretch>
              <a:fillRect l="-108704" t="-216470" r="-124833" b="-5826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9" name="Freeform 6"/>
          <p:cNvSpPr/>
          <p:nvPr/>
        </p:nvSpPr>
        <p:spPr>
          <a:xfrm>
            <a:off x="10577144" y="7881134"/>
            <a:ext cx="5562600" cy="1905000"/>
          </a:xfrm>
          <a:custGeom>
            <a:avLst/>
            <a:gdLst/>
            <a:ahLst/>
            <a:cxnLst/>
            <a:rect l="l" t="t" r="r" b="b"/>
            <a:pathLst>
              <a:path w="15631909" h="6377619">
                <a:moveTo>
                  <a:pt x="0" y="0"/>
                </a:moveTo>
                <a:lnTo>
                  <a:pt x="15631910" y="0"/>
                </a:lnTo>
                <a:lnTo>
                  <a:pt x="15631910" y="6377619"/>
                </a:lnTo>
                <a:lnTo>
                  <a:pt x="0" y="63776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/>
            <a:stretch>
              <a:fillRect l="-175885" t="-231487" r="-7393" b="-13167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4" name="TextBox 8"/>
          <p:cNvSpPr txBox="1"/>
          <p:nvPr/>
        </p:nvSpPr>
        <p:spPr>
          <a:xfrm>
            <a:off x="12842846" y="2104191"/>
            <a:ext cx="3235230" cy="1354217"/>
          </a:xfrm>
          <a:prstGeom prst="rect">
            <a:avLst/>
          </a:prstGeom>
          <a:solidFill>
            <a:srgbClr val="FFAC0A"/>
          </a:solidFill>
          <a:ln>
            <a:solidFill>
              <a:srgbClr val="2A5E3B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400" dirty="0" err="1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Tính</a:t>
            </a:r>
            <a:r>
              <a:rPr lang="en-US" sz="4400" dirty="0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chất</a:t>
            </a:r>
            <a:r>
              <a:rPr lang="en-US" sz="4400" dirty="0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giao</a:t>
            </a:r>
            <a:r>
              <a:rPr lang="en-US" sz="4400" dirty="0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hoán</a:t>
            </a:r>
            <a:endParaRPr lang="en-US" sz="4400" dirty="0">
              <a:solidFill>
                <a:schemeClr val="bg1"/>
              </a:solidFill>
              <a:latin typeface="Cambria Bold"/>
              <a:ea typeface="Cambria Bold"/>
              <a:cs typeface="Cambria Bold"/>
              <a:sym typeface="Cambria Bold"/>
            </a:endParaRPr>
          </a:p>
        </p:txBody>
      </p:sp>
      <p:sp>
        <p:nvSpPr>
          <p:cNvPr id="25" name="TextBox 8"/>
          <p:cNvSpPr txBox="1"/>
          <p:nvPr/>
        </p:nvSpPr>
        <p:spPr>
          <a:xfrm>
            <a:off x="6816470" y="5481086"/>
            <a:ext cx="3235230" cy="1354217"/>
          </a:xfrm>
          <a:prstGeom prst="rect">
            <a:avLst/>
          </a:prstGeom>
          <a:solidFill>
            <a:srgbClr val="FFAC0A"/>
          </a:solidFill>
          <a:ln>
            <a:solidFill>
              <a:srgbClr val="2A5E3B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400" dirty="0" err="1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Tính</a:t>
            </a:r>
            <a:r>
              <a:rPr lang="en-US" sz="4400" dirty="0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chất</a:t>
            </a:r>
            <a:r>
              <a:rPr lang="en-US" sz="4400" dirty="0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phân</a:t>
            </a:r>
            <a:r>
              <a:rPr lang="en-US" sz="4400" dirty="0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phối</a:t>
            </a:r>
            <a:endParaRPr lang="en-US" sz="4400" dirty="0">
              <a:solidFill>
                <a:schemeClr val="bg1"/>
              </a:solidFill>
              <a:latin typeface="Cambria Bold"/>
              <a:ea typeface="Cambria Bold"/>
              <a:cs typeface="Cambria Bold"/>
              <a:sym typeface="Cambria Bold"/>
            </a:endParaRPr>
          </a:p>
        </p:txBody>
      </p:sp>
      <p:sp>
        <p:nvSpPr>
          <p:cNvPr id="26" name="TextBox 8"/>
          <p:cNvSpPr txBox="1"/>
          <p:nvPr/>
        </p:nvSpPr>
        <p:spPr>
          <a:xfrm>
            <a:off x="788324" y="8008034"/>
            <a:ext cx="3235230" cy="1354217"/>
          </a:xfrm>
          <a:prstGeom prst="rect">
            <a:avLst/>
          </a:prstGeom>
          <a:solidFill>
            <a:srgbClr val="FFAC0A"/>
          </a:solidFill>
          <a:ln>
            <a:solidFill>
              <a:srgbClr val="2A5E3B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Tính</a:t>
            </a:r>
            <a:r>
              <a:rPr lang="en-US" sz="4400" b="1" dirty="0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chất</a:t>
            </a:r>
            <a:r>
              <a:rPr lang="en-US" sz="4400" b="1" dirty="0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kết</a:t>
            </a:r>
            <a:r>
              <a:rPr lang="en-US" sz="4400" b="1" dirty="0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hợp</a:t>
            </a:r>
            <a:endParaRPr lang="en-US" sz="4400" b="1" dirty="0">
              <a:solidFill>
                <a:schemeClr val="bg1"/>
              </a:solidFill>
              <a:latin typeface="Cambria Bold"/>
              <a:ea typeface="Cambria Bold"/>
              <a:cs typeface="Cambria Bold"/>
              <a:sym typeface="Cambria Bold"/>
            </a:endParaRPr>
          </a:p>
        </p:txBody>
      </p:sp>
    </p:spTree>
    <p:extLst>
      <p:ext uri="{BB962C8B-B14F-4D97-AF65-F5344CB8AC3E}">
        <p14:creationId xmlns:p14="http://schemas.microsoft.com/office/powerpoint/2010/main" val="139604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DD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3" name="Group 3"/>
          <p:cNvGrpSpPr/>
          <p:nvPr/>
        </p:nvGrpSpPr>
        <p:grpSpPr>
          <a:xfrm>
            <a:off x="487293" y="375433"/>
            <a:ext cx="17313414" cy="9536134"/>
            <a:chOff x="0" y="0"/>
            <a:chExt cx="4559911" cy="25115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59912" cy="2511574"/>
            </a:xfrm>
            <a:custGeom>
              <a:avLst/>
              <a:gdLst/>
              <a:ahLst/>
              <a:cxnLst/>
              <a:rect l="l" t="t" r="r" b="b"/>
              <a:pathLst>
                <a:path w="4559912" h="2511574">
                  <a:moveTo>
                    <a:pt x="22805" y="0"/>
                  </a:moveTo>
                  <a:lnTo>
                    <a:pt x="4537106" y="0"/>
                  </a:lnTo>
                  <a:cubicBezTo>
                    <a:pt x="4549701" y="0"/>
                    <a:pt x="4559912" y="10210"/>
                    <a:pt x="4559912" y="22805"/>
                  </a:cubicBezTo>
                  <a:lnTo>
                    <a:pt x="4559912" y="2488769"/>
                  </a:lnTo>
                  <a:cubicBezTo>
                    <a:pt x="4559912" y="2501364"/>
                    <a:pt x="4549701" y="2511574"/>
                    <a:pt x="4537106" y="2511574"/>
                  </a:cubicBezTo>
                  <a:lnTo>
                    <a:pt x="22805" y="2511574"/>
                  </a:lnTo>
                  <a:cubicBezTo>
                    <a:pt x="10210" y="2511574"/>
                    <a:pt x="0" y="2501364"/>
                    <a:pt x="0" y="2488769"/>
                  </a:cubicBezTo>
                  <a:lnTo>
                    <a:pt x="0" y="22805"/>
                  </a:lnTo>
                  <a:cubicBezTo>
                    <a:pt x="0" y="10210"/>
                    <a:pt x="10210" y="0"/>
                    <a:pt x="2280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59911" cy="25591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301501" y="1424930"/>
            <a:ext cx="5435310" cy="7437140"/>
          </a:xfrm>
          <a:custGeom>
            <a:avLst/>
            <a:gdLst/>
            <a:ahLst/>
            <a:cxnLst/>
            <a:rect l="l" t="t" r="r" b="b"/>
            <a:pathLst>
              <a:path w="5435310" h="7437140">
                <a:moveTo>
                  <a:pt x="0" y="0"/>
                </a:moveTo>
                <a:lnTo>
                  <a:pt x="5435310" y="0"/>
                </a:lnTo>
                <a:lnTo>
                  <a:pt x="5435310" y="7437140"/>
                </a:lnTo>
                <a:lnTo>
                  <a:pt x="0" y="74371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7" name="TextBox 7"/>
          <p:cNvSpPr txBox="1"/>
          <p:nvPr/>
        </p:nvSpPr>
        <p:spPr>
          <a:xfrm>
            <a:off x="6364665" y="1015003"/>
            <a:ext cx="11276580" cy="2700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15"/>
              </a:lnSpc>
            </a:pPr>
            <a:r>
              <a:rPr lang="en-US" sz="7725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Đã</a:t>
            </a:r>
            <a:r>
              <a:rPr lang="en-US" sz="7725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7725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phát</a:t>
            </a:r>
            <a:r>
              <a:rPr lang="en-US" sz="7725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7725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hiện</a:t>
            </a:r>
            <a:r>
              <a:rPr lang="en-US" sz="7725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7725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ra</a:t>
            </a:r>
            <a:r>
              <a:rPr lang="en-US" sz="7725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7725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dấu</a:t>
            </a:r>
            <a:r>
              <a:rPr lang="en-US" sz="7725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7725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chân</a:t>
            </a:r>
            <a:r>
              <a:rPr lang="en-US" sz="7725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7725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của</a:t>
            </a:r>
            <a:r>
              <a:rPr lang="en-US" sz="7725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7725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người</a:t>
            </a:r>
            <a:r>
              <a:rPr lang="en-US" sz="7725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7725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bạn</a:t>
            </a:r>
            <a:r>
              <a:rPr lang="en-US" sz="7725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7725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thứ</a:t>
            </a:r>
            <a:r>
              <a:rPr lang="en-US" sz="7725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7725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hai</a:t>
            </a:r>
            <a:endParaRPr lang="en-US" sz="7725" dirty="0">
              <a:solidFill>
                <a:srgbClr val="009142"/>
              </a:solidFill>
              <a:latin typeface="Cambria Bold"/>
              <a:ea typeface="Cambria Bold"/>
              <a:cs typeface="Cambria Bold"/>
              <a:sym typeface="Cambria Bold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9894640" y="4351180"/>
            <a:ext cx="5134627" cy="4242485"/>
          </a:xfrm>
          <a:custGeom>
            <a:avLst/>
            <a:gdLst/>
            <a:ahLst/>
            <a:cxnLst/>
            <a:rect l="l" t="t" r="r" b="b"/>
            <a:pathLst>
              <a:path w="5134627" h="4242485">
                <a:moveTo>
                  <a:pt x="0" y="0"/>
                </a:moveTo>
                <a:lnTo>
                  <a:pt x="5134627" y="0"/>
                </a:lnTo>
                <a:lnTo>
                  <a:pt x="5134627" y="4242485"/>
                </a:lnTo>
                <a:lnTo>
                  <a:pt x="0" y="42424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D2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3" name="Group 3"/>
          <p:cNvGrpSpPr/>
          <p:nvPr/>
        </p:nvGrpSpPr>
        <p:grpSpPr>
          <a:xfrm>
            <a:off x="487293" y="375433"/>
            <a:ext cx="17313414" cy="9536134"/>
            <a:chOff x="0" y="0"/>
            <a:chExt cx="4559911" cy="25115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59912" cy="2511574"/>
            </a:xfrm>
            <a:custGeom>
              <a:avLst/>
              <a:gdLst/>
              <a:ahLst/>
              <a:cxnLst/>
              <a:rect l="l" t="t" r="r" b="b"/>
              <a:pathLst>
                <a:path w="4559912" h="2511574">
                  <a:moveTo>
                    <a:pt x="22805" y="0"/>
                  </a:moveTo>
                  <a:lnTo>
                    <a:pt x="4537106" y="0"/>
                  </a:lnTo>
                  <a:cubicBezTo>
                    <a:pt x="4549701" y="0"/>
                    <a:pt x="4559912" y="10210"/>
                    <a:pt x="4559912" y="22805"/>
                  </a:cubicBezTo>
                  <a:lnTo>
                    <a:pt x="4559912" y="2488769"/>
                  </a:lnTo>
                  <a:cubicBezTo>
                    <a:pt x="4559912" y="2501364"/>
                    <a:pt x="4549701" y="2511574"/>
                    <a:pt x="4537106" y="2511574"/>
                  </a:cubicBezTo>
                  <a:lnTo>
                    <a:pt x="22805" y="2511574"/>
                  </a:lnTo>
                  <a:cubicBezTo>
                    <a:pt x="10210" y="2511574"/>
                    <a:pt x="0" y="2501364"/>
                    <a:pt x="0" y="2488769"/>
                  </a:cubicBezTo>
                  <a:lnTo>
                    <a:pt x="0" y="22805"/>
                  </a:lnTo>
                  <a:cubicBezTo>
                    <a:pt x="0" y="10210"/>
                    <a:pt x="10210" y="0"/>
                    <a:pt x="2280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59911" cy="25591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1190520" y="904572"/>
            <a:ext cx="4611642" cy="4467528"/>
          </a:xfrm>
          <a:custGeom>
            <a:avLst/>
            <a:gdLst/>
            <a:ahLst/>
            <a:cxnLst/>
            <a:rect l="l" t="t" r="r" b="b"/>
            <a:pathLst>
              <a:path w="4611642" h="4467528">
                <a:moveTo>
                  <a:pt x="4611642" y="0"/>
                </a:moveTo>
                <a:lnTo>
                  <a:pt x="0" y="0"/>
                </a:lnTo>
                <a:lnTo>
                  <a:pt x="0" y="4467528"/>
                </a:lnTo>
                <a:lnTo>
                  <a:pt x="4611642" y="4467528"/>
                </a:lnTo>
                <a:lnTo>
                  <a:pt x="461164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7" name="Freeform 7"/>
          <p:cNvSpPr/>
          <p:nvPr/>
        </p:nvSpPr>
        <p:spPr>
          <a:xfrm>
            <a:off x="613877" y="3729713"/>
            <a:ext cx="2399639" cy="1413787"/>
          </a:xfrm>
          <a:custGeom>
            <a:avLst/>
            <a:gdLst/>
            <a:ahLst/>
            <a:cxnLst/>
            <a:rect l="l" t="t" r="r" b="b"/>
            <a:pathLst>
              <a:path w="2399639" h="1413787">
                <a:moveTo>
                  <a:pt x="0" y="0"/>
                </a:moveTo>
                <a:lnTo>
                  <a:pt x="2399639" y="0"/>
                </a:lnTo>
                <a:lnTo>
                  <a:pt x="2399639" y="1413787"/>
                </a:lnTo>
                <a:lnTo>
                  <a:pt x="0" y="14137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8" name="Freeform 8"/>
          <p:cNvSpPr/>
          <p:nvPr/>
        </p:nvSpPr>
        <p:spPr>
          <a:xfrm>
            <a:off x="5802162" y="1205783"/>
            <a:ext cx="2014925" cy="3407906"/>
          </a:xfrm>
          <a:custGeom>
            <a:avLst/>
            <a:gdLst/>
            <a:ahLst/>
            <a:cxnLst/>
            <a:rect l="l" t="t" r="r" b="b"/>
            <a:pathLst>
              <a:path w="2014925" h="3407906">
                <a:moveTo>
                  <a:pt x="0" y="0"/>
                </a:moveTo>
                <a:lnTo>
                  <a:pt x="2014925" y="0"/>
                </a:lnTo>
                <a:lnTo>
                  <a:pt x="2014925" y="3407906"/>
                </a:lnTo>
                <a:lnTo>
                  <a:pt x="0" y="34079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9" name="Freeform 9"/>
          <p:cNvSpPr/>
          <p:nvPr/>
        </p:nvSpPr>
        <p:spPr>
          <a:xfrm>
            <a:off x="13657393" y="1144910"/>
            <a:ext cx="4258525" cy="4114800"/>
          </a:xfrm>
          <a:custGeom>
            <a:avLst/>
            <a:gdLst/>
            <a:ahLst/>
            <a:cxnLst/>
            <a:rect l="l" t="t" r="r" b="b"/>
            <a:pathLst>
              <a:path w="4258525" h="4114800">
                <a:moveTo>
                  <a:pt x="0" y="0"/>
                </a:moveTo>
                <a:lnTo>
                  <a:pt x="4258525" y="0"/>
                </a:lnTo>
                <a:lnTo>
                  <a:pt x="42585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1" name="TextBox 11"/>
          <p:cNvSpPr txBox="1"/>
          <p:nvPr/>
        </p:nvSpPr>
        <p:spPr>
          <a:xfrm>
            <a:off x="7717428" y="2538140"/>
            <a:ext cx="4711301" cy="1328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15"/>
              </a:lnSpc>
            </a:pPr>
            <a:r>
              <a:rPr lang="en-US" sz="7725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Bài</a:t>
            </a:r>
            <a:r>
              <a:rPr lang="en-US" sz="7725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7725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toán</a:t>
            </a:r>
            <a:r>
              <a:rPr lang="en-US" sz="7725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: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533599" y="5536731"/>
            <a:ext cx="11620500" cy="99338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92425" y="6583765"/>
            <a:ext cx="4976755" cy="99338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874568" y="6583765"/>
            <a:ext cx="7392407" cy="99338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82189" y="7674122"/>
            <a:ext cx="16210411" cy="99338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82188" y="8756930"/>
            <a:ext cx="11486011" cy="993381"/>
          </a:xfrm>
          <a:prstGeom prst="roundRect">
            <a:avLst/>
          </a:prstGeom>
          <a:solidFill>
            <a:srgbClr val="FFFF00"/>
          </a:solidFill>
          <a:ln>
            <a:solidFill>
              <a:srgbClr val="B3BB17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23499" y="5577272"/>
            <a:ext cx="16230600" cy="4232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400"/>
              </a:lnSpc>
            </a:pPr>
            <a:r>
              <a:rPr lang="en-US" sz="6600" dirty="0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      Mai </a:t>
            </a:r>
            <a:r>
              <a:rPr lang="en-US" sz="6600" dirty="0" err="1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mua</a:t>
            </a:r>
            <a:r>
              <a:rPr lang="en-US" sz="6600" dirty="0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600" dirty="0" err="1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hai</a:t>
            </a:r>
            <a:r>
              <a:rPr lang="en-US" sz="6600" dirty="0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600" dirty="0" err="1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gói</a:t>
            </a:r>
            <a:r>
              <a:rPr lang="en-US" sz="6600" dirty="0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600" dirty="0" err="1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bim</a:t>
            </a:r>
            <a:r>
              <a:rPr lang="en-US" sz="6600" dirty="0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600" dirty="0" err="1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bim</a:t>
            </a:r>
            <a:r>
              <a:rPr lang="en-US" sz="6600" dirty="0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600" dirty="0" err="1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hết</a:t>
            </a:r>
            <a:r>
              <a:rPr lang="en-US" sz="6600" dirty="0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600" dirty="0" err="1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số</a:t>
            </a:r>
            <a:r>
              <a:rPr lang="en-US" sz="6600" dirty="0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600" dirty="0" err="1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tiền</a:t>
            </a:r>
            <a:r>
              <a:rPr lang="en-US" sz="6600" dirty="0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600" dirty="0" err="1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là</a:t>
            </a:r>
            <a:r>
              <a:rPr lang="en-US" sz="6600" dirty="0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 18 000 </a:t>
            </a:r>
            <a:r>
              <a:rPr lang="en-US" sz="6600" dirty="0" err="1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đồng</a:t>
            </a:r>
            <a:r>
              <a:rPr lang="en-US" sz="6600" dirty="0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. </a:t>
            </a:r>
            <a:r>
              <a:rPr lang="en-US" sz="6600" dirty="0" err="1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Trong</a:t>
            </a:r>
            <a:r>
              <a:rPr lang="en-US" sz="6600" dirty="0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600" dirty="0" err="1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đó</a:t>
            </a:r>
            <a:r>
              <a:rPr lang="en-US" sz="6600" dirty="0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, </a:t>
            </a:r>
            <a:r>
              <a:rPr lang="en-US" sz="6600" dirty="0" err="1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gói</a:t>
            </a:r>
            <a:r>
              <a:rPr lang="en-US" sz="6600" dirty="0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600" dirty="0" err="1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bim</a:t>
            </a:r>
            <a:r>
              <a:rPr lang="en-US" sz="6600" dirty="0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600" dirty="0" err="1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bim</a:t>
            </a:r>
            <a:r>
              <a:rPr lang="en-US" sz="6600" dirty="0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600" dirty="0" err="1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cua</a:t>
            </a:r>
            <a:r>
              <a:rPr lang="en-US" sz="6600" dirty="0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600" dirty="0" err="1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có</a:t>
            </a:r>
            <a:r>
              <a:rPr lang="en-US" sz="6600" dirty="0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600" dirty="0" err="1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giá</a:t>
            </a:r>
            <a:r>
              <a:rPr lang="en-US" sz="6600" dirty="0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600" dirty="0" err="1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hơn</a:t>
            </a:r>
            <a:r>
              <a:rPr lang="en-US" sz="6600" dirty="0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600" dirty="0" err="1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gói</a:t>
            </a:r>
            <a:r>
              <a:rPr lang="en-US" sz="6600" dirty="0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600" dirty="0" err="1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bim</a:t>
            </a:r>
            <a:r>
              <a:rPr lang="en-US" sz="6600" dirty="0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600" dirty="0" err="1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bim</a:t>
            </a:r>
            <a:r>
              <a:rPr lang="en-US" sz="6600" dirty="0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600" dirty="0" err="1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mực</a:t>
            </a:r>
            <a:r>
              <a:rPr lang="en-US" sz="6600" dirty="0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600" dirty="0" err="1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là</a:t>
            </a:r>
            <a:r>
              <a:rPr lang="en-US" sz="6600" dirty="0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 4 000 </a:t>
            </a:r>
            <a:r>
              <a:rPr lang="en-US" sz="6600" dirty="0" err="1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đồng</a:t>
            </a:r>
            <a:r>
              <a:rPr lang="en-US" sz="6600" dirty="0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. </a:t>
            </a:r>
            <a:r>
              <a:rPr lang="en-US" sz="6600" dirty="0" err="1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Tính</a:t>
            </a:r>
            <a:r>
              <a:rPr lang="en-US" sz="6600" dirty="0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600" dirty="0" err="1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giá</a:t>
            </a:r>
            <a:r>
              <a:rPr lang="en-US" sz="6600" dirty="0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600" dirty="0" err="1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tiền</a:t>
            </a:r>
            <a:r>
              <a:rPr lang="en-US" sz="6600" dirty="0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600" dirty="0" err="1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mỗi</a:t>
            </a:r>
            <a:r>
              <a:rPr lang="en-US" sz="6600" dirty="0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600" dirty="0" err="1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gói</a:t>
            </a:r>
            <a:r>
              <a:rPr lang="en-US" sz="6600" dirty="0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600" dirty="0" err="1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bim</a:t>
            </a:r>
            <a:r>
              <a:rPr lang="en-US" sz="6600" dirty="0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600" dirty="0" err="1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bim</a:t>
            </a:r>
            <a:r>
              <a:rPr lang="en-US" sz="6600" dirty="0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 Mai </a:t>
            </a:r>
            <a:r>
              <a:rPr lang="en-US" sz="6600" dirty="0" err="1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đã</a:t>
            </a:r>
            <a:r>
              <a:rPr lang="en-US" sz="6600" dirty="0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600" dirty="0" err="1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mua</a:t>
            </a:r>
            <a:r>
              <a:rPr lang="en-US" sz="6600" dirty="0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.</a:t>
            </a:r>
          </a:p>
        </p:txBody>
      </p:sp>
      <p:sp>
        <p:nvSpPr>
          <p:cNvPr id="19" name="Rounded Rectangular Callout 18"/>
          <p:cNvSpPr/>
          <p:nvPr/>
        </p:nvSpPr>
        <p:spPr>
          <a:xfrm>
            <a:off x="10134600" y="596012"/>
            <a:ext cx="3266586" cy="1780872"/>
          </a:xfrm>
          <a:prstGeom prst="wedgeRoundRectCallout">
            <a:avLst>
              <a:gd name="adj1" fmla="val 70892"/>
              <a:gd name="adj2" fmla="val 33816"/>
              <a:gd name="adj3" fmla="val 16667"/>
            </a:avLst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vở</a:t>
            </a:r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8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D2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3" name="Group 3"/>
          <p:cNvGrpSpPr/>
          <p:nvPr/>
        </p:nvGrpSpPr>
        <p:grpSpPr>
          <a:xfrm>
            <a:off x="487293" y="375433"/>
            <a:ext cx="17313414" cy="9536134"/>
            <a:chOff x="0" y="0"/>
            <a:chExt cx="4559911" cy="25115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59912" cy="2511574"/>
            </a:xfrm>
            <a:custGeom>
              <a:avLst/>
              <a:gdLst/>
              <a:ahLst/>
              <a:cxnLst/>
              <a:rect l="l" t="t" r="r" b="b"/>
              <a:pathLst>
                <a:path w="4559912" h="2511574">
                  <a:moveTo>
                    <a:pt x="22805" y="0"/>
                  </a:moveTo>
                  <a:lnTo>
                    <a:pt x="4537106" y="0"/>
                  </a:lnTo>
                  <a:cubicBezTo>
                    <a:pt x="4549701" y="0"/>
                    <a:pt x="4559912" y="10210"/>
                    <a:pt x="4559912" y="22805"/>
                  </a:cubicBezTo>
                  <a:lnTo>
                    <a:pt x="4559912" y="2488769"/>
                  </a:lnTo>
                  <a:cubicBezTo>
                    <a:pt x="4559912" y="2501364"/>
                    <a:pt x="4549701" y="2511574"/>
                    <a:pt x="4537106" y="2511574"/>
                  </a:cubicBezTo>
                  <a:lnTo>
                    <a:pt x="22805" y="2511574"/>
                  </a:lnTo>
                  <a:cubicBezTo>
                    <a:pt x="10210" y="2511574"/>
                    <a:pt x="0" y="2501364"/>
                    <a:pt x="0" y="2488769"/>
                  </a:cubicBezTo>
                  <a:lnTo>
                    <a:pt x="0" y="22805"/>
                  </a:lnTo>
                  <a:cubicBezTo>
                    <a:pt x="0" y="10210"/>
                    <a:pt x="10210" y="0"/>
                    <a:pt x="2280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59911" cy="25591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90600" y="2450287"/>
            <a:ext cx="16687800" cy="64633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6000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	</a:t>
            </a:r>
            <a:r>
              <a:rPr lang="en-US" sz="6000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Giá</a:t>
            </a:r>
            <a:r>
              <a:rPr lang="en-US" sz="6000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tiền</a:t>
            </a:r>
            <a:r>
              <a:rPr lang="en-US" sz="6000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gói</a:t>
            </a:r>
            <a:r>
              <a:rPr lang="en-US" sz="6000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bim</a:t>
            </a:r>
            <a:r>
              <a:rPr lang="en-US" sz="6000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bim</a:t>
            </a:r>
            <a:r>
              <a:rPr lang="en-US" sz="6000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cua</a:t>
            </a:r>
            <a:r>
              <a:rPr lang="en-US" sz="6000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là</a:t>
            </a:r>
            <a:r>
              <a:rPr lang="en-US" sz="6000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:</a:t>
            </a:r>
          </a:p>
          <a:p>
            <a:pPr>
              <a:lnSpc>
                <a:spcPts val="8400"/>
              </a:lnSpc>
            </a:pPr>
            <a:r>
              <a:rPr lang="en-US" sz="6000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			(18 000 + 4 000) : 2 = 11 000 (</a:t>
            </a:r>
            <a:r>
              <a:rPr lang="en-US" sz="6000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đồng</a:t>
            </a:r>
            <a:r>
              <a:rPr lang="en-US" sz="6000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)</a:t>
            </a:r>
          </a:p>
          <a:p>
            <a:pPr>
              <a:lnSpc>
                <a:spcPts val="8400"/>
              </a:lnSpc>
            </a:pPr>
            <a:r>
              <a:rPr lang="en-US" sz="6000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	</a:t>
            </a:r>
            <a:r>
              <a:rPr lang="en-US" sz="6000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Giá</a:t>
            </a:r>
            <a:r>
              <a:rPr lang="en-US" sz="6000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tiền</a:t>
            </a:r>
            <a:r>
              <a:rPr lang="en-US" sz="6000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gói</a:t>
            </a:r>
            <a:r>
              <a:rPr lang="en-US" sz="6000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bim</a:t>
            </a:r>
            <a:r>
              <a:rPr lang="en-US" sz="6000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bim</a:t>
            </a:r>
            <a:r>
              <a:rPr lang="en-US" sz="6000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mực</a:t>
            </a:r>
            <a:r>
              <a:rPr lang="en-US" sz="6000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là</a:t>
            </a:r>
            <a:r>
              <a:rPr lang="en-US" sz="6000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:</a:t>
            </a:r>
          </a:p>
          <a:p>
            <a:pPr>
              <a:lnSpc>
                <a:spcPts val="8400"/>
              </a:lnSpc>
            </a:pPr>
            <a:r>
              <a:rPr lang="en-US" sz="6000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			11 000 – 4 000 = 7 000 (</a:t>
            </a:r>
            <a:r>
              <a:rPr lang="en-US" sz="6000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đồng</a:t>
            </a:r>
            <a:r>
              <a:rPr lang="en-US" sz="6000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)</a:t>
            </a:r>
          </a:p>
          <a:p>
            <a:pPr>
              <a:lnSpc>
                <a:spcPts val="8400"/>
              </a:lnSpc>
            </a:pPr>
            <a:r>
              <a:rPr lang="en-US" sz="6000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				</a:t>
            </a:r>
            <a:r>
              <a:rPr lang="en-US" sz="6000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Đáp</a:t>
            </a:r>
            <a:r>
              <a:rPr lang="en-US" sz="6000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số</a:t>
            </a:r>
            <a:r>
              <a:rPr lang="en-US" sz="6000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: </a:t>
            </a:r>
            <a:r>
              <a:rPr lang="en-US" sz="6000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Bim</a:t>
            </a:r>
            <a:r>
              <a:rPr lang="en-US" sz="6000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bim</a:t>
            </a:r>
            <a:r>
              <a:rPr lang="en-US" sz="6000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cua</a:t>
            </a:r>
            <a:r>
              <a:rPr lang="en-US" sz="6000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: 11 000 </a:t>
            </a:r>
            <a:r>
              <a:rPr lang="en-US" sz="6000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đồng</a:t>
            </a:r>
            <a:r>
              <a:rPr lang="en-US" sz="6000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;</a:t>
            </a:r>
          </a:p>
          <a:p>
            <a:pPr>
              <a:lnSpc>
                <a:spcPts val="8400"/>
              </a:lnSpc>
            </a:pPr>
            <a:r>
              <a:rPr lang="en-US" sz="6000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							</a:t>
            </a:r>
            <a:r>
              <a:rPr lang="en-US" sz="6000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Bim</a:t>
            </a:r>
            <a:r>
              <a:rPr lang="en-US" sz="6000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bim</a:t>
            </a:r>
            <a:r>
              <a:rPr lang="en-US" sz="6000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mực</a:t>
            </a:r>
            <a:r>
              <a:rPr lang="en-US" sz="6000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: 7 000 </a:t>
            </a:r>
            <a:r>
              <a:rPr lang="en-US" sz="6000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đồng</a:t>
            </a:r>
            <a:endParaRPr lang="en-US" sz="6000" dirty="0">
              <a:solidFill>
                <a:srgbClr val="009142"/>
              </a:solidFill>
              <a:latin typeface="Cambria Bold"/>
              <a:ea typeface="Cambria Bold"/>
              <a:cs typeface="Cambria Bold"/>
              <a:sym typeface="Cambria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362807" y="1159106"/>
            <a:ext cx="3562387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u="sng" dirty="0" err="1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Bài</a:t>
            </a:r>
            <a:r>
              <a:rPr lang="en-US" sz="6000" u="sng" dirty="0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u="sng" dirty="0" err="1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giải</a:t>
            </a:r>
            <a:r>
              <a:rPr lang="en-US" sz="6000" u="sng" dirty="0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DD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3" name="Group 3"/>
          <p:cNvGrpSpPr/>
          <p:nvPr/>
        </p:nvGrpSpPr>
        <p:grpSpPr>
          <a:xfrm>
            <a:off x="487293" y="375433"/>
            <a:ext cx="17313414" cy="9536134"/>
            <a:chOff x="0" y="0"/>
            <a:chExt cx="4559911" cy="25115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59912" cy="2511574"/>
            </a:xfrm>
            <a:custGeom>
              <a:avLst/>
              <a:gdLst/>
              <a:ahLst/>
              <a:cxnLst/>
              <a:rect l="l" t="t" r="r" b="b"/>
              <a:pathLst>
                <a:path w="4559912" h="2511574">
                  <a:moveTo>
                    <a:pt x="22805" y="0"/>
                  </a:moveTo>
                  <a:lnTo>
                    <a:pt x="4537106" y="0"/>
                  </a:lnTo>
                  <a:cubicBezTo>
                    <a:pt x="4549701" y="0"/>
                    <a:pt x="4559912" y="10210"/>
                    <a:pt x="4559912" y="22805"/>
                  </a:cubicBezTo>
                  <a:lnTo>
                    <a:pt x="4559912" y="2488769"/>
                  </a:lnTo>
                  <a:cubicBezTo>
                    <a:pt x="4559912" y="2501364"/>
                    <a:pt x="4549701" y="2511574"/>
                    <a:pt x="4537106" y="2511574"/>
                  </a:cubicBezTo>
                  <a:lnTo>
                    <a:pt x="22805" y="2511574"/>
                  </a:lnTo>
                  <a:cubicBezTo>
                    <a:pt x="10210" y="2511574"/>
                    <a:pt x="0" y="2501364"/>
                    <a:pt x="0" y="2488769"/>
                  </a:cubicBezTo>
                  <a:lnTo>
                    <a:pt x="0" y="22805"/>
                  </a:lnTo>
                  <a:cubicBezTo>
                    <a:pt x="0" y="10210"/>
                    <a:pt x="10210" y="0"/>
                    <a:pt x="2280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59911" cy="25591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5802900" y="1548754"/>
            <a:ext cx="11276580" cy="2700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15"/>
              </a:lnSpc>
            </a:pPr>
            <a:r>
              <a:rPr lang="en-US" sz="7725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Đã</a:t>
            </a:r>
            <a:r>
              <a:rPr lang="en-US" sz="7725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7725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phát</a:t>
            </a:r>
            <a:r>
              <a:rPr lang="en-US" sz="7725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7725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hiện</a:t>
            </a:r>
            <a:r>
              <a:rPr lang="en-US" sz="7725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7725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ra</a:t>
            </a:r>
            <a:r>
              <a:rPr lang="en-US" sz="7725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7725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dấu</a:t>
            </a:r>
            <a:r>
              <a:rPr lang="en-US" sz="7725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7725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chân</a:t>
            </a:r>
            <a:r>
              <a:rPr lang="en-US" sz="7725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7725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của</a:t>
            </a:r>
            <a:r>
              <a:rPr lang="en-US" sz="7725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7725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người</a:t>
            </a:r>
            <a:r>
              <a:rPr lang="en-US" sz="7725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7725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bạn</a:t>
            </a:r>
            <a:r>
              <a:rPr lang="en-US" sz="7725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7725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thứ</a:t>
            </a:r>
            <a:r>
              <a:rPr lang="en-US" sz="7725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7725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ba</a:t>
            </a:r>
            <a:r>
              <a:rPr lang="en-US" sz="7725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.</a:t>
            </a:r>
          </a:p>
        </p:txBody>
      </p:sp>
      <p:sp>
        <p:nvSpPr>
          <p:cNvPr id="7" name="Freeform 7"/>
          <p:cNvSpPr/>
          <p:nvPr/>
        </p:nvSpPr>
        <p:spPr>
          <a:xfrm>
            <a:off x="1679700" y="1398575"/>
            <a:ext cx="4123200" cy="6973699"/>
          </a:xfrm>
          <a:custGeom>
            <a:avLst/>
            <a:gdLst/>
            <a:ahLst/>
            <a:cxnLst/>
            <a:rect l="l" t="t" r="r" b="b"/>
            <a:pathLst>
              <a:path w="4123200" h="6973699">
                <a:moveTo>
                  <a:pt x="0" y="0"/>
                </a:moveTo>
                <a:lnTo>
                  <a:pt x="4123200" y="0"/>
                </a:lnTo>
                <a:lnTo>
                  <a:pt x="4123200" y="6973699"/>
                </a:lnTo>
                <a:lnTo>
                  <a:pt x="0" y="69736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8" name="Freeform 8"/>
          <p:cNvSpPr/>
          <p:nvPr/>
        </p:nvSpPr>
        <p:spPr>
          <a:xfrm>
            <a:off x="8608949" y="4339671"/>
            <a:ext cx="5099436" cy="4710604"/>
          </a:xfrm>
          <a:custGeom>
            <a:avLst/>
            <a:gdLst/>
            <a:ahLst/>
            <a:cxnLst/>
            <a:rect l="l" t="t" r="r" b="b"/>
            <a:pathLst>
              <a:path w="5099436" h="4710604">
                <a:moveTo>
                  <a:pt x="0" y="0"/>
                </a:moveTo>
                <a:lnTo>
                  <a:pt x="5099435" y="0"/>
                </a:lnTo>
                <a:lnTo>
                  <a:pt x="5099435" y="4710603"/>
                </a:lnTo>
                <a:lnTo>
                  <a:pt x="0" y="47106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D2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3" name="Group 3"/>
          <p:cNvGrpSpPr/>
          <p:nvPr/>
        </p:nvGrpSpPr>
        <p:grpSpPr>
          <a:xfrm>
            <a:off x="487293" y="375433"/>
            <a:ext cx="17313414" cy="9536134"/>
            <a:chOff x="0" y="0"/>
            <a:chExt cx="4559911" cy="25115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59912" cy="2511574"/>
            </a:xfrm>
            <a:custGeom>
              <a:avLst/>
              <a:gdLst/>
              <a:ahLst/>
              <a:cxnLst/>
              <a:rect l="l" t="t" r="r" b="b"/>
              <a:pathLst>
                <a:path w="4559912" h="2511574">
                  <a:moveTo>
                    <a:pt x="22805" y="0"/>
                  </a:moveTo>
                  <a:lnTo>
                    <a:pt x="4537106" y="0"/>
                  </a:lnTo>
                  <a:cubicBezTo>
                    <a:pt x="4549701" y="0"/>
                    <a:pt x="4559912" y="10210"/>
                    <a:pt x="4559912" y="22805"/>
                  </a:cubicBezTo>
                  <a:lnTo>
                    <a:pt x="4559912" y="2488769"/>
                  </a:lnTo>
                  <a:cubicBezTo>
                    <a:pt x="4559912" y="2501364"/>
                    <a:pt x="4549701" y="2511574"/>
                    <a:pt x="4537106" y="2511574"/>
                  </a:cubicBezTo>
                  <a:lnTo>
                    <a:pt x="22805" y="2511574"/>
                  </a:lnTo>
                  <a:cubicBezTo>
                    <a:pt x="10210" y="2511574"/>
                    <a:pt x="0" y="2501364"/>
                    <a:pt x="0" y="2488769"/>
                  </a:cubicBezTo>
                  <a:lnTo>
                    <a:pt x="0" y="22805"/>
                  </a:lnTo>
                  <a:cubicBezTo>
                    <a:pt x="0" y="10210"/>
                    <a:pt x="10210" y="0"/>
                    <a:pt x="2280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59911" cy="25591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-137779" y="5854160"/>
            <a:ext cx="4611642" cy="4467528"/>
            <a:chOff x="613877" y="904572"/>
            <a:chExt cx="4611642" cy="4467528"/>
          </a:xfrm>
        </p:grpSpPr>
        <p:sp>
          <p:nvSpPr>
            <p:cNvPr id="6" name="Freeform 6"/>
            <p:cNvSpPr/>
            <p:nvPr/>
          </p:nvSpPr>
          <p:spPr>
            <a:xfrm flipH="1">
              <a:off x="613877" y="904572"/>
              <a:ext cx="4611642" cy="4467528"/>
            </a:xfrm>
            <a:custGeom>
              <a:avLst/>
              <a:gdLst/>
              <a:ahLst/>
              <a:cxnLst/>
              <a:rect l="l" t="t" r="r" b="b"/>
              <a:pathLst>
                <a:path w="4611642" h="4467528">
                  <a:moveTo>
                    <a:pt x="4611642" y="0"/>
                  </a:moveTo>
                  <a:lnTo>
                    <a:pt x="0" y="0"/>
                  </a:lnTo>
                  <a:lnTo>
                    <a:pt x="0" y="4467528"/>
                  </a:lnTo>
                  <a:lnTo>
                    <a:pt x="4611642" y="4467528"/>
                  </a:lnTo>
                  <a:lnTo>
                    <a:pt x="4611642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7" name="Freeform 7"/>
            <p:cNvSpPr/>
            <p:nvPr/>
          </p:nvSpPr>
          <p:spPr>
            <a:xfrm>
              <a:off x="613877" y="3729713"/>
              <a:ext cx="2399639" cy="1413787"/>
            </a:xfrm>
            <a:custGeom>
              <a:avLst/>
              <a:gdLst/>
              <a:ahLst/>
              <a:cxnLst/>
              <a:rect l="l" t="t" r="r" b="b"/>
              <a:pathLst>
                <a:path w="2399639" h="1413787">
                  <a:moveTo>
                    <a:pt x="0" y="0"/>
                  </a:moveTo>
                  <a:lnTo>
                    <a:pt x="2399639" y="0"/>
                  </a:lnTo>
                  <a:lnTo>
                    <a:pt x="2399639" y="1413787"/>
                  </a:lnTo>
                  <a:lnTo>
                    <a:pt x="0" y="14137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</p:grpSp>
      <p:sp>
        <p:nvSpPr>
          <p:cNvPr id="8" name="Freeform 8"/>
          <p:cNvSpPr/>
          <p:nvPr/>
        </p:nvSpPr>
        <p:spPr>
          <a:xfrm>
            <a:off x="7156806" y="3563003"/>
            <a:ext cx="9415628" cy="6348564"/>
          </a:xfrm>
          <a:custGeom>
            <a:avLst/>
            <a:gdLst/>
            <a:ahLst/>
            <a:cxnLst/>
            <a:rect l="l" t="t" r="r" b="b"/>
            <a:pathLst>
              <a:path w="9415628" h="6348564">
                <a:moveTo>
                  <a:pt x="0" y="0"/>
                </a:moveTo>
                <a:lnTo>
                  <a:pt x="9415628" y="0"/>
                </a:lnTo>
                <a:lnTo>
                  <a:pt x="9415628" y="6348564"/>
                </a:lnTo>
                <a:lnTo>
                  <a:pt x="0" y="634856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6689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9" name="Freeform 9"/>
          <p:cNvSpPr/>
          <p:nvPr/>
        </p:nvSpPr>
        <p:spPr>
          <a:xfrm>
            <a:off x="6162923" y="723900"/>
            <a:ext cx="2642157" cy="3990672"/>
          </a:xfrm>
          <a:custGeom>
            <a:avLst/>
            <a:gdLst/>
            <a:ahLst/>
            <a:cxnLst/>
            <a:rect l="l" t="t" r="r" b="b"/>
            <a:pathLst>
              <a:path w="2642157" h="3990672">
                <a:moveTo>
                  <a:pt x="0" y="0"/>
                </a:moveTo>
                <a:lnTo>
                  <a:pt x="2642157" y="0"/>
                </a:lnTo>
                <a:lnTo>
                  <a:pt x="2642157" y="3990672"/>
                </a:lnTo>
                <a:lnTo>
                  <a:pt x="0" y="39906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0" name="TextBox 10"/>
          <p:cNvSpPr txBox="1"/>
          <p:nvPr/>
        </p:nvSpPr>
        <p:spPr>
          <a:xfrm>
            <a:off x="8373194" y="876953"/>
            <a:ext cx="9290105" cy="2686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79"/>
              </a:lnSpc>
            </a:pPr>
            <a:r>
              <a:rPr lang="en-US" sz="5899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Tính</a:t>
            </a:r>
            <a:r>
              <a:rPr lang="en-US" sz="5899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899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tổng</a:t>
            </a:r>
            <a:r>
              <a:rPr lang="en-US" sz="5899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899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tất</a:t>
            </a:r>
            <a:r>
              <a:rPr lang="en-US" sz="5899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899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cả</a:t>
            </a:r>
            <a:r>
              <a:rPr lang="en-US" sz="5899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899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các</a:t>
            </a:r>
            <a:r>
              <a:rPr lang="en-US" sz="5899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899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số</a:t>
            </a:r>
            <a:r>
              <a:rPr lang="en-US" sz="5899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899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trong</a:t>
            </a:r>
            <a:r>
              <a:rPr lang="en-US" sz="5899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899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hình</a:t>
            </a:r>
            <a:r>
              <a:rPr lang="en-US" sz="5899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899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bên</a:t>
            </a:r>
            <a:r>
              <a:rPr lang="en-US" sz="5899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899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bằng</a:t>
            </a:r>
            <a:r>
              <a:rPr lang="en-US" sz="5899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899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cách</a:t>
            </a:r>
            <a:r>
              <a:rPr lang="en-US" sz="5899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899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thuận</a:t>
            </a:r>
            <a:r>
              <a:rPr lang="en-US" sz="5899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899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tiện</a:t>
            </a:r>
            <a:r>
              <a:rPr lang="en-US" sz="5899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.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627449" y="2751649"/>
            <a:ext cx="5675630" cy="2819400"/>
          </a:xfrm>
          <a:prstGeom prst="wedgeRoundRectCallout">
            <a:avLst>
              <a:gd name="adj1" fmla="val 1066"/>
              <a:gd name="adj2" fmla="val 67824"/>
              <a:gd name="adj3" fmla="val 16667"/>
            </a:avLst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thuận</a:t>
            </a:r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28289" y="2144282"/>
            <a:ext cx="4487045" cy="37432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D2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3" name="Group 3"/>
          <p:cNvGrpSpPr/>
          <p:nvPr/>
        </p:nvGrpSpPr>
        <p:grpSpPr>
          <a:xfrm>
            <a:off x="487293" y="375433"/>
            <a:ext cx="17313414" cy="9536134"/>
            <a:chOff x="0" y="0"/>
            <a:chExt cx="4559911" cy="25115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59912" cy="2511574"/>
            </a:xfrm>
            <a:custGeom>
              <a:avLst/>
              <a:gdLst/>
              <a:ahLst/>
              <a:cxnLst/>
              <a:rect l="l" t="t" r="r" b="b"/>
              <a:pathLst>
                <a:path w="4559912" h="2511574">
                  <a:moveTo>
                    <a:pt x="22805" y="0"/>
                  </a:moveTo>
                  <a:lnTo>
                    <a:pt x="4537106" y="0"/>
                  </a:lnTo>
                  <a:cubicBezTo>
                    <a:pt x="4549701" y="0"/>
                    <a:pt x="4559912" y="10210"/>
                    <a:pt x="4559912" y="22805"/>
                  </a:cubicBezTo>
                  <a:lnTo>
                    <a:pt x="4559912" y="2488769"/>
                  </a:lnTo>
                  <a:cubicBezTo>
                    <a:pt x="4559912" y="2501364"/>
                    <a:pt x="4549701" y="2511574"/>
                    <a:pt x="4537106" y="2511574"/>
                  </a:cubicBezTo>
                  <a:lnTo>
                    <a:pt x="22805" y="2511574"/>
                  </a:lnTo>
                  <a:cubicBezTo>
                    <a:pt x="10210" y="2511574"/>
                    <a:pt x="0" y="2501364"/>
                    <a:pt x="0" y="2488769"/>
                  </a:cubicBezTo>
                  <a:lnTo>
                    <a:pt x="0" y="22805"/>
                  </a:lnTo>
                  <a:cubicBezTo>
                    <a:pt x="0" y="10210"/>
                    <a:pt x="10210" y="0"/>
                    <a:pt x="2280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59911" cy="25591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762852" y="3770434"/>
            <a:ext cx="16762295" cy="579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99"/>
              </a:lnSpc>
              <a:spcBef>
                <a:spcPct val="0"/>
              </a:spcBef>
            </a:pPr>
            <a:r>
              <a:rPr lang="en-US" sz="5499" dirty="0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400 + 500 + 300 + 600 + 280 + 510 + 100 + 500 + 490 + 900 + 720 + 700</a:t>
            </a:r>
          </a:p>
          <a:p>
            <a:pPr algn="l">
              <a:lnSpc>
                <a:spcPts val="7699"/>
              </a:lnSpc>
              <a:spcBef>
                <a:spcPct val="0"/>
              </a:spcBef>
            </a:pPr>
            <a:r>
              <a:rPr lang="en-US" sz="5499" dirty="0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= (400 + 600) + (500 + 500) + (300 + 700) + (280 + 720) + (510 + 490) + (100 + 900)</a:t>
            </a:r>
          </a:p>
          <a:p>
            <a:pPr algn="l">
              <a:lnSpc>
                <a:spcPts val="7699"/>
              </a:lnSpc>
              <a:spcBef>
                <a:spcPct val="0"/>
              </a:spcBef>
            </a:pPr>
            <a:r>
              <a:rPr lang="en-US" sz="5499" dirty="0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= 1 000 + 1 000 + 1 000 + 1 000 + 1 000 + 1 000</a:t>
            </a:r>
          </a:p>
          <a:p>
            <a:pPr algn="l">
              <a:lnSpc>
                <a:spcPts val="7699"/>
              </a:lnSpc>
              <a:spcBef>
                <a:spcPct val="0"/>
              </a:spcBef>
            </a:pPr>
            <a:r>
              <a:rPr lang="en-US" sz="5499" dirty="0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= 6 000</a:t>
            </a:r>
          </a:p>
        </p:txBody>
      </p:sp>
      <p:sp>
        <p:nvSpPr>
          <p:cNvPr id="7" name="Freeform 7"/>
          <p:cNvSpPr/>
          <p:nvPr/>
        </p:nvSpPr>
        <p:spPr>
          <a:xfrm>
            <a:off x="11389000" y="908696"/>
            <a:ext cx="4399669" cy="2966513"/>
          </a:xfrm>
          <a:custGeom>
            <a:avLst/>
            <a:gdLst/>
            <a:ahLst/>
            <a:cxnLst/>
            <a:rect l="l" t="t" r="r" b="b"/>
            <a:pathLst>
              <a:path w="4399669" h="2966513">
                <a:moveTo>
                  <a:pt x="0" y="0"/>
                </a:moveTo>
                <a:lnTo>
                  <a:pt x="4399670" y="0"/>
                </a:lnTo>
                <a:lnTo>
                  <a:pt x="4399670" y="2966513"/>
                </a:lnTo>
                <a:lnTo>
                  <a:pt x="0" y="29665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6689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8" name="TextBox 8"/>
          <p:cNvSpPr txBox="1"/>
          <p:nvPr/>
        </p:nvSpPr>
        <p:spPr>
          <a:xfrm>
            <a:off x="490701" y="1381630"/>
            <a:ext cx="11287677" cy="1953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50"/>
              </a:lnSpc>
            </a:pPr>
            <a:r>
              <a:rPr lang="en-US" sz="5607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Tính</a:t>
            </a:r>
            <a:r>
              <a:rPr lang="en-US" sz="5607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607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tổng</a:t>
            </a:r>
            <a:r>
              <a:rPr lang="en-US" sz="5607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607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tất</a:t>
            </a:r>
            <a:r>
              <a:rPr lang="en-US" sz="5607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607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cả</a:t>
            </a:r>
            <a:r>
              <a:rPr lang="en-US" sz="5607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607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các</a:t>
            </a:r>
            <a:r>
              <a:rPr lang="en-US" sz="5607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607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số</a:t>
            </a:r>
            <a:r>
              <a:rPr lang="en-US" sz="5607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607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trong</a:t>
            </a:r>
            <a:r>
              <a:rPr lang="en-US" sz="5607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607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hình</a:t>
            </a:r>
            <a:r>
              <a:rPr lang="en-US" sz="5607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607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bên</a:t>
            </a:r>
            <a:r>
              <a:rPr lang="en-US" sz="5607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607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bằng</a:t>
            </a:r>
            <a:r>
              <a:rPr lang="en-US" sz="5607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607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cách</a:t>
            </a:r>
            <a:r>
              <a:rPr lang="en-US" sz="5607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607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thuận</a:t>
            </a:r>
            <a:r>
              <a:rPr lang="en-US" sz="5607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607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tiện</a:t>
            </a:r>
            <a:r>
              <a:rPr lang="en-US" sz="5607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.</a:t>
            </a:r>
          </a:p>
        </p:txBody>
      </p:sp>
      <p:sp>
        <p:nvSpPr>
          <p:cNvPr id="9" name="Freeform 9"/>
          <p:cNvSpPr/>
          <p:nvPr/>
        </p:nvSpPr>
        <p:spPr>
          <a:xfrm>
            <a:off x="15456578" y="1101122"/>
            <a:ext cx="2621535" cy="2779013"/>
          </a:xfrm>
          <a:custGeom>
            <a:avLst/>
            <a:gdLst/>
            <a:ahLst/>
            <a:cxnLst/>
            <a:rect l="l" t="t" r="r" b="b"/>
            <a:pathLst>
              <a:path w="2621535" h="2779013">
                <a:moveTo>
                  <a:pt x="0" y="0"/>
                </a:moveTo>
                <a:lnTo>
                  <a:pt x="2621535" y="0"/>
                </a:lnTo>
                <a:lnTo>
                  <a:pt x="2621535" y="2779013"/>
                </a:lnTo>
                <a:lnTo>
                  <a:pt x="0" y="27790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DD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3" name="Group 3"/>
          <p:cNvGrpSpPr/>
          <p:nvPr/>
        </p:nvGrpSpPr>
        <p:grpSpPr>
          <a:xfrm>
            <a:off x="487293" y="375433"/>
            <a:ext cx="17313414" cy="9536134"/>
            <a:chOff x="0" y="0"/>
            <a:chExt cx="4559911" cy="25115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59912" cy="2511574"/>
            </a:xfrm>
            <a:custGeom>
              <a:avLst/>
              <a:gdLst/>
              <a:ahLst/>
              <a:cxnLst/>
              <a:rect l="l" t="t" r="r" b="b"/>
              <a:pathLst>
                <a:path w="4559912" h="2511574">
                  <a:moveTo>
                    <a:pt x="22805" y="0"/>
                  </a:moveTo>
                  <a:lnTo>
                    <a:pt x="4537106" y="0"/>
                  </a:lnTo>
                  <a:cubicBezTo>
                    <a:pt x="4549701" y="0"/>
                    <a:pt x="4559912" y="10210"/>
                    <a:pt x="4559912" y="22805"/>
                  </a:cubicBezTo>
                  <a:lnTo>
                    <a:pt x="4559912" y="2488769"/>
                  </a:lnTo>
                  <a:cubicBezTo>
                    <a:pt x="4559912" y="2501364"/>
                    <a:pt x="4549701" y="2511574"/>
                    <a:pt x="4537106" y="2511574"/>
                  </a:cubicBezTo>
                  <a:lnTo>
                    <a:pt x="22805" y="2511574"/>
                  </a:lnTo>
                  <a:cubicBezTo>
                    <a:pt x="10210" y="2511574"/>
                    <a:pt x="0" y="2501364"/>
                    <a:pt x="0" y="2488769"/>
                  </a:cubicBezTo>
                  <a:lnTo>
                    <a:pt x="0" y="22805"/>
                  </a:lnTo>
                  <a:cubicBezTo>
                    <a:pt x="0" y="10210"/>
                    <a:pt x="10210" y="0"/>
                    <a:pt x="2280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59911" cy="25591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6306361" y="1292409"/>
            <a:ext cx="10782638" cy="2494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42"/>
              </a:lnSpc>
            </a:pPr>
            <a:r>
              <a:rPr lang="en-US" sz="7101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Đã</a:t>
            </a:r>
            <a:r>
              <a:rPr lang="en-US" sz="7101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7101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phát</a:t>
            </a:r>
            <a:r>
              <a:rPr lang="en-US" sz="7101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7101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hiện</a:t>
            </a:r>
            <a:r>
              <a:rPr lang="en-US" sz="7101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7101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ra</a:t>
            </a:r>
            <a:r>
              <a:rPr lang="en-US" sz="7101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7101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dấu</a:t>
            </a:r>
            <a:r>
              <a:rPr lang="en-US" sz="7101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7101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chân</a:t>
            </a:r>
            <a:r>
              <a:rPr lang="en-US" sz="7101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7101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của</a:t>
            </a:r>
            <a:r>
              <a:rPr lang="en-US" sz="7101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7101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người</a:t>
            </a:r>
            <a:r>
              <a:rPr lang="en-US" sz="7101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7101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bạn</a:t>
            </a:r>
            <a:r>
              <a:rPr lang="en-US" sz="7101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7101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cuối</a:t>
            </a:r>
            <a:r>
              <a:rPr lang="en-US" sz="7101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7101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cùng</a:t>
            </a:r>
            <a:r>
              <a:rPr lang="en-US" sz="7101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!   </a:t>
            </a:r>
          </a:p>
        </p:txBody>
      </p:sp>
      <p:sp>
        <p:nvSpPr>
          <p:cNvPr id="7" name="Freeform 7"/>
          <p:cNvSpPr/>
          <p:nvPr/>
        </p:nvSpPr>
        <p:spPr>
          <a:xfrm>
            <a:off x="1430997" y="1028700"/>
            <a:ext cx="5157216" cy="7789376"/>
          </a:xfrm>
          <a:custGeom>
            <a:avLst/>
            <a:gdLst/>
            <a:ahLst/>
            <a:cxnLst/>
            <a:rect l="l" t="t" r="r" b="b"/>
            <a:pathLst>
              <a:path w="5157216" h="7789376">
                <a:moveTo>
                  <a:pt x="0" y="0"/>
                </a:moveTo>
                <a:lnTo>
                  <a:pt x="5157216" y="0"/>
                </a:lnTo>
                <a:lnTo>
                  <a:pt x="5157216" y="7789376"/>
                </a:lnTo>
                <a:lnTo>
                  <a:pt x="0" y="77893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8" name="Freeform 8"/>
          <p:cNvSpPr/>
          <p:nvPr/>
        </p:nvSpPr>
        <p:spPr>
          <a:xfrm>
            <a:off x="8731838" y="4488109"/>
            <a:ext cx="5778345" cy="4329967"/>
          </a:xfrm>
          <a:custGeom>
            <a:avLst/>
            <a:gdLst/>
            <a:ahLst/>
            <a:cxnLst/>
            <a:rect l="l" t="t" r="r" b="b"/>
            <a:pathLst>
              <a:path w="5778345" h="4329967">
                <a:moveTo>
                  <a:pt x="0" y="0"/>
                </a:moveTo>
                <a:lnTo>
                  <a:pt x="5778345" y="0"/>
                </a:lnTo>
                <a:lnTo>
                  <a:pt x="5778345" y="4329967"/>
                </a:lnTo>
                <a:lnTo>
                  <a:pt x="0" y="43299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D2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75" r="-675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>
            <a:off x="1673031" y="2252377"/>
            <a:ext cx="4325121" cy="5815288"/>
          </a:xfrm>
          <a:custGeom>
            <a:avLst/>
            <a:gdLst/>
            <a:ahLst/>
            <a:cxnLst/>
            <a:rect l="l" t="t" r="r" b="b"/>
            <a:pathLst>
              <a:path w="4325121" h="5815288">
                <a:moveTo>
                  <a:pt x="0" y="0"/>
                </a:moveTo>
                <a:lnTo>
                  <a:pt x="4325120" y="0"/>
                </a:lnTo>
                <a:lnTo>
                  <a:pt x="4325120" y="5815288"/>
                </a:lnTo>
                <a:lnTo>
                  <a:pt x="0" y="58152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5"/>
          <p:cNvSpPr/>
          <p:nvPr/>
        </p:nvSpPr>
        <p:spPr>
          <a:xfrm>
            <a:off x="7830561" y="2252377"/>
            <a:ext cx="6896116" cy="7230528"/>
          </a:xfrm>
          <a:custGeom>
            <a:avLst/>
            <a:gdLst/>
            <a:ahLst/>
            <a:cxnLst/>
            <a:rect l="l" t="t" r="r" b="b"/>
            <a:pathLst>
              <a:path w="6896116" h="7230528">
                <a:moveTo>
                  <a:pt x="0" y="0"/>
                </a:moveTo>
                <a:lnTo>
                  <a:pt x="6896116" y="0"/>
                </a:lnTo>
                <a:lnTo>
                  <a:pt x="6896116" y="7230527"/>
                </a:lnTo>
                <a:lnTo>
                  <a:pt x="0" y="72305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Freeform 6"/>
          <p:cNvSpPr/>
          <p:nvPr/>
        </p:nvSpPr>
        <p:spPr>
          <a:xfrm rot="488212">
            <a:off x="6209923" y="6437894"/>
            <a:ext cx="7591763" cy="3226499"/>
          </a:xfrm>
          <a:custGeom>
            <a:avLst/>
            <a:gdLst/>
            <a:ahLst/>
            <a:cxnLst/>
            <a:rect l="l" t="t" r="r" b="b"/>
            <a:pathLst>
              <a:path w="7591763" h="3226499">
                <a:moveTo>
                  <a:pt x="0" y="0"/>
                </a:moveTo>
                <a:lnTo>
                  <a:pt x="7591763" y="0"/>
                </a:lnTo>
                <a:lnTo>
                  <a:pt x="7591763" y="3226499"/>
                </a:lnTo>
                <a:lnTo>
                  <a:pt x="0" y="32264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7" name="Freeform 7"/>
          <p:cNvSpPr/>
          <p:nvPr/>
        </p:nvSpPr>
        <p:spPr>
          <a:xfrm flipH="1">
            <a:off x="12198979" y="3447328"/>
            <a:ext cx="4584572" cy="4996808"/>
          </a:xfrm>
          <a:custGeom>
            <a:avLst/>
            <a:gdLst/>
            <a:ahLst/>
            <a:cxnLst/>
            <a:rect l="l" t="t" r="r" b="b"/>
            <a:pathLst>
              <a:path w="4584572" h="4996808">
                <a:moveTo>
                  <a:pt x="4584572" y="0"/>
                </a:moveTo>
                <a:lnTo>
                  <a:pt x="0" y="0"/>
                </a:lnTo>
                <a:lnTo>
                  <a:pt x="0" y="4996808"/>
                </a:lnTo>
                <a:lnTo>
                  <a:pt x="4584572" y="4996808"/>
                </a:lnTo>
                <a:lnTo>
                  <a:pt x="4584572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8" name="Freeform 8"/>
          <p:cNvSpPr/>
          <p:nvPr/>
        </p:nvSpPr>
        <p:spPr>
          <a:xfrm flipH="1">
            <a:off x="10109276" y="5515446"/>
            <a:ext cx="4951000" cy="4486844"/>
          </a:xfrm>
          <a:custGeom>
            <a:avLst/>
            <a:gdLst/>
            <a:ahLst/>
            <a:cxnLst/>
            <a:rect l="l" t="t" r="r" b="b"/>
            <a:pathLst>
              <a:path w="4951000" h="4486844">
                <a:moveTo>
                  <a:pt x="4951000" y="0"/>
                </a:moveTo>
                <a:lnTo>
                  <a:pt x="0" y="0"/>
                </a:lnTo>
                <a:lnTo>
                  <a:pt x="0" y="4486844"/>
                </a:lnTo>
                <a:lnTo>
                  <a:pt x="4951000" y="4486844"/>
                </a:lnTo>
                <a:lnTo>
                  <a:pt x="495100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9" name="Rounded Rectangular Callout 8"/>
          <p:cNvSpPr/>
          <p:nvPr/>
        </p:nvSpPr>
        <p:spPr>
          <a:xfrm>
            <a:off x="3433457" y="266700"/>
            <a:ext cx="5212452" cy="1985677"/>
          </a:xfrm>
          <a:prstGeom prst="wedgeRoundRectCallout">
            <a:avLst>
              <a:gd name="adj1" fmla="val 53050"/>
              <a:gd name="adj2" fmla="val 126374"/>
              <a:gd name="adj3" fmla="val 16667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Triceratop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!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Chúng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tớ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đây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nè</a:t>
            </a:r>
            <a:r>
              <a:rPr lang="en-US" sz="4800" b="1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!</a:t>
            </a:r>
            <a:endParaRPr lang="en-US" sz="4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D2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3" name="Group 3"/>
          <p:cNvGrpSpPr/>
          <p:nvPr/>
        </p:nvGrpSpPr>
        <p:grpSpPr>
          <a:xfrm>
            <a:off x="487293" y="375433"/>
            <a:ext cx="17313414" cy="9536134"/>
            <a:chOff x="0" y="0"/>
            <a:chExt cx="4559911" cy="25115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59912" cy="2511574"/>
            </a:xfrm>
            <a:custGeom>
              <a:avLst/>
              <a:gdLst/>
              <a:ahLst/>
              <a:cxnLst/>
              <a:rect l="l" t="t" r="r" b="b"/>
              <a:pathLst>
                <a:path w="4559912" h="2511574">
                  <a:moveTo>
                    <a:pt x="22805" y="0"/>
                  </a:moveTo>
                  <a:lnTo>
                    <a:pt x="4537106" y="0"/>
                  </a:lnTo>
                  <a:cubicBezTo>
                    <a:pt x="4549701" y="0"/>
                    <a:pt x="4559912" y="10210"/>
                    <a:pt x="4559912" y="22805"/>
                  </a:cubicBezTo>
                  <a:lnTo>
                    <a:pt x="4559912" y="2488769"/>
                  </a:lnTo>
                  <a:cubicBezTo>
                    <a:pt x="4559912" y="2501364"/>
                    <a:pt x="4549701" y="2511574"/>
                    <a:pt x="4537106" y="2511574"/>
                  </a:cubicBezTo>
                  <a:lnTo>
                    <a:pt x="22805" y="2511574"/>
                  </a:lnTo>
                  <a:cubicBezTo>
                    <a:pt x="10210" y="2511574"/>
                    <a:pt x="0" y="2501364"/>
                    <a:pt x="0" y="2488769"/>
                  </a:cubicBezTo>
                  <a:lnTo>
                    <a:pt x="0" y="22805"/>
                  </a:lnTo>
                  <a:cubicBezTo>
                    <a:pt x="0" y="10210"/>
                    <a:pt x="10210" y="0"/>
                    <a:pt x="2280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59911" cy="25591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7162800" y="1488193"/>
            <a:ext cx="9993055" cy="2060116"/>
          </a:xfrm>
          <a:prstGeom prst="wedgeRectCallout">
            <a:avLst>
              <a:gd name="adj1" fmla="val -55467"/>
              <a:gd name="adj2" fmla="val 95194"/>
            </a:avLst>
          </a:prstGeom>
          <a:solidFill>
            <a:srgbClr val="DCE34A"/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dirty="0" err="1">
                <a:solidFill>
                  <a:schemeClr val="accent3">
                    <a:lumMod val="50000"/>
                  </a:schemeClr>
                </a:solidFill>
                <a:latin typeface="Cambria Bold"/>
                <a:ea typeface="Cambria Bold"/>
                <a:cs typeface="Cambria Bold"/>
                <a:sym typeface="Cambria Bold"/>
              </a:rPr>
              <a:t>Nêu</a:t>
            </a:r>
            <a:r>
              <a:rPr lang="en-US" sz="6000" dirty="0">
                <a:solidFill>
                  <a:schemeClr val="accent3">
                    <a:lumMod val="50000"/>
                  </a:schemeClr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>
                <a:solidFill>
                  <a:schemeClr val="accent3">
                    <a:lumMod val="50000"/>
                  </a:schemeClr>
                </a:solidFill>
                <a:latin typeface="Cambria Bold"/>
                <a:ea typeface="Cambria Bold"/>
                <a:cs typeface="Cambria Bold"/>
                <a:sym typeface="Cambria Bold"/>
              </a:rPr>
              <a:t>các</a:t>
            </a:r>
            <a:r>
              <a:rPr lang="en-US" sz="6000" dirty="0">
                <a:solidFill>
                  <a:schemeClr val="accent3">
                    <a:lumMod val="50000"/>
                  </a:schemeClr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>
                <a:solidFill>
                  <a:schemeClr val="accent3">
                    <a:lumMod val="50000"/>
                  </a:schemeClr>
                </a:solidFill>
                <a:latin typeface="Cambria Bold"/>
                <a:ea typeface="Cambria Bold"/>
                <a:cs typeface="Cambria Bold"/>
                <a:sym typeface="Cambria Bold"/>
              </a:rPr>
              <a:t>bước</a:t>
            </a:r>
            <a:r>
              <a:rPr lang="en-US" sz="6000" dirty="0">
                <a:solidFill>
                  <a:schemeClr val="accent3">
                    <a:lumMod val="50000"/>
                  </a:schemeClr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>
                <a:solidFill>
                  <a:schemeClr val="accent3">
                    <a:lumMod val="50000"/>
                  </a:schemeClr>
                </a:solidFill>
                <a:latin typeface="Cambria Bold"/>
                <a:ea typeface="Cambria Bold"/>
                <a:cs typeface="Cambria Bold"/>
                <a:sym typeface="Cambria Bold"/>
              </a:rPr>
              <a:t>đặt</a:t>
            </a:r>
            <a:r>
              <a:rPr lang="en-US" sz="6000" dirty="0">
                <a:solidFill>
                  <a:schemeClr val="accent3">
                    <a:lumMod val="50000"/>
                  </a:schemeClr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>
                <a:solidFill>
                  <a:schemeClr val="accent3">
                    <a:lumMod val="50000"/>
                  </a:schemeClr>
                </a:solidFill>
                <a:latin typeface="Cambria Bold"/>
                <a:ea typeface="Cambria Bold"/>
                <a:cs typeface="Cambria Bold"/>
                <a:sym typeface="Cambria Bold"/>
              </a:rPr>
              <a:t>tính</a:t>
            </a:r>
            <a:r>
              <a:rPr lang="en-US" sz="6000" dirty="0">
                <a:solidFill>
                  <a:schemeClr val="accent3">
                    <a:lumMod val="50000"/>
                  </a:schemeClr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>
                <a:solidFill>
                  <a:schemeClr val="accent3">
                    <a:lumMod val="50000"/>
                  </a:schemeClr>
                </a:solidFill>
                <a:latin typeface="Cambria Bold"/>
                <a:ea typeface="Cambria Bold"/>
                <a:cs typeface="Cambria Bold"/>
                <a:sym typeface="Cambria Bold"/>
              </a:rPr>
              <a:t>trong</a:t>
            </a:r>
            <a:r>
              <a:rPr lang="en-US" sz="6000" dirty="0">
                <a:solidFill>
                  <a:schemeClr val="accent3">
                    <a:lumMod val="50000"/>
                  </a:schemeClr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>
                <a:solidFill>
                  <a:schemeClr val="accent3">
                    <a:lumMod val="50000"/>
                  </a:schemeClr>
                </a:solidFill>
                <a:latin typeface="Cambria Bold"/>
                <a:ea typeface="Cambria Bold"/>
                <a:cs typeface="Cambria Bold"/>
                <a:sym typeface="Cambria Bold"/>
              </a:rPr>
              <a:t>phép</a:t>
            </a:r>
            <a:r>
              <a:rPr lang="en-US" sz="6000" dirty="0">
                <a:solidFill>
                  <a:schemeClr val="accent3">
                    <a:lumMod val="50000"/>
                  </a:schemeClr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>
                <a:solidFill>
                  <a:schemeClr val="accent3">
                    <a:lumMod val="50000"/>
                  </a:schemeClr>
                </a:solidFill>
                <a:latin typeface="Cambria Bold"/>
                <a:ea typeface="Cambria Bold"/>
                <a:cs typeface="Cambria Bold"/>
                <a:sym typeface="Cambria Bold"/>
              </a:rPr>
              <a:t>cộng</a:t>
            </a:r>
            <a:r>
              <a:rPr lang="en-US" sz="6000" dirty="0">
                <a:solidFill>
                  <a:schemeClr val="accent3">
                    <a:lumMod val="50000"/>
                  </a:schemeClr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>
                <a:solidFill>
                  <a:schemeClr val="accent3">
                    <a:lumMod val="50000"/>
                  </a:schemeClr>
                </a:solidFill>
                <a:latin typeface="Cambria Bold"/>
                <a:ea typeface="Cambria Bold"/>
                <a:cs typeface="Cambria Bold"/>
                <a:sym typeface="Cambria Bold"/>
              </a:rPr>
              <a:t>hoặc</a:t>
            </a:r>
            <a:r>
              <a:rPr lang="en-US" sz="6000" dirty="0">
                <a:solidFill>
                  <a:schemeClr val="accent3">
                    <a:lumMod val="50000"/>
                  </a:schemeClr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>
                <a:solidFill>
                  <a:schemeClr val="accent3">
                    <a:lumMod val="50000"/>
                  </a:schemeClr>
                </a:solidFill>
                <a:latin typeface="Cambria Bold"/>
                <a:ea typeface="Cambria Bold"/>
                <a:cs typeface="Cambria Bold"/>
                <a:sym typeface="Cambria Bold"/>
              </a:rPr>
              <a:t>phép</a:t>
            </a:r>
            <a:r>
              <a:rPr lang="en-US" sz="6000" dirty="0">
                <a:solidFill>
                  <a:schemeClr val="accent3">
                    <a:lumMod val="50000"/>
                  </a:schemeClr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>
                <a:solidFill>
                  <a:schemeClr val="accent3">
                    <a:lumMod val="50000"/>
                  </a:schemeClr>
                </a:solidFill>
                <a:latin typeface="Cambria Bold"/>
                <a:ea typeface="Cambria Bold"/>
                <a:cs typeface="Cambria Bold"/>
                <a:sym typeface="Cambria Bold"/>
              </a:rPr>
              <a:t>trừ</a:t>
            </a:r>
            <a:endParaRPr lang="en-US" sz="6000" dirty="0">
              <a:solidFill>
                <a:schemeClr val="accent3">
                  <a:lumMod val="50000"/>
                </a:schemeClr>
              </a:solidFill>
              <a:latin typeface="Cambria Bold"/>
              <a:ea typeface="Cambria Bold"/>
              <a:cs typeface="Cambria Bold"/>
              <a:sym typeface="Cambria Bold"/>
            </a:endParaRPr>
          </a:p>
        </p:txBody>
      </p:sp>
      <p:sp>
        <p:nvSpPr>
          <p:cNvPr id="7" name="Freeform 7"/>
          <p:cNvSpPr/>
          <p:nvPr/>
        </p:nvSpPr>
        <p:spPr>
          <a:xfrm flipH="1">
            <a:off x="511673" y="3332383"/>
            <a:ext cx="6512252" cy="6308744"/>
          </a:xfrm>
          <a:custGeom>
            <a:avLst/>
            <a:gdLst/>
            <a:ahLst/>
            <a:cxnLst/>
            <a:rect l="l" t="t" r="r" b="b"/>
            <a:pathLst>
              <a:path w="6512252" h="6308744">
                <a:moveTo>
                  <a:pt x="6512252" y="0"/>
                </a:moveTo>
                <a:lnTo>
                  <a:pt x="0" y="0"/>
                </a:lnTo>
                <a:lnTo>
                  <a:pt x="0" y="6308744"/>
                </a:lnTo>
                <a:lnTo>
                  <a:pt x="6512252" y="6308744"/>
                </a:lnTo>
                <a:lnTo>
                  <a:pt x="651225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8" name="TextBox 8"/>
          <p:cNvSpPr txBox="1"/>
          <p:nvPr/>
        </p:nvSpPr>
        <p:spPr>
          <a:xfrm>
            <a:off x="7474642" y="5372100"/>
            <a:ext cx="9526619" cy="2154436"/>
          </a:xfrm>
          <a:prstGeom prst="wedgeRectCallout">
            <a:avLst>
              <a:gd name="adj1" fmla="val -62682"/>
              <a:gd name="adj2" fmla="val -43490"/>
            </a:avLst>
          </a:prstGeom>
          <a:solidFill>
            <a:srgbClr val="DCE34A"/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dirty="0" err="1">
                <a:solidFill>
                  <a:schemeClr val="accent3">
                    <a:lumMod val="50000"/>
                  </a:schemeClr>
                </a:solidFill>
                <a:latin typeface="Cambria Bold"/>
                <a:ea typeface="Cambria Bold"/>
                <a:cs typeface="Cambria Bold"/>
                <a:sym typeface="Cambria Bold"/>
              </a:rPr>
              <a:t>Nêu</a:t>
            </a:r>
            <a:r>
              <a:rPr lang="en-US" sz="6000" dirty="0">
                <a:solidFill>
                  <a:schemeClr val="accent3">
                    <a:lumMod val="50000"/>
                  </a:schemeClr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>
                <a:solidFill>
                  <a:schemeClr val="accent3">
                    <a:lumMod val="50000"/>
                  </a:schemeClr>
                </a:solidFill>
                <a:latin typeface="Cambria Bold"/>
                <a:ea typeface="Cambria Bold"/>
                <a:cs typeface="Cambria Bold"/>
                <a:sym typeface="Cambria Bold"/>
              </a:rPr>
              <a:t>một</a:t>
            </a:r>
            <a:r>
              <a:rPr lang="en-US" sz="6000" dirty="0">
                <a:solidFill>
                  <a:schemeClr val="accent3">
                    <a:lumMod val="50000"/>
                  </a:schemeClr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>
                <a:solidFill>
                  <a:schemeClr val="accent3">
                    <a:lumMod val="50000"/>
                  </a:schemeClr>
                </a:solidFill>
                <a:latin typeface="Cambria Bold"/>
                <a:ea typeface="Cambria Bold"/>
                <a:cs typeface="Cambria Bold"/>
                <a:sym typeface="Cambria Bold"/>
              </a:rPr>
              <a:t>số</a:t>
            </a:r>
            <a:r>
              <a:rPr lang="en-US" sz="6000" dirty="0">
                <a:solidFill>
                  <a:schemeClr val="accent3">
                    <a:lumMod val="50000"/>
                  </a:schemeClr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>
                <a:solidFill>
                  <a:schemeClr val="accent3">
                    <a:lumMod val="50000"/>
                  </a:schemeClr>
                </a:solidFill>
                <a:latin typeface="Cambria Bold"/>
                <a:ea typeface="Cambria Bold"/>
                <a:cs typeface="Cambria Bold"/>
                <a:sym typeface="Cambria Bold"/>
              </a:rPr>
              <a:t>tính</a:t>
            </a:r>
            <a:r>
              <a:rPr lang="en-US" sz="6000" dirty="0">
                <a:solidFill>
                  <a:schemeClr val="accent3">
                    <a:lumMod val="50000"/>
                  </a:schemeClr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>
                <a:solidFill>
                  <a:schemeClr val="accent3">
                    <a:lumMod val="50000"/>
                  </a:schemeClr>
                </a:solidFill>
                <a:latin typeface="Cambria Bold"/>
                <a:ea typeface="Cambria Bold"/>
                <a:cs typeface="Cambria Bold"/>
                <a:sym typeface="Cambria Bold"/>
              </a:rPr>
              <a:t>chất</a:t>
            </a:r>
            <a:r>
              <a:rPr lang="en-US" sz="6000" dirty="0">
                <a:solidFill>
                  <a:schemeClr val="accent3">
                    <a:lumMod val="50000"/>
                  </a:schemeClr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>
                <a:solidFill>
                  <a:schemeClr val="accent3">
                    <a:lumMod val="50000"/>
                  </a:schemeClr>
                </a:solidFill>
                <a:latin typeface="Cambria Bold"/>
                <a:ea typeface="Cambria Bold"/>
                <a:cs typeface="Cambria Bold"/>
                <a:sym typeface="Cambria Bold"/>
              </a:rPr>
              <a:t>của</a:t>
            </a:r>
            <a:r>
              <a:rPr lang="en-US" sz="6000" dirty="0">
                <a:solidFill>
                  <a:schemeClr val="accent3">
                    <a:lumMod val="50000"/>
                  </a:schemeClr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>
                <a:solidFill>
                  <a:schemeClr val="accent3">
                    <a:lumMod val="50000"/>
                  </a:schemeClr>
                </a:solidFill>
                <a:latin typeface="Cambria Bold"/>
                <a:ea typeface="Cambria Bold"/>
                <a:cs typeface="Cambria Bold"/>
                <a:sym typeface="Cambria Bold"/>
              </a:rPr>
              <a:t>phép</a:t>
            </a:r>
            <a:r>
              <a:rPr lang="en-US" sz="6000" dirty="0">
                <a:solidFill>
                  <a:schemeClr val="accent3">
                    <a:lumMod val="50000"/>
                  </a:schemeClr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>
                <a:solidFill>
                  <a:schemeClr val="accent3">
                    <a:lumMod val="50000"/>
                  </a:schemeClr>
                </a:solidFill>
                <a:latin typeface="Cambria Bold"/>
                <a:ea typeface="Cambria Bold"/>
                <a:cs typeface="Cambria Bold"/>
                <a:sym typeface="Cambria Bold"/>
              </a:rPr>
              <a:t>tính</a:t>
            </a:r>
            <a:r>
              <a:rPr lang="en-US" sz="6000" dirty="0">
                <a:solidFill>
                  <a:schemeClr val="accent3">
                    <a:lumMod val="50000"/>
                  </a:schemeClr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>
                <a:solidFill>
                  <a:schemeClr val="accent3">
                    <a:lumMod val="50000"/>
                  </a:schemeClr>
                </a:solidFill>
                <a:latin typeface="Cambria Bold"/>
                <a:ea typeface="Cambria Bold"/>
                <a:cs typeface="Cambria Bold"/>
                <a:sym typeface="Cambria Bold"/>
              </a:rPr>
              <a:t>đã</a:t>
            </a:r>
            <a:r>
              <a:rPr lang="en-US" sz="6000" dirty="0">
                <a:solidFill>
                  <a:schemeClr val="accent3">
                    <a:lumMod val="50000"/>
                  </a:schemeClr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>
                <a:solidFill>
                  <a:schemeClr val="accent3">
                    <a:lumMod val="50000"/>
                  </a:schemeClr>
                </a:solidFill>
                <a:latin typeface="Cambria Bold"/>
                <a:ea typeface="Cambria Bold"/>
                <a:cs typeface="Cambria Bold"/>
                <a:sym typeface="Cambria Bold"/>
              </a:rPr>
              <a:t>học</a:t>
            </a:r>
            <a:r>
              <a:rPr lang="en-US" sz="6000" dirty="0">
                <a:solidFill>
                  <a:schemeClr val="accent3">
                    <a:lumMod val="50000"/>
                  </a:schemeClr>
                </a:solidFill>
                <a:latin typeface="Cambria Bold"/>
                <a:ea typeface="Cambria Bold"/>
                <a:cs typeface="Cambria Bold"/>
                <a:sym typeface="Cambria Bol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D2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3" name="Group 3"/>
          <p:cNvGrpSpPr/>
          <p:nvPr/>
        </p:nvGrpSpPr>
        <p:grpSpPr>
          <a:xfrm>
            <a:off x="487293" y="375433"/>
            <a:ext cx="17313414" cy="9536134"/>
            <a:chOff x="0" y="0"/>
            <a:chExt cx="4559911" cy="25115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59912" cy="2511574"/>
            </a:xfrm>
            <a:custGeom>
              <a:avLst/>
              <a:gdLst/>
              <a:ahLst/>
              <a:cxnLst/>
              <a:rect l="l" t="t" r="r" b="b"/>
              <a:pathLst>
                <a:path w="4559912" h="2511574">
                  <a:moveTo>
                    <a:pt x="22805" y="0"/>
                  </a:moveTo>
                  <a:lnTo>
                    <a:pt x="4537106" y="0"/>
                  </a:lnTo>
                  <a:cubicBezTo>
                    <a:pt x="4549701" y="0"/>
                    <a:pt x="4559912" y="10210"/>
                    <a:pt x="4559912" y="22805"/>
                  </a:cubicBezTo>
                  <a:lnTo>
                    <a:pt x="4559912" y="2488769"/>
                  </a:lnTo>
                  <a:cubicBezTo>
                    <a:pt x="4559912" y="2501364"/>
                    <a:pt x="4549701" y="2511574"/>
                    <a:pt x="4537106" y="2511574"/>
                  </a:cubicBezTo>
                  <a:lnTo>
                    <a:pt x="22805" y="2511574"/>
                  </a:lnTo>
                  <a:cubicBezTo>
                    <a:pt x="10210" y="2511574"/>
                    <a:pt x="0" y="2501364"/>
                    <a:pt x="0" y="2488769"/>
                  </a:cubicBezTo>
                  <a:lnTo>
                    <a:pt x="0" y="22805"/>
                  </a:lnTo>
                  <a:cubicBezTo>
                    <a:pt x="0" y="10210"/>
                    <a:pt x="10210" y="0"/>
                    <a:pt x="2280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59911" cy="25591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-137779" y="5854160"/>
            <a:ext cx="4611642" cy="4467528"/>
            <a:chOff x="613877" y="904572"/>
            <a:chExt cx="4611642" cy="4467528"/>
          </a:xfrm>
        </p:grpSpPr>
        <p:sp>
          <p:nvSpPr>
            <p:cNvPr id="6" name="Freeform 6"/>
            <p:cNvSpPr/>
            <p:nvPr/>
          </p:nvSpPr>
          <p:spPr>
            <a:xfrm flipH="1">
              <a:off x="613877" y="904572"/>
              <a:ext cx="4611642" cy="4467528"/>
            </a:xfrm>
            <a:custGeom>
              <a:avLst/>
              <a:gdLst/>
              <a:ahLst/>
              <a:cxnLst/>
              <a:rect l="l" t="t" r="r" b="b"/>
              <a:pathLst>
                <a:path w="4611642" h="4467528">
                  <a:moveTo>
                    <a:pt x="4611642" y="0"/>
                  </a:moveTo>
                  <a:lnTo>
                    <a:pt x="0" y="0"/>
                  </a:lnTo>
                  <a:lnTo>
                    <a:pt x="0" y="4467528"/>
                  </a:lnTo>
                  <a:lnTo>
                    <a:pt x="4611642" y="4467528"/>
                  </a:lnTo>
                  <a:lnTo>
                    <a:pt x="4611642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7" name="Freeform 7"/>
            <p:cNvSpPr/>
            <p:nvPr/>
          </p:nvSpPr>
          <p:spPr>
            <a:xfrm>
              <a:off x="613877" y="3729713"/>
              <a:ext cx="2399639" cy="1413787"/>
            </a:xfrm>
            <a:custGeom>
              <a:avLst/>
              <a:gdLst/>
              <a:ahLst/>
              <a:cxnLst/>
              <a:rect l="l" t="t" r="r" b="b"/>
              <a:pathLst>
                <a:path w="2399639" h="1413787">
                  <a:moveTo>
                    <a:pt x="0" y="0"/>
                  </a:moveTo>
                  <a:lnTo>
                    <a:pt x="2399639" y="0"/>
                  </a:lnTo>
                  <a:lnTo>
                    <a:pt x="2399639" y="1413787"/>
                  </a:lnTo>
                  <a:lnTo>
                    <a:pt x="0" y="14137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85391">
            <a:off x="295699" y="2267670"/>
            <a:ext cx="6047756" cy="38103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115" y="2182103"/>
            <a:ext cx="10551372" cy="7588547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5801458" y="597793"/>
            <a:ext cx="11936865" cy="18210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79"/>
              </a:lnSpc>
            </a:pPr>
            <a:r>
              <a:rPr lang="en-US" sz="5899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Tổng</a:t>
            </a:r>
            <a:r>
              <a:rPr lang="en-US" sz="5899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899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khối</a:t>
            </a:r>
            <a:r>
              <a:rPr lang="en-US" sz="5899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899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lượng</a:t>
            </a:r>
            <a:r>
              <a:rPr lang="en-US" sz="5899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899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của</a:t>
            </a:r>
            <a:r>
              <a:rPr lang="en-US" sz="5899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899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các</a:t>
            </a:r>
            <a:r>
              <a:rPr lang="en-US" sz="5899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899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loại</a:t>
            </a:r>
            <a:r>
              <a:rPr lang="en-US" sz="5899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899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rau</a:t>
            </a:r>
            <a:r>
              <a:rPr lang="en-US" sz="5899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899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củ</a:t>
            </a:r>
            <a:r>
              <a:rPr lang="en-US" sz="5899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899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quả</a:t>
            </a:r>
            <a:r>
              <a:rPr lang="en-US" sz="5899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899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mà</a:t>
            </a:r>
            <a:r>
              <a:rPr lang="en-US" sz="5899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899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cửa</a:t>
            </a:r>
            <a:r>
              <a:rPr lang="en-US" sz="5899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899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hàng</a:t>
            </a:r>
            <a:r>
              <a:rPr lang="en-US" sz="5899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899" dirty="0" err="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có</a:t>
            </a:r>
            <a:r>
              <a:rPr lang="en-US" sz="5899" dirty="0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 ……kg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23772" y="7868326"/>
            <a:ext cx="10028789" cy="118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64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D2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7293" y="375433"/>
            <a:ext cx="17313414" cy="9536134"/>
            <a:chOff x="0" y="0"/>
            <a:chExt cx="4559911" cy="25115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912" cy="2511574"/>
            </a:xfrm>
            <a:custGeom>
              <a:avLst/>
              <a:gdLst/>
              <a:ahLst/>
              <a:cxnLst/>
              <a:rect l="l" t="t" r="r" b="b"/>
              <a:pathLst>
                <a:path w="4559912" h="2511574">
                  <a:moveTo>
                    <a:pt x="22805" y="0"/>
                  </a:moveTo>
                  <a:lnTo>
                    <a:pt x="4537106" y="0"/>
                  </a:lnTo>
                  <a:cubicBezTo>
                    <a:pt x="4549701" y="0"/>
                    <a:pt x="4559912" y="10210"/>
                    <a:pt x="4559912" y="22805"/>
                  </a:cubicBezTo>
                  <a:lnTo>
                    <a:pt x="4559912" y="2488769"/>
                  </a:lnTo>
                  <a:cubicBezTo>
                    <a:pt x="4559912" y="2501364"/>
                    <a:pt x="4549701" y="2511574"/>
                    <a:pt x="4537106" y="2511574"/>
                  </a:cubicBezTo>
                  <a:lnTo>
                    <a:pt x="22805" y="2511574"/>
                  </a:lnTo>
                  <a:cubicBezTo>
                    <a:pt x="10210" y="2511574"/>
                    <a:pt x="0" y="2501364"/>
                    <a:pt x="0" y="2488769"/>
                  </a:cubicBezTo>
                  <a:lnTo>
                    <a:pt x="0" y="22805"/>
                  </a:lnTo>
                  <a:cubicBezTo>
                    <a:pt x="0" y="10210"/>
                    <a:pt x="10210" y="0"/>
                    <a:pt x="2280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59911" cy="25591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715726" y="4996174"/>
            <a:ext cx="5233489" cy="5069942"/>
          </a:xfrm>
          <a:custGeom>
            <a:avLst/>
            <a:gdLst/>
            <a:ahLst/>
            <a:cxnLst/>
            <a:rect l="l" t="t" r="r" b="b"/>
            <a:pathLst>
              <a:path w="6512252" h="6308744">
                <a:moveTo>
                  <a:pt x="6512252" y="0"/>
                </a:moveTo>
                <a:lnTo>
                  <a:pt x="0" y="0"/>
                </a:lnTo>
                <a:lnTo>
                  <a:pt x="0" y="6308744"/>
                </a:lnTo>
                <a:lnTo>
                  <a:pt x="6512252" y="6308744"/>
                </a:lnTo>
                <a:lnTo>
                  <a:pt x="65122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1" name="Freeform 11"/>
          <p:cNvSpPr/>
          <p:nvPr/>
        </p:nvSpPr>
        <p:spPr>
          <a:xfrm>
            <a:off x="6180198" y="9198357"/>
            <a:ext cx="8160467" cy="693640"/>
          </a:xfrm>
          <a:custGeom>
            <a:avLst/>
            <a:gdLst/>
            <a:ahLst/>
            <a:cxnLst/>
            <a:rect l="l" t="t" r="r" b="b"/>
            <a:pathLst>
              <a:path w="7315200" h="621792">
                <a:moveTo>
                  <a:pt x="0" y="0"/>
                </a:moveTo>
                <a:lnTo>
                  <a:pt x="7315200" y="0"/>
                </a:lnTo>
                <a:lnTo>
                  <a:pt x="7315200" y="621792"/>
                </a:lnTo>
                <a:lnTo>
                  <a:pt x="0" y="6217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2" name="Freeform 12"/>
          <p:cNvSpPr/>
          <p:nvPr/>
        </p:nvSpPr>
        <p:spPr>
          <a:xfrm>
            <a:off x="-187120" y="8323245"/>
            <a:ext cx="3388610" cy="1996456"/>
          </a:xfrm>
          <a:custGeom>
            <a:avLst/>
            <a:gdLst/>
            <a:ahLst/>
            <a:cxnLst/>
            <a:rect l="l" t="t" r="r" b="b"/>
            <a:pathLst>
              <a:path w="3388610" h="1996456">
                <a:moveTo>
                  <a:pt x="0" y="0"/>
                </a:moveTo>
                <a:lnTo>
                  <a:pt x="3388610" y="0"/>
                </a:lnTo>
                <a:lnTo>
                  <a:pt x="3388610" y="1996456"/>
                </a:lnTo>
                <a:lnTo>
                  <a:pt x="0" y="19964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23" name="Group 22"/>
          <p:cNvGrpSpPr/>
          <p:nvPr/>
        </p:nvGrpSpPr>
        <p:grpSpPr>
          <a:xfrm>
            <a:off x="13561904" y="4900087"/>
            <a:ext cx="3838408" cy="4957994"/>
            <a:chOff x="13408740" y="4339093"/>
            <a:chExt cx="4167653" cy="5715349"/>
          </a:xfrm>
        </p:grpSpPr>
        <p:sp>
          <p:nvSpPr>
            <p:cNvPr id="6" name="Freeform 6"/>
            <p:cNvSpPr/>
            <p:nvPr/>
          </p:nvSpPr>
          <p:spPr>
            <a:xfrm>
              <a:off x="14461528" y="4339093"/>
              <a:ext cx="3114865" cy="5715349"/>
            </a:xfrm>
            <a:custGeom>
              <a:avLst/>
              <a:gdLst/>
              <a:ahLst/>
              <a:cxnLst/>
              <a:rect l="l" t="t" r="r" b="b"/>
              <a:pathLst>
                <a:path w="3114865" h="5715349">
                  <a:moveTo>
                    <a:pt x="0" y="0"/>
                  </a:moveTo>
                  <a:lnTo>
                    <a:pt x="3114865" y="0"/>
                  </a:lnTo>
                  <a:lnTo>
                    <a:pt x="3114865" y="5715349"/>
                  </a:lnTo>
                  <a:lnTo>
                    <a:pt x="0" y="57153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15" name="Freeform 15"/>
            <p:cNvSpPr/>
            <p:nvPr/>
          </p:nvSpPr>
          <p:spPr>
            <a:xfrm rot="-1608155">
              <a:off x="13408740" y="7032283"/>
              <a:ext cx="2105575" cy="2244315"/>
            </a:xfrm>
            <a:custGeom>
              <a:avLst/>
              <a:gdLst/>
              <a:ahLst/>
              <a:cxnLst/>
              <a:rect l="l" t="t" r="r" b="b"/>
              <a:pathLst>
                <a:path w="2105575" h="2244315">
                  <a:moveTo>
                    <a:pt x="0" y="0"/>
                  </a:moveTo>
                  <a:lnTo>
                    <a:pt x="2105576" y="0"/>
                  </a:lnTo>
                  <a:lnTo>
                    <a:pt x="2105576" y="2244314"/>
                  </a:lnTo>
                  <a:lnTo>
                    <a:pt x="0" y="2244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84" y="228855"/>
            <a:ext cx="2316681" cy="2316681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5257800" y="2021055"/>
            <a:ext cx="9426118" cy="3472939"/>
          </a:xfrm>
          <a:prstGeom prst="roundRect">
            <a:avLst/>
          </a:prstGeom>
          <a:solidFill>
            <a:srgbClr val="2A5E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ctr">
              <a:buFont typeface="Wingdings" panose="05000000000000000000" pitchFamily="2" charset="2"/>
              <a:buChar char="§"/>
            </a:pP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  <a:p>
            <a:pPr marL="571500" indent="-571500" algn="ctr">
              <a:buFont typeface="Wingdings" panose="05000000000000000000" pitchFamily="2" charset="2"/>
              <a:buChar char="§"/>
            </a:pP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Luyện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10)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9868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D2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37" r="-637"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3" name="Group 3"/>
          <p:cNvGrpSpPr/>
          <p:nvPr/>
        </p:nvGrpSpPr>
        <p:grpSpPr>
          <a:xfrm>
            <a:off x="3261354" y="421667"/>
            <a:ext cx="9905705" cy="9166259"/>
            <a:chOff x="0" y="0"/>
            <a:chExt cx="2608910" cy="241415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608910" cy="2414159"/>
            </a:xfrm>
            <a:custGeom>
              <a:avLst/>
              <a:gdLst/>
              <a:ahLst/>
              <a:cxnLst/>
              <a:rect l="l" t="t" r="r" b="b"/>
              <a:pathLst>
                <a:path w="2608910" h="2414159">
                  <a:moveTo>
                    <a:pt x="39860" y="0"/>
                  </a:moveTo>
                  <a:lnTo>
                    <a:pt x="2569051" y="0"/>
                  </a:lnTo>
                  <a:cubicBezTo>
                    <a:pt x="2591064" y="0"/>
                    <a:pt x="2608910" y="17846"/>
                    <a:pt x="2608910" y="39860"/>
                  </a:cubicBezTo>
                  <a:lnTo>
                    <a:pt x="2608910" y="2374299"/>
                  </a:lnTo>
                  <a:cubicBezTo>
                    <a:pt x="2608910" y="2396313"/>
                    <a:pt x="2591064" y="2414159"/>
                    <a:pt x="2569051" y="2414159"/>
                  </a:cubicBezTo>
                  <a:lnTo>
                    <a:pt x="39860" y="2414159"/>
                  </a:lnTo>
                  <a:cubicBezTo>
                    <a:pt x="17846" y="2414159"/>
                    <a:pt x="0" y="2396313"/>
                    <a:pt x="0" y="2374299"/>
                  </a:cubicBezTo>
                  <a:lnTo>
                    <a:pt x="0" y="39860"/>
                  </a:lnTo>
                  <a:cubicBezTo>
                    <a:pt x="0" y="17846"/>
                    <a:pt x="17846" y="0"/>
                    <a:pt x="3986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608910" cy="24617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2566013" y="5143500"/>
            <a:ext cx="4078835" cy="4791583"/>
          </a:xfrm>
          <a:custGeom>
            <a:avLst/>
            <a:gdLst/>
            <a:ahLst/>
            <a:cxnLst/>
            <a:rect l="l" t="t" r="r" b="b"/>
            <a:pathLst>
              <a:path w="4078835" h="4791583">
                <a:moveTo>
                  <a:pt x="0" y="0"/>
                </a:moveTo>
                <a:lnTo>
                  <a:pt x="4078835" y="0"/>
                </a:lnTo>
                <a:lnTo>
                  <a:pt x="4078835" y="4791583"/>
                </a:lnTo>
                <a:lnTo>
                  <a:pt x="0" y="47915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7" name="Freeform 7"/>
          <p:cNvSpPr/>
          <p:nvPr/>
        </p:nvSpPr>
        <p:spPr>
          <a:xfrm>
            <a:off x="0" y="4305300"/>
            <a:ext cx="3800683" cy="5110162"/>
          </a:xfrm>
          <a:custGeom>
            <a:avLst/>
            <a:gdLst/>
            <a:ahLst/>
            <a:cxnLst/>
            <a:rect l="l" t="t" r="r" b="b"/>
            <a:pathLst>
              <a:path w="3800683" h="5110162">
                <a:moveTo>
                  <a:pt x="0" y="0"/>
                </a:moveTo>
                <a:lnTo>
                  <a:pt x="3800683" y="0"/>
                </a:lnTo>
                <a:lnTo>
                  <a:pt x="3800683" y="5110162"/>
                </a:lnTo>
                <a:lnTo>
                  <a:pt x="0" y="51101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9" name="TextBox 9"/>
          <p:cNvSpPr txBox="1"/>
          <p:nvPr/>
        </p:nvSpPr>
        <p:spPr>
          <a:xfrm>
            <a:off x="3523973" y="3314700"/>
            <a:ext cx="9380466" cy="5292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Trong</a:t>
            </a:r>
            <a:r>
              <a:rPr lang="en-US" sz="5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lúc</a:t>
            </a:r>
            <a:r>
              <a:rPr lang="en-US" sz="5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mải</a:t>
            </a:r>
            <a:r>
              <a:rPr lang="en-US" sz="5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chơi</a:t>
            </a:r>
            <a:r>
              <a:rPr lang="en-US" sz="5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bạn</a:t>
            </a:r>
            <a:r>
              <a:rPr lang="en-US" sz="5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hủng</a:t>
            </a:r>
            <a:r>
              <a:rPr lang="en-US" sz="5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long </a:t>
            </a:r>
            <a:r>
              <a:rPr lang="en-US" sz="5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Triceratop</a:t>
            </a:r>
            <a:r>
              <a:rPr lang="en-US" sz="5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không</a:t>
            </a:r>
            <a:r>
              <a:rPr lang="en-US" sz="5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chú</a:t>
            </a:r>
            <a:r>
              <a:rPr lang="en-US" sz="5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ý </a:t>
            </a:r>
            <a:r>
              <a:rPr lang="en-US" sz="5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lại</a:t>
            </a:r>
            <a:r>
              <a:rPr lang="en-US" sz="5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lạc</a:t>
            </a:r>
            <a:r>
              <a:rPr lang="en-US" sz="5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mất</a:t>
            </a:r>
            <a:r>
              <a:rPr lang="en-US" sz="5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những</a:t>
            </a:r>
            <a:r>
              <a:rPr lang="en-US" sz="5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người</a:t>
            </a:r>
            <a:r>
              <a:rPr lang="en-US" sz="5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bạn</a:t>
            </a:r>
            <a:r>
              <a:rPr lang="en-US" sz="5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của</a:t>
            </a:r>
            <a:r>
              <a:rPr lang="en-US" sz="5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mình</a:t>
            </a:r>
            <a:r>
              <a:rPr lang="en-US" sz="5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. </a:t>
            </a:r>
            <a:r>
              <a:rPr lang="en-US" sz="5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Em</a:t>
            </a:r>
            <a:r>
              <a:rPr lang="en-US" sz="5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hãy</a:t>
            </a:r>
            <a:r>
              <a:rPr lang="en-US" sz="5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giúp</a:t>
            </a:r>
            <a:r>
              <a:rPr lang="en-US" sz="5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bạn</a:t>
            </a:r>
            <a:r>
              <a:rPr lang="en-US" sz="5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ấy</a:t>
            </a:r>
            <a:r>
              <a:rPr lang="en-US" sz="5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tìm</a:t>
            </a:r>
            <a:r>
              <a:rPr lang="en-US" sz="5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lại</a:t>
            </a:r>
            <a:r>
              <a:rPr lang="en-US" sz="5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bạn</a:t>
            </a:r>
            <a:r>
              <a:rPr lang="en-US" sz="5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bè</a:t>
            </a:r>
            <a:r>
              <a:rPr lang="en-US" sz="5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của</a:t>
            </a:r>
            <a:r>
              <a:rPr lang="en-US" sz="5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mình</a:t>
            </a:r>
            <a:r>
              <a:rPr lang="en-US" sz="5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bằng</a:t>
            </a:r>
            <a:r>
              <a:rPr lang="en-US" sz="5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cách</a:t>
            </a:r>
            <a:r>
              <a:rPr lang="en-US" sz="5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hoàn</a:t>
            </a:r>
            <a:r>
              <a:rPr lang="en-US" sz="5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thành</a:t>
            </a:r>
            <a:r>
              <a:rPr lang="en-US" sz="5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các</a:t>
            </a:r>
            <a:r>
              <a:rPr lang="en-US" sz="5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nhiệm</a:t>
            </a:r>
            <a:r>
              <a:rPr lang="en-US" sz="5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vụ</a:t>
            </a:r>
            <a:r>
              <a:rPr lang="en-US" sz="5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sau</a:t>
            </a:r>
            <a:r>
              <a:rPr lang="en-US" sz="5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nhé</a:t>
            </a:r>
            <a:r>
              <a:rPr lang="en-US" sz="500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!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3942" y="794825"/>
            <a:ext cx="7260965" cy="30787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D2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3" name="Group 3"/>
          <p:cNvGrpSpPr/>
          <p:nvPr/>
        </p:nvGrpSpPr>
        <p:grpSpPr>
          <a:xfrm>
            <a:off x="487293" y="375433"/>
            <a:ext cx="17313414" cy="9536134"/>
            <a:chOff x="0" y="0"/>
            <a:chExt cx="4559911" cy="25115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59912" cy="2511574"/>
            </a:xfrm>
            <a:custGeom>
              <a:avLst/>
              <a:gdLst/>
              <a:ahLst/>
              <a:cxnLst/>
              <a:rect l="l" t="t" r="r" b="b"/>
              <a:pathLst>
                <a:path w="4559912" h="2511574">
                  <a:moveTo>
                    <a:pt x="22805" y="0"/>
                  </a:moveTo>
                  <a:lnTo>
                    <a:pt x="4537106" y="0"/>
                  </a:lnTo>
                  <a:cubicBezTo>
                    <a:pt x="4549701" y="0"/>
                    <a:pt x="4559912" y="10210"/>
                    <a:pt x="4559912" y="22805"/>
                  </a:cubicBezTo>
                  <a:lnTo>
                    <a:pt x="4559912" y="2488769"/>
                  </a:lnTo>
                  <a:cubicBezTo>
                    <a:pt x="4559912" y="2501364"/>
                    <a:pt x="4549701" y="2511574"/>
                    <a:pt x="4537106" y="2511574"/>
                  </a:cubicBezTo>
                  <a:lnTo>
                    <a:pt x="22805" y="2511574"/>
                  </a:lnTo>
                  <a:cubicBezTo>
                    <a:pt x="10210" y="2511574"/>
                    <a:pt x="0" y="2501364"/>
                    <a:pt x="0" y="2488769"/>
                  </a:cubicBezTo>
                  <a:lnTo>
                    <a:pt x="0" y="22805"/>
                  </a:lnTo>
                  <a:cubicBezTo>
                    <a:pt x="0" y="10210"/>
                    <a:pt x="10210" y="0"/>
                    <a:pt x="2280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59911" cy="25591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6055165" y="3565440"/>
            <a:ext cx="2326701" cy="2854848"/>
          </a:xfrm>
          <a:custGeom>
            <a:avLst/>
            <a:gdLst/>
            <a:ahLst/>
            <a:cxnLst/>
            <a:rect l="l" t="t" r="r" b="b"/>
            <a:pathLst>
              <a:path w="2326701" h="2854848">
                <a:moveTo>
                  <a:pt x="0" y="0"/>
                </a:moveTo>
                <a:lnTo>
                  <a:pt x="2326701" y="0"/>
                </a:lnTo>
                <a:lnTo>
                  <a:pt x="2326701" y="2854847"/>
                </a:lnTo>
                <a:lnTo>
                  <a:pt x="0" y="28548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7" name="TextBox 7"/>
          <p:cNvSpPr txBox="1"/>
          <p:nvPr/>
        </p:nvSpPr>
        <p:spPr>
          <a:xfrm>
            <a:off x="7588822" y="4532501"/>
            <a:ext cx="9472935" cy="1477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12"/>
              </a:lnSpc>
            </a:pPr>
            <a:r>
              <a:rPr lang="en-US" sz="8580" dirty="0" err="1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Đặt</a:t>
            </a:r>
            <a:r>
              <a:rPr lang="en-US" sz="8580" dirty="0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8580" dirty="0" err="1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tính</a:t>
            </a:r>
            <a:r>
              <a:rPr lang="en-US" sz="8580" dirty="0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8580" dirty="0" err="1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rồi</a:t>
            </a:r>
            <a:r>
              <a:rPr lang="en-US" sz="8580" dirty="0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8580" dirty="0" err="1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tính</a:t>
            </a:r>
            <a:endParaRPr lang="en-US" sz="8580" dirty="0">
              <a:solidFill>
                <a:srgbClr val="E63B2A"/>
              </a:solidFill>
              <a:latin typeface="Cambria Bold"/>
              <a:ea typeface="Cambria Bold"/>
              <a:cs typeface="Cambria Bold"/>
              <a:sym typeface="Cambria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707695" y="6420288"/>
            <a:ext cx="16872610" cy="2077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119"/>
              </a:lnSpc>
            </a:pPr>
            <a:r>
              <a:rPr lang="en-US" sz="5799" dirty="0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a) </a:t>
            </a:r>
            <a:r>
              <a:rPr lang="en-US" sz="5799" dirty="0">
                <a:solidFill>
                  <a:srgbClr val="7D5926"/>
                </a:solidFill>
                <a:latin typeface="Cambria Bold"/>
                <a:ea typeface="Cambria Bold"/>
                <a:cs typeface="Cambria Bold"/>
                <a:sym typeface="Cambria Bold"/>
              </a:rPr>
              <a:t>7 318 + 3 191   </a:t>
            </a:r>
            <a:r>
              <a:rPr lang="en-US" sz="5799" dirty="0">
                <a:solidFill>
                  <a:srgbClr val="FA643F"/>
                </a:solidFill>
                <a:latin typeface="Cambria Bold"/>
                <a:ea typeface="Cambria Bold"/>
                <a:cs typeface="Cambria Bold"/>
                <a:sym typeface="Cambria Bold"/>
              </a:rPr>
              <a:t>83 500 – 28 150</a:t>
            </a:r>
            <a:r>
              <a:rPr lang="en-US" sz="5799" dirty="0">
                <a:solidFill>
                  <a:srgbClr val="7D5926"/>
                </a:solidFill>
                <a:latin typeface="Cambria Bold"/>
                <a:ea typeface="Cambria Bold"/>
                <a:cs typeface="Cambria Bold"/>
                <a:sym typeface="Cambria Bold"/>
              </a:rPr>
              <a:t>    </a:t>
            </a:r>
            <a:r>
              <a:rPr lang="en-US" sz="5799" dirty="0">
                <a:solidFill>
                  <a:srgbClr val="1E7D9F"/>
                </a:solidFill>
                <a:latin typeface="Cambria Bold"/>
                <a:ea typeface="Cambria Bold"/>
                <a:cs typeface="Cambria Bold"/>
                <a:sym typeface="Cambria Bold"/>
              </a:rPr>
              <a:t>681 + 14 609</a:t>
            </a:r>
          </a:p>
          <a:p>
            <a:pPr algn="l">
              <a:lnSpc>
                <a:spcPts val="8119"/>
              </a:lnSpc>
            </a:pPr>
            <a:r>
              <a:rPr lang="en-US" sz="5799" dirty="0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b)</a:t>
            </a:r>
            <a:r>
              <a:rPr lang="en-US" sz="5799" dirty="0">
                <a:solidFill>
                  <a:srgbClr val="7D5926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799" dirty="0">
                <a:solidFill>
                  <a:srgbClr val="FE9327"/>
                </a:solidFill>
                <a:latin typeface="Cambria Bold"/>
                <a:ea typeface="Cambria Bold"/>
                <a:cs typeface="Cambria Bold"/>
                <a:sym typeface="Cambria Bold"/>
              </a:rPr>
              <a:t>172 × 4</a:t>
            </a:r>
            <a:r>
              <a:rPr lang="en-US" sz="5799" dirty="0">
                <a:solidFill>
                  <a:srgbClr val="7D5926"/>
                </a:solidFill>
                <a:latin typeface="Cambria Bold"/>
                <a:ea typeface="Cambria Bold"/>
                <a:cs typeface="Cambria Bold"/>
                <a:sym typeface="Cambria Bold"/>
              </a:rPr>
              <a:t>                </a:t>
            </a:r>
            <a:r>
              <a:rPr lang="en-US" sz="5799" dirty="0">
                <a:solidFill>
                  <a:srgbClr val="2A5E3B"/>
                </a:solidFill>
                <a:latin typeface="Cambria Bold"/>
                <a:ea typeface="Cambria Bold"/>
                <a:cs typeface="Cambria Bold"/>
                <a:sym typeface="Cambria Bold"/>
              </a:rPr>
              <a:t>307 × 15</a:t>
            </a:r>
            <a:r>
              <a:rPr lang="en-US" sz="5799" dirty="0">
                <a:solidFill>
                  <a:srgbClr val="7D5926"/>
                </a:solidFill>
                <a:latin typeface="Cambria Bold"/>
                <a:ea typeface="Cambria Bold"/>
                <a:cs typeface="Cambria Bold"/>
                <a:sym typeface="Cambria Bold"/>
              </a:rPr>
              <a:t>     </a:t>
            </a:r>
            <a:r>
              <a:rPr lang="en-US" sz="5799" dirty="0">
                <a:solidFill>
                  <a:srgbClr val="B3BB17"/>
                </a:solidFill>
                <a:latin typeface="Cambria Bold"/>
                <a:ea typeface="Cambria Bold"/>
                <a:cs typeface="Cambria Bold"/>
                <a:sym typeface="Cambria Bold"/>
              </a:rPr>
              <a:t>              4 488 : 34</a:t>
            </a:r>
          </a:p>
        </p:txBody>
      </p:sp>
      <p:sp>
        <p:nvSpPr>
          <p:cNvPr id="9" name="Freeform 9"/>
          <p:cNvSpPr/>
          <p:nvPr/>
        </p:nvSpPr>
        <p:spPr>
          <a:xfrm flipH="1">
            <a:off x="1028700" y="675972"/>
            <a:ext cx="4611642" cy="4467528"/>
          </a:xfrm>
          <a:custGeom>
            <a:avLst/>
            <a:gdLst/>
            <a:ahLst/>
            <a:cxnLst/>
            <a:rect l="l" t="t" r="r" b="b"/>
            <a:pathLst>
              <a:path w="4611642" h="4467528">
                <a:moveTo>
                  <a:pt x="4611642" y="0"/>
                </a:moveTo>
                <a:lnTo>
                  <a:pt x="0" y="0"/>
                </a:lnTo>
                <a:lnTo>
                  <a:pt x="0" y="4467528"/>
                </a:lnTo>
                <a:lnTo>
                  <a:pt x="4611642" y="4467528"/>
                </a:lnTo>
                <a:lnTo>
                  <a:pt x="461164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0" name="Freeform 10"/>
          <p:cNvSpPr/>
          <p:nvPr/>
        </p:nvSpPr>
        <p:spPr>
          <a:xfrm>
            <a:off x="613877" y="3729713"/>
            <a:ext cx="2399639" cy="1413787"/>
          </a:xfrm>
          <a:custGeom>
            <a:avLst/>
            <a:gdLst/>
            <a:ahLst/>
            <a:cxnLst/>
            <a:rect l="l" t="t" r="r" b="b"/>
            <a:pathLst>
              <a:path w="2399639" h="1413787">
                <a:moveTo>
                  <a:pt x="0" y="0"/>
                </a:moveTo>
                <a:lnTo>
                  <a:pt x="2399639" y="0"/>
                </a:lnTo>
                <a:lnTo>
                  <a:pt x="2399639" y="1413787"/>
                </a:lnTo>
                <a:lnTo>
                  <a:pt x="0" y="14137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1" name="Rounded Rectangular Callout 10"/>
          <p:cNvSpPr/>
          <p:nvPr/>
        </p:nvSpPr>
        <p:spPr>
          <a:xfrm>
            <a:off x="6306185" y="952500"/>
            <a:ext cx="5675630" cy="1780872"/>
          </a:xfrm>
          <a:prstGeom prst="wedgeRoundRectCallout">
            <a:avLst>
              <a:gd name="adj1" fmla="val -68909"/>
              <a:gd name="adj2" fmla="val 21554"/>
              <a:gd name="adj3" fmla="val 16667"/>
            </a:avLst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vở</a:t>
            </a:r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D2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3" name="Group 3"/>
          <p:cNvGrpSpPr/>
          <p:nvPr/>
        </p:nvGrpSpPr>
        <p:grpSpPr>
          <a:xfrm>
            <a:off x="487293" y="375433"/>
            <a:ext cx="17313414" cy="9536134"/>
            <a:chOff x="0" y="0"/>
            <a:chExt cx="4559911" cy="25115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59912" cy="2511574"/>
            </a:xfrm>
            <a:custGeom>
              <a:avLst/>
              <a:gdLst/>
              <a:ahLst/>
              <a:cxnLst/>
              <a:rect l="l" t="t" r="r" b="b"/>
              <a:pathLst>
                <a:path w="4559912" h="2511574">
                  <a:moveTo>
                    <a:pt x="22805" y="0"/>
                  </a:moveTo>
                  <a:lnTo>
                    <a:pt x="4537106" y="0"/>
                  </a:lnTo>
                  <a:cubicBezTo>
                    <a:pt x="4549701" y="0"/>
                    <a:pt x="4559912" y="10210"/>
                    <a:pt x="4559912" y="22805"/>
                  </a:cubicBezTo>
                  <a:lnTo>
                    <a:pt x="4559912" y="2488769"/>
                  </a:lnTo>
                  <a:cubicBezTo>
                    <a:pt x="4559912" y="2501364"/>
                    <a:pt x="4549701" y="2511574"/>
                    <a:pt x="4537106" y="2511574"/>
                  </a:cubicBezTo>
                  <a:lnTo>
                    <a:pt x="22805" y="2511574"/>
                  </a:lnTo>
                  <a:cubicBezTo>
                    <a:pt x="10210" y="2511574"/>
                    <a:pt x="0" y="2501364"/>
                    <a:pt x="0" y="2488769"/>
                  </a:cubicBezTo>
                  <a:lnTo>
                    <a:pt x="0" y="22805"/>
                  </a:lnTo>
                  <a:cubicBezTo>
                    <a:pt x="0" y="10210"/>
                    <a:pt x="10210" y="0"/>
                    <a:pt x="2280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59911" cy="25591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707695" y="2754249"/>
            <a:ext cx="16872610" cy="1005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119"/>
              </a:lnSpc>
            </a:pPr>
            <a:r>
              <a:rPr lang="en-US" sz="5799" dirty="0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a) </a:t>
            </a:r>
            <a:r>
              <a:rPr lang="en-US" sz="5799" dirty="0">
                <a:solidFill>
                  <a:srgbClr val="7D5926"/>
                </a:solidFill>
                <a:latin typeface="Cambria Bold"/>
                <a:ea typeface="Cambria Bold"/>
                <a:cs typeface="Cambria Bold"/>
                <a:sym typeface="Cambria Bold"/>
              </a:rPr>
              <a:t>7 318 + 3 191   </a:t>
            </a:r>
            <a:r>
              <a:rPr lang="en-US" sz="5799" dirty="0">
                <a:solidFill>
                  <a:srgbClr val="FA643F"/>
                </a:solidFill>
                <a:latin typeface="Cambria Bold"/>
                <a:ea typeface="Cambria Bold"/>
                <a:cs typeface="Cambria Bold"/>
                <a:sym typeface="Cambria Bold"/>
              </a:rPr>
              <a:t>83 500 – 28 150</a:t>
            </a:r>
            <a:r>
              <a:rPr lang="en-US" sz="5799" dirty="0">
                <a:solidFill>
                  <a:srgbClr val="7D5926"/>
                </a:solidFill>
                <a:latin typeface="Cambria Bold"/>
                <a:ea typeface="Cambria Bold"/>
                <a:cs typeface="Cambria Bold"/>
                <a:sym typeface="Cambria Bold"/>
              </a:rPr>
              <a:t>    </a:t>
            </a:r>
            <a:r>
              <a:rPr lang="en-US" sz="5799" dirty="0">
                <a:solidFill>
                  <a:srgbClr val="1E7D9F"/>
                </a:solidFill>
                <a:latin typeface="Cambria Bold"/>
                <a:ea typeface="Cambria Bold"/>
                <a:cs typeface="Cambria Bold"/>
                <a:sym typeface="Cambria Bold"/>
              </a:rPr>
              <a:t>681 + 14 609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2208015" y="4259793"/>
            <a:ext cx="3180054" cy="2915286"/>
            <a:chOff x="2208015" y="4259793"/>
            <a:chExt cx="3180054" cy="2915286"/>
          </a:xfrm>
        </p:grpSpPr>
        <p:sp>
          <p:nvSpPr>
            <p:cNvPr id="7" name="TextBox 7"/>
            <p:cNvSpPr txBox="1"/>
            <p:nvPr/>
          </p:nvSpPr>
          <p:spPr>
            <a:xfrm>
              <a:off x="2546300" y="4259793"/>
              <a:ext cx="2239436" cy="20339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119"/>
                </a:lnSpc>
              </a:pPr>
              <a:r>
                <a:rPr lang="en-US" sz="5799" dirty="0">
                  <a:solidFill>
                    <a:srgbClr val="E63B2A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  7 318</a:t>
              </a:r>
            </a:p>
            <a:p>
              <a:pPr algn="l">
                <a:lnSpc>
                  <a:spcPts val="8119"/>
                </a:lnSpc>
              </a:pPr>
              <a:r>
                <a:rPr lang="en-US" sz="5799" u="sng" dirty="0">
                  <a:solidFill>
                    <a:srgbClr val="E63B2A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  3 191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2432000" y="6169874"/>
              <a:ext cx="2956069" cy="10052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8119"/>
                </a:lnSpc>
              </a:pPr>
              <a:r>
                <a:rPr lang="en-US" sz="5799" dirty="0">
                  <a:solidFill>
                    <a:srgbClr val="E63B2A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10 509</a:t>
              </a:r>
            </a:p>
          </p:txBody>
        </p:sp>
        <p:sp>
          <p:nvSpPr>
            <p:cNvPr id="13" name="TextBox 8"/>
            <p:cNvSpPr txBox="1"/>
            <p:nvPr/>
          </p:nvSpPr>
          <p:spPr>
            <a:xfrm>
              <a:off x="2208015" y="4585465"/>
              <a:ext cx="676562" cy="103874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ts val="8119"/>
                </a:lnSpc>
              </a:pPr>
              <a:r>
                <a:rPr lang="en-US" sz="5799" dirty="0">
                  <a:solidFill>
                    <a:srgbClr val="E63B2A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+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370746" y="4259793"/>
            <a:ext cx="3532908" cy="2915286"/>
            <a:chOff x="7370746" y="4259793"/>
            <a:chExt cx="3532908" cy="2915286"/>
          </a:xfrm>
        </p:grpSpPr>
        <p:sp>
          <p:nvSpPr>
            <p:cNvPr id="9" name="TextBox 9"/>
            <p:cNvSpPr txBox="1"/>
            <p:nvPr/>
          </p:nvSpPr>
          <p:spPr>
            <a:xfrm>
              <a:off x="7785765" y="4259793"/>
              <a:ext cx="3117889" cy="20339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8119"/>
                </a:lnSpc>
              </a:pPr>
              <a:r>
                <a:rPr lang="en-US" sz="5799">
                  <a:solidFill>
                    <a:srgbClr val="FA643F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 83 500</a:t>
              </a:r>
            </a:p>
            <a:p>
              <a:pPr algn="just">
                <a:lnSpc>
                  <a:spcPts val="8119"/>
                </a:lnSpc>
              </a:pPr>
              <a:r>
                <a:rPr lang="en-US" sz="5799" u="sng">
                  <a:solidFill>
                    <a:srgbClr val="FA643F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 28 150 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947585" y="6169874"/>
              <a:ext cx="2563077" cy="10052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8119"/>
                </a:lnSpc>
              </a:pPr>
              <a:r>
                <a:rPr lang="en-US" sz="5799" dirty="0">
                  <a:solidFill>
                    <a:srgbClr val="FA643F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55 350</a:t>
              </a:r>
            </a:p>
          </p:txBody>
        </p:sp>
        <p:sp>
          <p:nvSpPr>
            <p:cNvPr id="14" name="TextBox 8"/>
            <p:cNvSpPr txBox="1"/>
            <p:nvPr/>
          </p:nvSpPr>
          <p:spPr>
            <a:xfrm>
              <a:off x="7370746" y="4630734"/>
              <a:ext cx="676562" cy="9482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ts val="8119"/>
                </a:lnSpc>
              </a:pPr>
              <a:r>
                <a:rPr lang="en-US" sz="5799" dirty="0">
                  <a:solidFill>
                    <a:srgbClr val="FA643F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–</a:t>
              </a:r>
              <a:endParaRPr lang="en-US" sz="5799" dirty="0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3099316" y="4259793"/>
            <a:ext cx="3484452" cy="2915286"/>
            <a:chOff x="13099316" y="4259793"/>
            <a:chExt cx="3484452" cy="2915286"/>
          </a:xfrm>
        </p:grpSpPr>
        <p:sp>
          <p:nvSpPr>
            <p:cNvPr id="11" name="TextBox 11"/>
            <p:cNvSpPr txBox="1"/>
            <p:nvPr/>
          </p:nvSpPr>
          <p:spPr>
            <a:xfrm>
              <a:off x="13465879" y="4259793"/>
              <a:ext cx="3117889" cy="20339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8119"/>
                </a:lnSpc>
              </a:pPr>
              <a:r>
                <a:rPr lang="en-US" sz="5799" dirty="0">
                  <a:solidFill>
                    <a:srgbClr val="1E7D9F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       681</a:t>
              </a:r>
            </a:p>
            <a:p>
              <a:pPr algn="just">
                <a:lnSpc>
                  <a:spcPts val="8119"/>
                </a:lnSpc>
              </a:pPr>
              <a:r>
                <a:rPr lang="en-US" sz="5799" u="sng" dirty="0">
                  <a:solidFill>
                    <a:srgbClr val="1E7D9F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 14 609 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3639800" y="6169874"/>
              <a:ext cx="2563077" cy="10052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8119"/>
                </a:lnSpc>
              </a:pPr>
              <a:r>
                <a:rPr lang="en-US" sz="5799" dirty="0">
                  <a:solidFill>
                    <a:srgbClr val="1E7D9F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15 290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3099316" y="4661612"/>
              <a:ext cx="625492" cy="9847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5799" dirty="0">
                  <a:solidFill>
                    <a:srgbClr val="1E7D9F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+</a:t>
              </a:r>
              <a:endParaRPr lang="en-US" dirty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D2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3" name="Group 3"/>
          <p:cNvGrpSpPr/>
          <p:nvPr/>
        </p:nvGrpSpPr>
        <p:grpSpPr>
          <a:xfrm>
            <a:off x="487293" y="375433"/>
            <a:ext cx="17313414" cy="9536134"/>
            <a:chOff x="0" y="0"/>
            <a:chExt cx="4559911" cy="25115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59912" cy="2511574"/>
            </a:xfrm>
            <a:custGeom>
              <a:avLst/>
              <a:gdLst/>
              <a:ahLst/>
              <a:cxnLst/>
              <a:rect l="l" t="t" r="r" b="b"/>
              <a:pathLst>
                <a:path w="4559912" h="2511574">
                  <a:moveTo>
                    <a:pt x="22805" y="0"/>
                  </a:moveTo>
                  <a:lnTo>
                    <a:pt x="4537106" y="0"/>
                  </a:lnTo>
                  <a:cubicBezTo>
                    <a:pt x="4549701" y="0"/>
                    <a:pt x="4559912" y="10210"/>
                    <a:pt x="4559912" y="22805"/>
                  </a:cubicBezTo>
                  <a:lnTo>
                    <a:pt x="4559912" y="2488769"/>
                  </a:lnTo>
                  <a:cubicBezTo>
                    <a:pt x="4559912" y="2501364"/>
                    <a:pt x="4549701" y="2511574"/>
                    <a:pt x="4537106" y="2511574"/>
                  </a:cubicBezTo>
                  <a:lnTo>
                    <a:pt x="22805" y="2511574"/>
                  </a:lnTo>
                  <a:cubicBezTo>
                    <a:pt x="10210" y="2511574"/>
                    <a:pt x="0" y="2501364"/>
                    <a:pt x="0" y="2488769"/>
                  </a:cubicBezTo>
                  <a:lnTo>
                    <a:pt x="0" y="22805"/>
                  </a:lnTo>
                  <a:cubicBezTo>
                    <a:pt x="0" y="10210"/>
                    <a:pt x="10210" y="0"/>
                    <a:pt x="2280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59911" cy="25591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028700" y="1450267"/>
            <a:ext cx="16872610" cy="9482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119"/>
              </a:lnSpc>
            </a:pPr>
            <a:r>
              <a:rPr lang="en-US" sz="5799" dirty="0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b)</a:t>
            </a:r>
            <a:r>
              <a:rPr lang="en-US" sz="5799" dirty="0">
                <a:solidFill>
                  <a:srgbClr val="7D5926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799" dirty="0">
                <a:solidFill>
                  <a:schemeClr val="accent2"/>
                </a:solidFill>
                <a:latin typeface="Cambria Bold"/>
                <a:ea typeface="Cambria Bold"/>
                <a:cs typeface="Cambria Bold"/>
                <a:sym typeface="Cambria Bold"/>
              </a:rPr>
              <a:t>172 × 4                </a:t>
            </a:r>
            <a:r>
              <a:rPr lang="en-US" sz="5799" dirty="0">
                <a:solidFill>
                  <a:srgbClr val="2A5E3B"/>
                </a:solidFill>
                <a:latin typeface="Cambria Bold"/>
                <a:ea typeface="Cambria Bold"/>
                <a:cs typeface="Cambria Bold"/>
                <a:sym typeface="Cambria Bold"/>
              </a:rPr>
              <a:t>307 × 15</a:t>
            </a:r>
            <a:r>
              <a:rPr lang="en-US" sz="5799" dirty="0">
                <a:solidFill>
                  <a:srgbClr val="7D5926"/>
                </a:solidFill>
                <a:latin typeface="Cambria Bold"/>
                <a:ea typeface="Cambria Bold"/>
                <a:cs typeface="Cambria Bold"/>
                <a:sym typeface="Cambria Bold"/>
              </a:rPr>
              <a:t>     </a:t>
            </a:r>
            <a:r>
              <a:rPr lang="en-US" sz="5799" dirty="0">
                <a:solidFill>
                  <a:srgbClr val="B3BB17"/>
                </a:solidFill>
                <a:latin typeface="Cambria Bold"/>
                <a:ea typeface="Cambria Bold"/>
                <a:cs typeface="Cambria Bold"/>
                <a:sym typeface="Cambria Bold"/>
              </a:rPr>
              <a:t>              </a:t>
            </a:r>
            <a:r>
              <a:rPr lang="en-US" sz="5799" dirty="0">
                <a:solidFill>
                  <a:srgbClr val="002060"/>
                </a:solidFill>
                <a:latin typeface="Cambria Bold"/>
                <a:ea typeface="Cambria Bold"/>
                <a:cs typeface="Cambria Bold"/>
                <a:sym typeface="Cambria Bold"/>
              </a:rPr>
              <a:t>4 488 : 34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530751" y="2458792"/>
            <a:ext cx="3807162" cy="2982113"/>
            <a:chOff x="1530751" y="2458792"/>
            <a:chExt cx="3807162" cy="2982113"/>
          </a:xfrm>
        </p:grpSpPr>
        <p:sp>
          <p:nvSpPr>
            <p:cNvPr id="8" name="TextBox 8"/>
            <p:cNvSpPr txBox="1"/>
            <p:nvPr/>
          </p:nvSpPr>
          <p:spPr>
            <a:xfrm>
              <a:off x="2222774" y="2458792"/>
              <a:ext cx="2239436" cy="20339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8119"/>
                </a:lnSpc>
              </a:pPr>
              <a:r>
                <a:rPr lang="en-US" sz="5799" dirty="0">
                  <a:solidFill>
                    <a:schemeClr val="accent2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 172</a:t>
              </a:r>
            </a:p>
            <a:p>
              <a:pPr algn="just">
                <a:lnSpc>
                  <a:spcPts val="8119"/>
                </a:lnSpc>
              </a:pPr>
              <a:r>
                <a:rPr lang="en-US" sz="5799" u="sng" dirty="0">
                  <a:solidFill>
                    <a:schemeClr val="accent2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      4 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2381844" y="4492697"/>
              <a:ext cx="2956069" cy="9482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8119"/>
                </a:lnSpc>
              </a:pPr>
              <a:r>
                <a:rPr lang="en-US" sz="5799" dirty="0">
                  <a:solidFill>
                    <a:schemeClr val="accent2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688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530751" y="2966710"/>
              <a:ext cx="625492" cy="9847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5799" dirty="0">
                  <a:solidFill>
                    <a:schemeClr val="accent2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×</a:t>
              </a:r>
              <a:endParaRPr lang="en-US" dirty="0">
                <a:solidFill>
                  <a:schemeClr val="accent2"/>
                </a:solidFill>
              </a:endParaRP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7319500" y="2458792"/>
            <a:ext cx="2239436" cy="2033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119"/>
              </a:lnSpc>
            </a:pPr>
            <a:r>
              <a:rPr lang="en-US" sz="5799" dirty="0">
                <a:solidFill>
                  <a:srgbClr val="2A5E3B"/>
                </a:solidFill>
                <a:latin typeface="Cambria Bold"/>
                <a:ea typeface="Cambria Bold"/>
                <a:cs typeface="Cambria Bold"/>
                <a:sym typeface="Cambria Bold"/>
              </a:rPr>
              <a:t>  307</a:t>
            </a:r>
          </a:p>
          <a:p>
            <a:pPr algn="l">
              <a:lnSpc>
                <a:spcPts val="8119"/>
              </a:lnSpc>
            </a:pPr>
            <a:r>
              <a:rPr lang="en-US" sz="5799" dirty="0">
                <a:solidFill>
                  <a:srgbClr val="2A5E3B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799" u="sng" dirty="0">
                <a:solidFill>
                  <a:srgbClr val="2A5E3B"/>
                </a:solidFill>
                <a:latin typeface="Cambria Bold"/>
                <a:ea typeface="Cambria Bold"/>
                <a:cs typeface="Cambria Bold"/>
                <a:sym typeface="Cambria Bold"/>
              </a:rPr>
              <a:t>   15   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021727" y="4368872"/>
            <a:ext cx="2956069" cy="1005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119"/>
              </a:lnSpc>
            </a:pPr>
            <a:r>
              <a:rPr lang="en-US" sz="5799" dirty="0">
                <a:solidFill>
                  <a:srgbClr val="2A5E3B"/>
                </a:solidFill>
                <a:latin typeface="Cambria Bold"/>
                <a:ea typeface="Cambria Bold"/>
                <a:cs typeface="Cambria Bold"/>
                <a:sym typeface="Cambria Bold"/>
              </a:rPr>
              <a:t>1 535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534885" y="5267731"/>
            <a:ext cx="2956069" cy="9482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119"/>
              </a:lnSpc>
            </a:pPr>
            <a:r>
              <a:rPr lang="en-US" sz="5799" dirty="0">
                <a:solidFill>
                  <a:srgbClr val="2A5E3B"/>
                </a:solidFill>
                <a:latin typeface="Cambria Bold"/>
                <a:ea typeface="Cambria Bold"/>
                <a:cs typeface="Cambria Bold"/>
                <a:sym typeface="Cambria Bold"/>
              </a:rPr>
              <a:t>   3 07    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021727" y="6282549"/>
            <a:ext cx="2956069" cy="1005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119"/>
              </a:lnSpc>
            </a:pPr>
            <a:r>
              <a:rPr lang="en-US" sz="5799" dirty="0">
                <a:solidFill>
                  <a:srgbClr val="2A5E3B"/>
                </a:solidFill>
                <a:latin typeface="Cambria Bold"/>
                <a:ea typeface="Cambria Bold"/>
                <a:cs typeface="Cambria Bold"/>
                <a:sym typeface="Cambria Bold"/>
              </a:rPr>
              <a:t>4 605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545121" y="2846998"/>
            <a:ext cx="673779" cy="984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799" dirty="0">
                <a:solidFill>
                  <a:srgbClr val="2A5E3B"/>
                </a:solidFill>
                <a:latin typeface="Cambria Bold"/>
                <a:ea typeface="Cambria Bold"/>
                <a:cs typeface="Cambria Bold"/>
                <a:sym typeface="Cambria Bold"/>
              </a:rPr>
              <a:t>×</a:t>
            </a:r>
            <a:endParaRPr lang="en-US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6882010" y="6215939"/>
            <a:ext cx="2507003" cy="0"/>
          </a:xfrm>
          <a:prstGeom prst="line">
            <a:avLst/>
          </a:prstGeom>
          <a:ln w="57150">
            <a:solidFill>
              <a:srgbClr val="2A5E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 48"/>
          <p:cNvGrpSpPr/>
          <p:nvPr/>
        </p:nvGrpSpPr>
        <p:grpSpPr>
          <a:xfrm>
            <a:off x="12496446" y="2636298"/>
            <a:ext cx="4397943" cy="6125594"/>
            <a:chOff x="12496446" y="2636298"/>
            <a:chExt cx="4397943" cy="6125594"/>
          </a:xfrm>
        </p:grpSpPr>
        <p:grpSp>
          <p:nvGrpSpPr>
            <p:cNvPr id="47" name="Group 46"/>
            <p:cNvGrpSpPr/>
            <p:nvPr/>
          </p:nvGrpSpPr>
          <p:grpSpPr>
            <a:xfrm>
              <a:off x="12496446" y="2636298"/>
              <a:ext cx="4397943" cy="6125594"/>
              <a:chOff x="12428031" y="2459706"/>
              <a:chExt cx="4397943" cy="6125594"/>
            </a:xfrm>
          </p:grpSpPr>
          <p:grpSp>
            <p:nvGrpSpPr>
              <p:cNvPr id="29" name="Group 28"/>
              <p:cNvGrpSpPr/>
              <p:nvPr/>
            </p:nvGrpSpPr>
            <p:grpSpPr>
              <a:xfrm>
                <a:off x="15080971" y="2572173"/>
                <a:ext cx="1745003" cy="2037224"/>
                <a:chOff x="15011400" y="2455473"/>
                <a:chExt cx="1745003" cy="2037224"/>
              </a:xfrm>
            </p:grpSpPr>
            <p:cxnSp>
              <p:nvCxnSpPr>
                <p:cNvPr id="24" name="Straight Connector 23"/>
                <p:cNvCxnSpPr/>
                <p:nvPr/>
              </p:nvCxnSpPr>
              <p:spPr>
                <a:xfrm>
                  <a:off x="15011400" y="3377053"/>
                  <a:ext cx="1745003" cy="0"/>
                </a:xfrm>
                <a:prstGeom prst="line">
                  <a:avLst/>
                </a:prstGeom>
                <a:ln w="571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/>
                <p:cNvCxnSpPr/>
                <p:nvPr/>
              </p:nvCxnSpPr>
              <p:spPr>
                <a:xfrm flipV="1">
                  <a:off x="15011400" y="2455473"/>
                  <a:ext cx="0" cy="2037224"/>
                </a:xfrm>
                <a:prstGeom prst="line">
                  <a:avLst/>
                </a:prstGeom>
                <a:ln w="571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1" name="Rectangle 30"/>
              <p:cNvSpPr/>
              <p:nvPr/>
            </p:nvSpPr>
            <p:spPr>
              <a:xfrm>
                <a:off x="12444659" y="2459706"/>
                <a:ext cx="4137671" cy="10405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ts val="8119"/>
                  </a:lnSpc>
                </a:pPr>
                <a:r>
                  <a:rPr lang="en-US" sz="5799" dirty="0">
                    <a:solidFill>
                      <a:srgbClr val="002060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4 488       34</a:t>
                </a: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12449997" y="3493753"/>
                <a:ext cx="1229824" cy="9847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5799" dirty="0">
                    <a:solidFill>
                      <a:srgbClr val="002060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3 4</a:t>
                </a:r>
                <a:endParaRPr lang="en-US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12428031" y="4348272"/>
                <a:ext cx="1670650" cy="9847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5799" dirty="0">
                    <a:solidFill>
                      <a:srgbClr val="002060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1 08</a:t>
                </a:r>
                <a:endParaRPr lang="en-US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12428031" y="5208603"/>
                <a:ext cx="1670650" cy="9847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5799" dirty="0">
                    <a:solidFill>
                      <a:srgbClr val="002060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1 02</a:t>
                </a:r>
                <a:endParaRPr lang="en-US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13447176" y="6059005"/>
                <a:ext cx="1066318" cy="9847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5799" dirty="0">
                    <a:solidFill>
                      <a:srgbClr val="002060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68</a:t>
                </a:r>
                <a:endParaRPr lang="en-US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13447176" y="6829774"/>
                <a:ext cx="1066318" cy="9847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5799" dirty="0">
                    <a:solidFill>
                      <a:srgbClr val="002060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68</a:t>
                </a:r>
                <a:endParaRPr lang="en-US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13893962" y="7600543"/>
                <a:ext cx="625492" cy="9847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5799" dirty="0">
                    <a:solidFill>
                      <a:srgbClr val="002060"/>
                    </a:solidFill>
                    <a:latin typeface="Cambria Bold"/>
                    <a:ea typeface="Cambria Bold"/>
                    <a:cs typeface="Cambria Bold"/>
                    <a:sym typeface="Cambria Bold"/>
                  </a:rPr>
                  <a:t>0</a:t>
                </a:r>
                <a:endParaRPr lang="en-US" dirty="0">
                  <a:solidFill>
                    <a:srgbClr val="002060"/>
                  </a:solidFill>
                </a:endParaRPr>
              </a:p>
            </p:txBody>
          </p:sp>
          <p:cxnSp>
            <p:nvCxnSpPr>
              <p:cNvPr id="39" name="Straight Connector 38"/>
              <p:cNvCxnSpPr/>
              <p:nvPr/>
            </p:nvCxnSpPr>
            <p:spPr>
              <a:xfrm>
                <a:off x="12428031" y="4349965"/>
                <a:ext cx="1250706" cy="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12574674" y="6181913"/>
                <a:ext cx="2134804" cy="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13447176" y="7802635"/>
                <a:ext cx="1262302" cy="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8" name="Rectangle 47"/>
            <p:cNvSpPr/>
            <p:nvPr/>
          </p:nvSpPr>
          <p:spPr>
            <a:xfrm>
              <a:off x="15325250" y="3704957"/>
              <a:ext cx="1507144" cy="9847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5799" dirty="0">
                  <a:solidFill>
                    <a:srgbClr val="002060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132</a:t>
              </a:r>
              <a:endParaRPr lang="en-US" dirty="0">
                <a:solidFill>
                  <a:srgbClr val="002060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D2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3" name="Group 3"/>
          <p:cNvGrpSpPr/>
          <p:nvPr/>
        </p:nvGrpSpPr>
        <p:grpSpPr>
          <a:xfrm>
            <a:off x="487293" y="375433"/>
            <a:ext cx="17313414" cy="9536134"/>
            <a:chOff x="0" y="0"/>
            <a:chExt cx="4559911" cy="25115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59912" cy="2511574"/>
            </a:xfrm>
            <a:custGeom>
              <a:avLst/>
              <a:gdLst/>
              <a:ahLst/>
              <a:cxnLst/>
              <a:rect l="l" t="t" r="r" b="b"/>
              <a:pathLst>
                <a:path w="4559912" h="2511574">
                  <a:moveTo>
                    <a:pt x="22805" y="0"/>
                  </a:moveTo>
                  <a:lnTo>
                    <a:pt x="4537106" y="0"/>
                  </a:lnTo>
                  <a:cubicBezTo>
                    <a:pt x="4549701" y="0"/>
                    <a:pt x="4559912" y="10210"/>
                    <a:pt x="4559912" y="22805"/>
                  </a:cubicBezTo>
                  <a:lnTo>
                    <a:pt x="4559912" y="2488769"/>
                  </a:lnTo>
                  <a:cubicBezTo>
                    <a:pt x="4559912" y="2501364"/>
                    <a:pt x="4549701" y="2511574"/>
                    <a:pt x="4537106" y="2511574"/>
                  </a:cubicBezTo>
                  <a:lnTo>
                    <a:pt x="22805" y="2511574"/>
                  </a:lnTo>
                  <a:cubicBezTo>
                    <a:pt x="10210" y="2511574"/>
                    <a:pt x="0" y="2501364"/>
                    <a:pt x="0" y="2488769"/>
                  </a:cubicBezTo>
                  <a:lnTo>
                    <a:pt x="0" y="22805"/>
                  </a:lnTo>
                  <a:cubicBezTo>
                    <a:pt x="0" y="10210"/>
                    <a:pt x="10210" y="0"/>
                    <a:pt x="2280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59911" cy="25591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716835" y="1961706"/>
            <a:ext cx="5946724" cy="7296594"/>
          </a:xfrm>
          <a:custGeom>
            <a:avLst/>
            <a:gdLst/>
            <a:ahLst/>
            <a:cxnLst/>
            <a:rect l="l" t="t" r="r" b="b"/>
            <a:pathLst>
              <a:path w="5946724" h="7296594">
                <a:moveTo>
                  <a:pt x="0" y="0"/>
                </a:moveTo>
                <a:lnTo>
                  <a:pt x="5946724" y="0"/>
                </a:lnTo>
                <a:lnTo>
                  <a:pt x="5946724" y="7296594"/>
                </a:lnTo>
                <a:lnTo>
                  <a:pt x="0" y="7296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7" name="Freeform 7"/>
          <p:cNvSpPr/>
          <p:nvPr/>
        </p:nvSpPr>
        <p:spPr>
          <a:xfrm>
            <a:off x="9299701" y="4420589"/>
            <a:ext cx="4231157" cy="4114800"/>
          </a:xfrm>
          <a:custGeom>
            <a:avLst/>
            <a:gdLst/>
            <a:ahLst/>
            <a:cxnLst/>
            <a:rect l="l" t="t" r="r" b="b"/>
            <a:pathLst>
              <a:path w="4231157" h="4114800">
                <a:moveTo>
                  <a:pt x="0" y="0"/>
                </a:moveTo>
                <a:lnTo>
                  <a:pt x="4231157" y="0"/>
                </a:lnTo>
                <a:lnTo>
                  <a:pt x="423115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8" name="TextBox 8"/>
          <p:cNvSpPr txBox="1"/>
          <p:nvPr/>
        </p:nvSpPr>
        <p:spPr>
          <a:xfrm>
            <a:off x="6663559" y="876300"/>
            <a:ext cx="10351344" cy="2491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28"/>
              </a:lnSpc>
            </a:pPr>
            <a:r>
              <a:rPr lang="en-US" sz="7091">
                <a:solidFill>
                  <a:srgbClr val="009142"/>
                </a:solidFill>
                <a:latin typeface="Cambria Bold"/>
                <a:ea typeface="Cambria Bold"/>
                <a:cs typeface="Cambria Bold"/>
                <a:sym typeface="Cambria Bold"/>
              </a:rPr>
              <a:t>Đã phát hiện ra dấu chân của người bạn thứ nhất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D2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3" name="Group 3"/>
          <p:cNvGrpSpPr/>
          <p:nvPr/>
        </p:nvGrpSpPr>
        <p:grpSpPr>
          <a:xfrm>
            <a:off x="487293" y="375433"/>
            <a:ext cx="17313414" cy="9536134"/>
            <a:chOff x="0" y="0"/>
            <a:chExt cx="4559911" cy="25115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59912" cy="2511574"/>
            </a:xfrm>
            <a:custGeom>
              <a:avLst/>
              <a:gdLst/>
              <a:ahLst/>
              <a:cxnLst/>
              <a:rect l="l" t="t" r="r" b="b"/>
              <a:pathLst>
                <a:path w="4559912" h="2511574">
                  <a:moveTo>
                    <a:pt x="22805" y="0"/>
                  </a:moveTo>
                  <a:lnTo>
                    <a:pt x="4537106" y="0"/>
                  </a:lnTo>
                  <a:cubicBezTo>
                    <a:pt x="4549701" y="0"/>
                    <a:pt x="4559912" y="10210"/>
                    <a:pt x="4559912" y="22805"/>
                  </a:cubicBezTo>
                  <a:lnTo>
                    <a:pt x="4559912" y="2488769"/>
                  </a:lnTo>
                  <a:cubicBezTo>
                    <a:pt x="4559912" y="2501364"/>
                    <a:pt x="4549701" y="2511574"/>
                    <a:pt x="4537106" y="2511574"/>
                  </a:cubicBezTo>
                  <a:lnTo>
                    <a:pt x="22805" y="2511574"/>
                  </a:lnTo>
                  <a:cubicBezTo>
                    <a:pt x="10210" y="2511574"/>
                    <a:pt x="0" y="2501364"/>
                    <a:pt x="0" y="2488769"/>
                  </a:cubicBezTo>
                  <a:lnTo>
                    <a:pt x="0" y="22805"/>
                  </a:lnTo>
                  <a:cubicBezTo>
                    <a:pt x="0" y="10210"/>
                    <a:pt x="10210" y="0"/>
                    <a:pt x="2280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59911" cy="25591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-152400" y="5792745"/>
            <a:ext cx="5026465" cy="4467528"/>
            <a:chOff x="613877" y="675972"/>
            <a:chExt cx="5026465" cy="4467528"/>
          </a:xfrm>
        </p:grpSpPr>
        <p:sp>
          <p:nvSpPr>
            <p:cNvPr id="6" name="Freeform 6"/>
            <p:cNvSpPr/>
            <p:nvPr/>
          </p:nvSpPr>
          <p:spPr>
            <a:xfrm flipH="1">
              <a:off x="1028700" y="675972"/>
              <a:ext cx="4611642" cy="4467528"/>
            </a:xfrm>
            <a:custGeom>
              <a:avLst/>
              <a:gdLst/>
              <a:ahLst/>
              <a:cxnLst/>
              <a:rect l="l" t="t" r="r" b="b"/>
              <a:pathLst>
                <a:path w="4611642" h="4467528">
                  <a:moveTo>
                    <a:pt x="4611642" y="0"/>
                  </a:moveTo>
                  <a:lnTo>
                    <a:pt x="0" y="0"/>
                  </a:lnTo>
                  <a:lnTo>
                    <a:pt x="0" y="4467528"/>
                  </a:lnTo>
                  <a:lnTo>
                    <a:pt x="4611642" y="4467528"/>
                  </a:lnTo>
                  <a:lnTo>
                    <a:pt x="4611642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7" name="Freeform 7"/>
            <p:cNvSpPr/>
            <p:nvPr/>
          </p:nvSpPr>
          <p:spPr>
            <a:xfrm>
              <a:off x="613877" y="3729713"/>
              <a:ext cx="2399639" cy="1413787"/>
            </a:xfrm>
            <a:custGeom>
              <a:avLst/>
              <a:gdLst/>
              <a:ahLst/>
              <a:cxnLst/>
              <a:rect l="l" t="t" r="r" b="b"/>
              <a:pathLst>
                <a:path w="2399639" h="1413787">
                  <a:moveTo>
                    <a:pt x="0" y="0"/>
                  </a:moveTo>
                  <a:lnTo>
                    <a:pt x="2399639" y="0"/>
                  </a:lnTo>
                  <a:lnTo>
                    <a:pt x="2399639" y="1413787"/>
                  </a:lnTo>
                  <a:lnTo>
                    <a:pt x="0" y="14137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</p:grpSp>
      <p:sp>
        <p:nvSpPr>
          <p:cNvPr id="8" name="Freeform 8"/>
          <p:cNvSpPr/>
          <p:nvPr/>
        </p:nvSpPr>
        <p:spPr>
          <a:xfrm>
            <a:off x="4142819" y="1129156"/>
            <a:ext cx="2127557" cy="2911138"/>
          </a:xfrm>
          <a:custGeom>
            <a:avLst/>
            <a:gdLst/>
            <a:ahLst/>
            <a:cxnLst/>
            <a:rect l="l" t="t" r="r" b="b"/>
            <a:pathLst>
              <a:path w="2127557" h="2911138">
                <a:moveTo>
                  <a:pt x="0" y="0"/>
                </a:moveTo>
                <a:lnTo>
                  <a:pt x="2127557" y="0"/>
                </a:lnTo>
                <a:lnTo>
                  <a:pt x="2127557" y="2911138"/>
                </a:lnTo>
                <a:lnTo>
                  <a:pt x="0" y="29111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9" name="TextBox 9"/>
          <p:cNvSpPr txBox="1"/>
          <p:nvPr/>
        </p:nvSpPr>
        <p:spPr>
          <a:xfrm>
            <a:off x="6166157" y="1166502"/>
            <a:ext cx="10896600" cy="32316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dirty="0" err="1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Không</a:t>
            </a:r>
            <a:r>
              <a:rPr lang="en-US" sz="6000" dirty="0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thực</a:t>
            </a:r>
            <a:r>
              <a:rPr lang="en-US" sz="6000" dirty="0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hiện</a:t>
            </a:r>
            <a:r>
              <a:rPr lang="en-US" sz="6000" dirty="0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phép</a:t>
            </a:r>
            <a:r>
              <a:rPr lang="en-US" sz="6000" dirty="0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tính</a:t>
            </a:r>
            <a:r>
              <a:rPr lang="en-US" sz="6000" dirty="0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, </a:t>
            </a:r>
            <a:r>
              <a:rPr lang="en-US" sz="6000" dirty="0" err="1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hãy</a:t>
            </a:r>
            <a:r>
              <a:rPr lang="en-US" sz="6000" dirty="0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tìm</a:t>
            </a:r>
            <a:r>
              <a:rPr lang="en-US" sz="6000" dirty="0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các</a:t>
            </a:r>
            <a:r>
              <a:rPr lang="en-US" sz="6000" dirty="0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phép</a:t>
            </a:r>
            <a:r>
              <a:rPr lang="en-US" sz="6000" dirty="0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tính</a:t>
            </a:r>
            <a:r>
              <a:rPr lang="en-US" sz="6000" dirty="0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có</a:t>
            </a:r>
            <a:r>
              <a:rPr lang="en-US" sz="6000" dirty="0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giá</a:t>
            </a:r>
            <a:r>
              <a:rPr lang="en-US" sz="6000" dirty="0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trị</a:t>
            </a:r>
            <a:r>
              <a:rPr lang="en-US" sz="6000" dirty="0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bằng</a:t>
            </a:r>
            <a:r>
              <a:rPr lang="en-US" sz="6000" dirty="0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6000" dirty="0" err="1">
                <a:solidFill>
                  <a:srgbClr val="E63B2A"/>
                </a:solidFill>
                <a:latin typeface="Cambria Bold"/>
                <a:ea typeface="Cambria Bold"/>
                <a:cs typeface="Cambria Bold"/>
                <a:sym typeface="Cambria Bold"/>
              </a:rPr>
              <a:t>nhau</a:t>
            </a:r>
            <a:endParaRPr lang="en-US" sz="6000" dirty="0">
              <a:solidFill>
                <a:srgbClr val="E63B2A"/>
              </a:solidFill>
              <a:latin typeface="Cambria Bold"/>
              <a:ea typeface="Cambria Bold"/>
              <a:cs typeface="Cambria Bold"/>
              <a:sym typeface="Cambria Bold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4141682" y="4157851"/>
            <a:ext cx="13577776" cy="5599797"/>
          </a:xfrm>
          <a:custGeom>
            <a:avLst/>
            <a:gdLst/>
            <a:ahLst/>
            <a:cxnLst/>
            <a:rect l="l" t="t" r="r" b="b"/>
            <a:pathLst>
              <a:path w="13577776" h="5599797">
                <a:moveTo>
                  <a:pt x="0" y="0"/>
                </a:moveTo>
                <a:lnTo>
                  <a:pt x="13577776" y="0"/>
                </a:lnTo>
                <a:lnTo>
                  <a:pt x="13577776" y="5599797"/>
                </a:lnTo>
                <a:lnTo>
                  <a:pt x="0" y="559979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402" r="-402" b="-1841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1" name="Rounded Rectangular Callout 10"/>
          <p:cNvSpPr/>
          <p:nvPr/>
        </p:nvSpPr>
        <p:spPr>
          <a:xfrm>
            <a:off x="785926" y="3532807"/>
            <a:ext cx="3274507" cy="1780872"/>
          </a:xfrm>
          <a:prstGeom prst="wedgeRoundRectCallout">
            <a:avLst>
              <a:gd name="adj1" fmla="val 26393"/>
              <a:gd name="adj2" fmla="val 79031"/>
              <a:gd name="adj3" fmla="val 16667"/>
            </a:avLst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đôi</a:t>
            </a:r>
            <a:endParaRPr lang="en-US" sz="48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D2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3" name="Group 3"/>
          <p:cNvGrpSpPr/>
          <p:nvPr/>
        </p:nvGrpSpPr>
        <p:grpSpPr>
          <a:xfrm>
            <a:off x="487293" y="375433"/>
            <a:ext cx="17313414" cy="9536134"/>
            <a:chOff x="0" y="0"/>
            <a:chExt cx="4559911" cy="25115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59912" cy="2511574"/>
            </a:xfrm>
            <a:custGeom>
              <a:avLst/>
              <a:gdLst/>
              <a:ahLst/>
              <a:cxnLst/>
              <a:rect l="l" t="t" r="r" b="b"/>
              <a:pathLst>
                <a:path w="4559912" h="2511574">
                  <a:moveTo>
                    <a:pt x="22805" y="0"/>
                  </a:moveTo>
                  <a:lnTo>
                    <a:pt x="4537106" y="0"/>
                  </a:lnTo>
                  <a:cubicBezTo>
                    <a:pt x="4549701" y="0"/>
                    <a:pt x="4559912" y="10210"/>
                    <a:pt x="4559912" y="22805"/>
                  </a:cubicBezTo>
                  <a:lnTo>
                    <a:pt x="4559912" y="2488769"/>
                  </a:lnTo>
                  <a:cubicBezTo>
                    <a:pt x="4559912" y="2501364"/>
                    <a:pt x="4549701" y="2511574"/>
                    <a:pt x="4537106" y="2511574"/>
                  </a:cubicBezTo>
                  <a:lnTo>
                    <a:pt x="22805" y="2511574"/>
                  </a:lnTo>
                  <a:cubicBezTo>
                    <a:pt x="10210" y="2511574"/>
                    <a:pt x="0" y="2501364"/>
                    <a:pt x="0" y="2488769"/>
                  </a:cubicBezTo>
                  <a:lnTo>
                    <a:pt x="0" y="22805"/>
                  </a:lnTo>
                  <a:cubicBezTo>
                    <a:pt x="0" y="10210"/>
                    <a:pt x="10210" y="0"/>
                    <a:pt x="2280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59911" cy="25591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cxnSp>
        <p:nvCxnSpPr>
          <p:cNvPr id="21" name="Straight Connector 20"/>
          <p:cNvCxnSpPr/>
          <p:nvPr/>
        </p:nvCxnSpPr>
        <p:spPr>
          <a:xfrm>
            <a:off x="685800" y="2781300"/>
            <a:ext cx="16535400" cy="0"/>
          </a:xfrm>
          <a:prstGeom prst="line">
            <a:avLst/>
          </a:prstGeom>
          <a:ln w="762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85800" y="5022484"/>
            <a:ext cx="16535400" cy="0"/>
          </a:xfrm>
          <a:prstGeom prst="line">
            <a:avLst/>
          </a:prstGeom>
          <a:ln w="762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85800" y="7505700"/>
            <a:ext cx="16535400" cy="0"/>
          </a:xfrm>
          <a:prstGeom prst="line">
            <a:avLst/>
          </a:prstGeom>
          <a:ln w="762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reeform 6"/>
          <p:cNvSpPr/>
          <p:nvPr/>
        </p:nvSpPr>
        <p:spPr>
          <a:xfrm>
            <a:off x="527945" y="474369"/>
            <a:ext cx="5377555" cy="1958087"/>
          </a:xfrm>
          <a:custGeom>
            <a:avLst/>
            <a:gdLst/>
            <a:ahLst/>
            <a:cxnLst/>
            <a:rect l="l" t="t" r="r" b="b"/>
            <a:pathLst>
              <a:path w="15631909" h="6377619">
                <a:moveTo>
                  <a:pt x="0" y="0"/>
                </a:moveTo>
                <a:lnTo>
                  <a:pt x="15631910" y="0"/>
                </a:lnTo>
                <a:lnTo>
                  <a:pt x="15631910" y="6377619"/>
                </a:lnTo>
                <a:lnTo>
                  <a:pt x="0" y="63776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/>
            <a:stretch>
              <a:fillRect l="-1168" t="-3540" r="-191857" b="-231768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3" name="Freeform 6"/>
          <p:cNvSpPr/>
          <p:nvPr/>
        </p:nvSpPr>
        <p:spPr>
          <a:xfrm>
            <a:off x="11876291" y="414622"/>
            <a:ext cx="4659109" cy="2156430"/>
          </a:xfrm>
          <a:custGeom>
            <a:avLst/>
            <a:gdLst/>
            <a:ahLst/>
            <a:cxnLst/>
            <a:rect l="l" t="t" r="r" b="b"/>
            <a:pathLst>
              <a:path w="15631909" h="6377619">
                <a:moveTo>
                  <a:pt x="0" y="0"/>
                </a:moveTo>
                <a:lnTo>
                  <a:pt x="15631910" y="0"/>
                </a:lnTo>
                <a:lnTo>
                  <a:pt x="15631910" y="6377619"/>
                </a:lnTo>
                <a:lnTo>
                  <a:pt x="0" y="63776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/>
            <a:stretch>
              <a:fillRect l="-236861" t="-3215" r="-1349" b="-201253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4" name="Freeform 6"/>
          <p:cNvSpPr/>
          <p:nvPr/>
        </p:nvSpPr>
        <p:spPr>
          <a:xfrm>
            <a:off x="6260545" y="414622"/>
            <a:ext cx="5486400" cy="2359269"/>
          </a:xfrm>
          <a:custGeom>
            <a:avLst/>
            <a:gdLst/>
            <a:ahLst/>
            <a:cxnLst/>
            <a:rect l="l" t="t" r="r" b="b"/>
            <a:pathLst>
              <a:path w="15631909" h="6377619">
                <a:moveTo>
                  <a:pt x="0" y="0"/>
                </a:moveTo>
                <a:lnTo>
                  <a:pt x="15631910" y="0"/>
                </a:lnTo>
                <a:lnTo>
                  <a:pt x="15631910" y="6377619"/>
                </a:lnTo>
                <a:lnTo>
                  <a:pt x="0" y="63776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/>
            <a:stretch>
              <a:fillRect l="-99161" t="-2938" r="-88052" b="-175352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5" name="Freeform 6"/>
          <p:cNvSpPr/>
          <p:nvPr/>
        </p:nvSpPr>
        <p:spPr>
          <a:xfrm>
            <a:off x="2209800" y="2781300"/>
            <a:ext cx="5638801" cy="2286000"/>
          </a:xfrm>
          <a:custGeom>
            <a:avLst/>
            <a:gdLst/>
            <a:ahLst/>
            <a:cxnLst/>
            <a:rect l="l" t="t" r="r" b="b"/>
            <a:pathLst>
              <a:path w="15631909" h="6377619">
                <a:moveTo>
                  <a:pt x="0" y="0"/>
                </a:moveTo>
                <a:lnTo>
                  <a:pt x="15631910" y="0"/>
                </a:lnTo>
                <a:lnTo>
                  <a:pt x="15631910" y="6377619"/>
                </a:lnTo>
                <a:lnTo>
                  <a:pt x="0" y="63776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/>
            <a:stretch>
              <a:fillRect l="-24088" t="-93686" r="-155362" b="-93526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6" name="Freeform 6"/>
          <p:cNvSpPr/>
          <p:nvPr/>
        </p:nvSpPr>
        <p:spPr>
          <a:xfrm>
            <a:off x="10644945" y="2938580"/>
            <a:ext cx="5257800" cy="1981200"/>
          </a:xfrm>
          <a:custGeom>
            <a:avLst/>
            <a:gdLst/>
            <a:ahLst/>
            <a:cxnLst/>
            <a:rect l="l" t="t" r="r" b="b"/>
            <a:pathLst>
              <a:path w="15631909" h="6377619">
                <a:moveTo>
                  <a:pt x="0" y="0"/>
                </a:moveTo>
                <a:lnTo>
                  <a:pt x="15631910" y="0"/>
                </a:lnTo>
                <a:lnTo>
                  <a:pt x="15631910" y="6377619"/>
                </a:lnTo>
                <a:lnTo>
                  <a:pt x="0" y="63776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/>
            <a:stretch>
              <a:fillRect l="-185462" t="-120955" r="-14238" b="-110440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7" name="Freeform 6"/>
          <p:cNvSpPr/>
          <p:nvPr/>
        </p:nvSpPr>
        <p:spPr>
          <a:xfrm>
            <a:off x="311136" y="5273171"/>
            <a:ext cx="5105399" cy="2113350"/>
          </a:xfrm>
          <a:custGeom>
            <a:avLst/>
            <a:gdLst/>
            <a:ahLst/>
            <a:cxnLst/>
            <a:rect l="l" t="t" r="r" b="b"/>
            <a:pathLst>
              <a:path w="15631909" h="6377619">
                <a:moveTo>
                  <a:pt x="0" y="0"/>
                </a:moveTo>
                <a:lnTo>
                  <a:pt x="15631910" y="0"/>
                </a:lnTo>
                <a:lnTo>
                  <a:pt x="15631910" y="6377619"/>
                </a:lnTo>
                <a:lnTo>
                  <a:pt x="0" y="63776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/>
            <a:stretch>
              <a:fillRect l="-1230" t="-205058" r="-207416" b="-5616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8" name="Freeform 6"/>
          <p:cNvSpPr/>
          <p:nvPr/>
        </p:nvSpPr>
        <p:spPr>
          <a:xfrm>
            <a:off x="5813859" y="5311271"/>
            <a:ext cx="4724400" cy="2037150"/>
          </a:xfrm>
          <a:custGeom>
            <a:avLst/>
            <a:gdLst/>
            <a:ahLst/>
            <a:cxnLst/>
            <a:rect l="l" t="t" r="r" b="b"/>
            <a:pathLst>
              <a:path w="15631909" h="6377619">
                <a:moveTo>
                  <a:pt x="0" y="0"/>
                </a:moveTo>
                <a:lnTo>
                  <a:pt x="15631910" y="0"/>
                </a:lnTo>
                <a:lnTo>
                  <a:pt x="15631910" y="6377619"/>
                </a:lnTo>
                <a:lnTo>
                  <a:pt x="0" y="63776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/>
            <a:stretch>
              <a:fillRect l="-108704" t="-216470" r="-124833" b="-5826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9" name="Freeform 6"/>
          <p:cNvSpPr/>
          <p:nvPr/>
        </p:nvSpPr>
        <p:spPr>
          <a:xfrm>
            <a:off x="10972800" y="5338349"/>
            <a:ext cx="5562600" cy="1905000"/>
          </a:xfrm>
          <a:custGeom>
            <a:avLst/>
            <a:gdLst/>
            <a:ahLst/>
            <a:cxnLst/>
            <a:rect l="l" t="t" r="r" b="b"/>
            <a:pathLst>
              <a:path w="15631909" h="6377619">
                <a:moveTo>
                  <a:pt x="0" y="0"/>
                </a:moveTo>
                <a:lnTo>
                  <a:pt x="15631910" y="0"/>
                </a:lnTo>
                <a:lnTo>
                  <a:pt x="15631910" y="6377619"/>
                </a:lnTo>
                <a:lnTo>
                  <a:pt x="0" y="63776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/>
            <a:stretch>
              <a:fillRect l="-175885" t="-231487" r="-7393" b="-13167"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20" name="Group 19"/>
          <p:cNvGrpSpPr/>
          <p:nvPr/>
        </p:nvGrpSpPr>
        <p:grpSpPr>
          <a:xfrm>
            <a:off x="-152400" y="5792745"/>
            <a:ext cx="5026465" cy="4467528"/>
            <a:chOff x="613877" y="675972"/>
            <a:chExt cx="5026465" cy="4467528"/>
          </a:xfrm>
        </p:grpSpPr>
        <p:sp>
          <p:nvSpPr>
            <p:cNvPr id="24" name="Freeform 6"/>
            <p:cNvSpPr/>
            <p:nvPr/>
          </p:nvSpPr>
          <p:spPr>
            <a:xfrm flipH="1">
              <a:off x="1028700" y="675972"/>
              <a:ext cx="4611642" cy="4467528"/>
            </a:xfrm>
            <a:custGeom>
              <a:avLst/>
              <a:gdLst/>
              <a:ahLst/>
              <a:cxnLst/>
              <a:rect l="l" t="t" r="r" b="b"/>
              <a:pathLst>
                <a:path w="4611642" h="4467528">
                  <a:moveTo>
                    <a:pt x="4611642" y="0"/>
                  </a:moveTo>
                  <a:lnTo>
                    <a:pt x="0" y="0"/>
                  </a:lnTo>
                  <a:lnTo>
                    <a:pt x="0" y="4467528"/>
                  </a:lnTo>
                  <a:lnTo>
                    <a:pt x="4611642" y="4467528"/>
                  </a:lnTo>
                  <a:lnTo>
                    <a:pt x="4611642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25" name="Freeform 7"/>
            <p:cNvSpPr/>
            <p:nvPr/>
          </p:nvSpPr>
          <p:spPr>
            <a:xfrm>
              <a:off x="613877" y="3729713"/>
              <a:ext cx="2399639" cy="1413787"/>
            </a:xfrm>
            <a:custGeom>
              <a:avLst/>
              <a:gdLst/>
              <a:ahLst/>
              <a:cxnLst/>
              <a:rect l="l" t="t" r="r" b="b"/>
              <a:pathLst>
                <a:path w="2399639" h="1413787">
                  <a:moveTo>
                    <a:pt x="0" y="0"/>
                  </a:moveTo>
                  <a:lnTo>
                    <a:pt x="2399639" y="0"/>
                  </a:lnTo>
                  <a:lnTo>
                    <a:pt x="2399639" y="1413787"/>
                  </a:lnTo>
                  <a:lnTo>
                    <a:pt x="0" y="14137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</p:grpSp>
      <p:sp>
        <p:nvSpPr>
          <p:cNvPr id="26" name="Rounded Rectangular Callout 25"/>
          <p:cNvSpPr/>
          <p:nvPr/>
        </p:nvSpPr>
        <p:spPr>
          <a:xfrm>
            <a:off x="6156982" y="7469119"/>
            <a:ext cx="3274507" cy="1780872"/>
          </a:xfrm>
          <a:prstGeom prst="wedgeRoundRectCallout">
            <a:avLst>
              <a:gd name="adj1" fmla="val -98995"/>
              <a:gd name="adj2" fmla="val 5536"/>
              <a:gd name="adj3" fmla="val 16667"/>
            </a:avLst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4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endParaRPr lang="en-US" sz="48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07407E-6 L -3.33333E-6 0.2365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82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7284E-6 L -0.12118 0.703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9" y="35185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29332 0.22963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61" y="1148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2.22222E-6 L 0.04531 -0.4603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3" y="-22809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1.7284E-6 L -0.50174 0.2364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43" y="114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36222746B9DD4E9009FC74C2167E69" ma:contentTypeVersion="18" ma:contentTypeDescription="Create a new document." ma:contentTypeScope="" ma:versionID="d5ccb3920f029d15265d74a0778defc7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f704b1491f81a652d21bdfc6bed40c6d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1E83E572-7DFD-4296-B39A-40452B9DFB8C}"/>
</file>

<file path=customXml/itemProps2.xml><?xml version="1.0" encoding="utf-8"?>
<ds:datastoreItem xmlns:ds="http://schemas.openxmlformats.org/officeDocument/2006/customXml" ds:itemID="{C81E73F6-31E7-4646-9A3A-A6E565770905}"/>
</file>

<file path=customXml/itemProps3.xml><?xml version="1.0" encoding="utf-8"?>
<ds:datastoreItem xmlns:ds="http://schemas.openxmlformats.org/officeDocument/2006/customXml" ds:itemID="{D4756D58-E0B7-422D-B93C-5D84EE0F2232}"/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594</Words>
  <Application>Microsoft Macintosh PowerPoint</Application>
  <PresentationFormat>Custom</PresentationFormat>
  <Paragraphs>76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Calibri</vt:lpstr>
      <vt:lpstr>Wingdings</vt:lpstr>
      <vt:lpstr>Cambria Bold</vt:lpstr>
      <vt:lpstr>Cambria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T1_B2_(T1) OnTapCacPhepTinhVoiSTN_MNT</dc:title>
  <cp:lastModifiedBy>Trần Mai Linh</cp:lastModifiedBy>
  <cp:revision>84</cp:revision>
  <dcterms:created xsi:type="dcterms:W3CDTF">2006-08-16T00:00:00Z</dcterms:created>
  <dcterms:modified xsi:type="dcterms:W3CDTF">2024-09-08T16:13:10Z</dcterms:modified>
  <dc:identifier>DAGHcNBz0Ys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