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7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CA96709-4B16-A38B-5619-B33D6F728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26670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ADC03D8-962F-14E3-6225-3C370C381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26670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4832F5-5A93-5826-EC4C-A52FFD28F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7581900"/>
            <a:ext cx="2304753" cy="2304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C462A5C-76BF-4C57-B26B-CEA0B5497775}"/>
</file>

<file path=customXml/itemProps2.xml><?xml version="1.0" encoding="utf-8"?>
<ds:datastoreItem xmlns:ds="http://schemas.openxmlformats.org/officeDocument/2006/customXml" ds:itemID="{90B7FA9E-183E-4141-93F8-87C3F58C0959}"/>
</file>

<file path=customXml/itemProps3.xml><?xml version="1.0" encoding="utf-8"?>
<ds:datastoreItem xmlns:ds="http://schemas.openxmlformats.org/officeDocument/2006/customXml" ds:itemID="{4D32EC4B-D3F9-420D-8C83-AE88DB281397}"/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508</Words>
  <Application>Microsoft Office PowerPoint</Application>
  <PresentationFormat>Custom</PresentationFormat>
  <Paragraphs>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#9Slide06 SVNDope Script</vt:lpstr>
      <vt:lpstr>Arial</vt:lpstr>
      <vt:lpstr>Calibri</vt:lpstr>
      <vt:lpstr>Cambria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Thao Tran</cp:lastModifiedBy>
  <cp:revision>80</cp:revision>
  <dcterms:created xsi:type="dcterms:W3CDTF">2006-08-16T00:00:00Z</dcterms:created>
  <dcterms:modified xsi:type="dcterms:W3CDTF">2024-10-10T07:48:39Z</dcterms:modified>
  <dc:identifier>DAGRpH26L6w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