
<file path=[Content_Types].xml><?xml version="1.0" encoding="utf-8"?>
<Types xmlns="http://schemas.openxmlformats.org/package/2006/content-types">
  <Default Extension="png" ContentType="image/png"/>
  <Default Extension="mp3" ContentType="audio/mp3"/>
  <Default Extension="jpeg" ContentType="image/jpe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71" r:id="rId4"/>
    <p:sldId id="362" r:id="rId6"/>
    <p:sldId id="259" r:id="rId7"/>
    <p:sldId id="356" r:id="rId8"/>
    <p:sldId id="364" r:id="rId9"/>
    <p:sldId id="365" r:id="rId10"/>
    <p:sldId id="366" r:id="rId11"/>
    <p:sldId id="367" r:id="rId12"/>
    <p:sldId id="355" r:id="rId13"/>
    <p:sldId id="279" r:id="rId14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107"/>
    <p:restoredTop sz="94660"/>
  </p:normalViewPr>
  <p:slideViewPr>
    <p:cSldViewPr snapToGrid="0" showGuides="1">
      <p:cViewPr>
        <p:scale>
          <a:sx n="79" d="100"/>
          <a:sy n="79" d="100"/>
        </p:scale>
        <p:origin x="-78" y="90"/>
      </p:cViewPr>
      <p:guideLst>
        <p:guide orient="horz" pos="2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7" Type="http://schemas.openxmlformats.org/officeDocument/2006/relationships/tableStyles" Target="tableStyles.xml"/><Relationship Id="rId12" Type="http://schemas.openxmlformats.org/officeDocument/2006/relationships/slide" Target="slides/slide8.xml"/><Relationship Id="rId2" Type="http://schemas.openxmlformats.org/officeDocument/2006/relationships/theme" Target="theme/theme1.xml"/><Relationship Id="rId16" Type="http://schemas.openxmlformats.org/officeDocument/2006/relationships/viewProps" Target="viewProps.xml"/><Relationship Id="rId20" Type="http://schemas.openxmlformats.org/officeDocument/2006/relationships/customXml" Target="../customXml/item3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2.xml"/><Relationship Id="rId9" Type="http://schemas.openxmlformats.org/officeDocument/2006/relationships/slide" Target="slides/slide5.xml"/><Relationship Id="rId4" Type="http://schemas.openxmlformats.org/officeDocument/2006/relationships/slide" Target="slides/slide1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  <a:endParaRPr kumimoji="0" lang="en-US" sz="900" b="0" i="0" u="none" strike="noStrike" kern="1200" cap="all" spc="30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136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12192000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  <a:endParaRPr lang="en-US" altLang="zh-CN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endParaRPr lang="en-US" altLang="zh-CN" sz="8000" b="1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  <a:endParaRPr lang="en-US" altLang="zh-CN" sz="8000" b="1">
              <a:solidFill>
                <a:srgbClr val="92A028"/>
              </a:solidFill>
              <a:latin typeface="Times New Roman" panose="02020603050405020304" pitchFamily="18" charset="0"/>
              <a:ea typeface="SimSun" panose="02010600030101010101" pitchFamily="2" charset="-122"/>
              <a:sym typeface="+mn-lt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982595" y="2365693"/>
            <a:ext cx="72644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17</a:t>
            </a:r>
            <a:r>
              <a:rPr sz="400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/>
                <a:latin typeface="Times New Roman" panose="02020603050405020304" pitchFamily="18" charset="0"/>
              </a:rPr>
              <a:t>: TỰ GIÁC HỌC TẬP</a:t>
            </a:r>
            <a:endParaRPr sz="4000" b="1" i="1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3" name="Picture 153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813" y="0"/>
            <a:ext cx="4371975" cy="1381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495300" y="2078038"/>
            <a:ext cx="11202988" cy="2701925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“Hai chú mèo con”, sáng tác: Phan Huỳnh</a:t>
            </a:r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Điểu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1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Anh Thy, Khương Duy – Hai Chú Mèo Ngoa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2750" y="5070475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5" dur="241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763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1" name="Content Placeholder 2"/>
          <p:cNvSpPr/>
          <p:nvPr/>
        </p:nvSpPr>
        <p:spPr>
          <a:xfrm>
            <a:off x="788988" y="1057275"/>
            <a:ext cx="10777537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err="1">
                <a:latin typeface="Times New Roman" panose="02020603050405020304" pitchFamily="18" charset="0"/>
              </a:rPr>
              <a:t>Bạn</a:t>
            </a:r>
            <a:r>
              <a:rPr b="1" err="1">
                <a:latin typeface="Times New Roman" panose="02020603050405020304" pitchFamily="18" charset="0"/>
              </a:rPr>
              <a:t> nào</a:t>
            </a:r>
            <a:r>
              <a:rPr b="1" err="1">
                <a:latin typeface="Times New Roman" panose="02020603050405020304" pitchFamily="18" charset="0"/>
              </a:rPr>
              <a:t> đã</a:t>
            </a:r>
            <a:r>
              <a:rPr b="1" err="1">
                <a:latin typeface="Times New Roman" panose="02020603050405020304" pitchFamily="18" charset="0"/>
              </a:rPr>
              <a:t> tự</a:t>
            </a:r>
            <a:r>
              <a:rPr b="1" err="1">
                <a:latin typeface="Times New Roman" panose="02020603050405020304" pitchFamily="18" charset="0"/>
              </a:rPr>
              <a:t> giác</a:t>
            </a:r>
            <a:r>
              <a:rPr b="1" err="1">
                <a:latin typeface="Times New Roman" panose="02020603050405020304" pitchFamily="18" charset="0"/>
              </a:rPr>
              <a:t> học</a:t>
            </a:r>
            <a:r>
              <a:rPr b="1" err="1">
                <a:latin typeface="Times New Roman" panose="02020603050405020304" pitchFamily="18" charset="0"/>
              </a:rPr>
              <a:t> tập</a:t>
            </a:r>
            <a:r>
              <a:rPr b="1" err="1">
                <a:latin typeface="Times New Roman" panose="02020603050405020304" pitchFamily="18" charset="0"/>
              </a:rPr>
              <a:t>, bạn</a:t>
            </a:r>
            <a:r>
              <a:rPr b="1" err="1">
                <a:latin typeface="Times New Roman" panose="02020603050405020304" pitchFamily="18" charset="0"/>
              </a:rPr>
              <a:t> nào</a:t>
            </a:r>
            <a:r>
              <a:rPr b="1" err="1">
                <a:latin typeface="Times New Roman" panose="02020603050405020304" pitchFamily="18" charset="0"/>
              </a:rPr>
              <a:t> chưa</a:t>
            </a:r>
            <a:r>
              <a:rPr b="1" err="1">
                <a:latin typeface="Times New Roman" panose="02020603050405020304" pitchFamily="18" charset="0"/>
              </a:rPr>
              <a:t> tự</a:t>
            </a:r>
            <a:r>
              <a:rPr b="1" err="1">
                <a:latin typeface="Times New Roman" panose="02020603050405020304" pitchFamily="18" charset="0"/>
              </a:rPr>
              <a:t> giác</a:t>
            </a:r>
            <a:r>
              <a:rPr b="1" err="1">
                <a:latin typeface="Times New Roman" panose="02020603050405020304" pitchFamily="18" charset="0"/>
              </a:rPr>
              <a:t> học</a:t>
            </a:r>
            <a:r>
              <a:rPr b="1" err="1">
                <a:latin typeface="Times New Roman" panose="02020603050405020304" pitchFamily="18" charset="0"/>
              </a:rPr>
              <a:t> tập</a:t>
            </a:r>
            <a:r>
              <a:rPr b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  <p:pic>
        <p:nvPicPr>
          <p:cNvPr id="16402" name="Picture 164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" y="1708150"/>
            <a:ext cx="8880475" cy="428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3" name="Content Placeholder 2"/>
          <p:cNvSpPr/>
          <p:nvPr/>
        </p:nvSpPr>
        <p:spPr>
          <a:xfrm>
            <a:off x="461963" y="5864225"/>
            <a:ext cx="86360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b="1" err="1">
                <a:latin typeface="Times New Roman" panose="02020603050405020304" pitchFamily="18" charset="0"/>
              </a:rPr>
              <a:t>Vì</a:t>
            </a:r>
            <a:r>
              <a:rPr b="1" err="1">
                <a:latin typeface="Times New Roman" panose="02020603050405020304" pitchFamily="18" charset="0"/>
              </a:rPr>
              <a:t> sao</a:t>
            </a:r>
            <a:r>
              <a:rPr b="1" err="1">
                <a:latin typeface="Times New Roman" panose="02020603050405020304" pitchFamily="18" charset="0"/>
              </a:rPr>
              <a:t> em</a:t>
            </a:r>
            <a:r>
              <a:rPr b="1" err="1">
                <a:latin typeface="Times New Roman" panose="02020603050405020304" pitchFamily="18" charset="0"/>
              </a:rPr>
              <a:t> cần</a:t>
            </a:r>
            <a:r>
              <a:rPr b="1" err="1">
                <a:latin typeface="Times New Roman" panose="02020603050405020304" pitchFamily="18" charset="0"/>
              </a:rPr>
              <a:t> tự</a:t>
            </a:r>
            <a:r>
              <a:rPr b="1" err="1">
                <a:latin typeface="Times New Roman" panose="02020603050405020304" pitchFamily="18" charset="0"/>
              </a:rPr>
              <a:t> giác</a:t>
            </a:r>
            <a:r>
              <a:rPr b="1" err="1">
                <a:latin typeface="Times New Roman" panose="02020603050405020304" pitchFamily="18" charset="0"/>
              </a:rPr>
              <a:t> học</a:t>
            </a:r>
            <a:r>
              <a:rPr b="1" err="1">
                <a:latin typeface="Times New Roman" panose="02020603050405020304" pitchFamily="18" charset="0"/>
              </a:rPr>
              <a:t> tập</a:t>
            </a:r>
            <a:r>
              <a:rPr b="1">
                <a:latin typeface="Times New Roman" panose="02020603050405020304" pitchFamily="18" charset="0"/>
              </a:rPr>
              <a:t>?</a:t>
            </a:r>
            <a:endParaRPr b="1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401" grpId="0"/>
      <p:bldP spid="164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Content Placeholder 2"/>
          <p:cNvSpPr txBox="1"/>
          <p:nvPr/>
        </p:nvSpPr>
        <p:spPr>
          <a:xfrm>
            <a:off x="754411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028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6"/>
          <p:cNvSpPr txBox="1"/>
          <p:nvPr/>
        </p:nvSpPr>
        <p:spPr>
          <a:xfrm>
            <a:off x="439103" y="874713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dưới đây đã tự giác học tập?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8686" name="Picture 286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03" y="1377950"/>
            <a:ext cx="10598150" cy="4665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854065" y="3238500"/>
            <a:ext cx="30861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>
                <a:cs typeface="Arial" panose="020B0604020202020204" pitchFamily="34" charset="0"/>
              </a:rPr>
              <a:t>√</a:t>
            </a:r>
            <a:endParaRPr lang="en-US"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853430" y="133223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  <a:endParaRPr lang="en-US" sz="480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Wingdings" panose="05000000000000000000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555355" y="133223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  <a:endParaRPr lang="en-US" sz="480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123055" y="329565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  <a:endParaRPr lang="en-US" sz="480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Wingdings" panose="05000000000000000000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9659620" y="3238500"/>
            <a:ext cx="82677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480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sym typeface="Wingdings" panose="05000000000000000000" charset="0"/>
              </a:rPr>
              <a:t></a:t>
            </a:r>
            <a:endParaRPr lang="en-US" sz="480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Wingdings" panose="05000000000000000000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  <p:bldP spid="4" grpId="0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TextBox 13"/>
          <p:cNvSpPr txBox="1"/>
          <p:nvPr/>
        </p:nvSpPr>
        <p:spPr>
          <a:xfrm>
            <a:off x="911225" y="1571625"/>
            <a:ext cx="11125200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đã tự giác học tập chưa? Hãy chia sẻ cùng các bạn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701" name="Picture 297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4" name="Picture 307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97138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307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642620"/>
            <a:ext cx="4152900" cy="461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190500" y="1355725"/>
            <a:ext cx="6022975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771650" y="2085975"/>
            <a:ext cx="4352925" cy="20288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Bạn nên ra ngoài tham gia tập thể dục cùng các bạn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030" y="1571625"/>
            <a:ext cx="8656955" cy="285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3"/>
          <p:cNvPicPr>
            <a:picLocks noChangeAspect="1"/>
          </p:cNvPicPr>
          <p:nvPr/>
        </p:nvPicPr>
        <p:blipFill>
          <a:blip r:embed="rId1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F10B9EAE-B30A-4C43-9201-F53F92874776}"/>
</file>

<file path=customXml/itemProps2.xml><?xml version="1.0" encoding="utf-8"?>
<ds:datastoreItem xmlns:ds="http://schemas.openxmlformats.org/officeDocument/2006/customXml" ds:itemID="{46840E57-FA7B-49F2-95C0-46D39BAD28B9}"/>
</file>

<file path=customXml/itemProps3.xml><?xml version="1.0" encoding="utf-8"?>
<ds:datastoreItem xmlns:ds="http://schemas.openxmlformats.org/officeDocument/2006/customXml" ds:itemID="{EE19AE45-5B81-4CDE-8E50-4576EE337D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WPS Presentation</Application>
  <PresentationFormat/>
  <Paragraphs>39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SimSun</vt:lpstr>
      <vt:lpstr>Wingdings</vt:lpstr>
      <vt:lpstr>Gill Sans MT</vt:lpstr>
      <vt:lpstr>Calibri</vt:lpstr>
      <vt:lpstr>Segoe UI</vt:lpstr>
      <vt:lpstr>Times New Roman</vt:lpstr>
      <vt:lpstr>Times New Roman</vt:lpstr>
      <vt:lpstr>Wingdings</vt:lpstr>
      <vt:lpstr>等线</vt:lpstr>
      <vt:lpstr>Microsoft YaHei</vt:lpstr>
      <vt:lpstr>Arial Unicode MS</vt:lpstr>
      <vt:lpstr>Goudy Old Style</vt:lpstr>
      <vt:lpstr>ClassicFrameVTI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ngoc</cp:lastModifiedBy>
  <cp:revision>2</cp:revision>
  <dcterms:created xsi:type="dcterms:W3CDTF">2020-08-10T03:18:00Z</dcterms:created>
  <dcterms:modified xsi:type="dcterms:W3CDTF">2020-09-02T01:29:59Z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  <property fmtid="{D5CDD505-2E9C-101B-9397-08002B2CF9AE}" pid="3" name="ContentTypeId">
    <vt:lpwstr>0x010100D136222746B9DD4E9009FC74C2167E69</vt:lpwstr>
  </property>
</Properties>
</file>