
<file path=[Content_Types].xml><?xml version="1.0" encoding="utf-8"?>
<Types xmlns="http://schemas.openxmlformats.org/package/2006/content-types">
  <Default Extension="jpeg" ContentType="image/jpeg"/>
  <Default Extension="mp4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2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02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43C3371-695D-41DF-A954-266D4F4EBCF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i="0" u="none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304800" y="1752600"/>
            <a:ext cx="90297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="" xmlns:a16="http://schemas.microsoft.com/office/drawing/2014/main" id="{8D5CB0BA-6EEF-4510-AE9D-301EB0D60624}"/>
              </a:ext>
            </a:extLst>
          </p:cNvPr>
          <p:cNvSpPr txBox="1">
            <a:spLocks/>
          </p:cNvSpPr>
          <p:nvPr/>
        </p:nvSpPr>
        <p:spPr>
          <a:xfrm>
            <a:off x="647270" y="-66675"/>
            <a:ext cx="8889636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\Downloads\anh 2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7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é-Khoe-Áo-Mới-♫-Bé-Quý-Dương-♫-Nhạc-Tết-Thiếu-Nhi-Vui-Nhộn-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219200" y="5045983"/>
            <a:ext cx="152400" cy="85725"/>
          </a:xfrm>
          <a:prstGeom prst="rect">
            <a:avLst/>
          </a:prstGeom>
        </p:spPr>
      </p:pic>
      <p:pic>
        <p:nvPicPr>
          <p:cNvPr id="1026" name="Picture 2" descr="C:\Users\AD\Downloads\24-hinh-nen-powerpoint-tuyet-dep-danh-cho-cac-be-mam-non-1487092767-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3629"/>
            <a:ext cx="911497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6196F0-7060-41EC-AF46-F9D894FC1AF5}"/>
              </a:ext>
            </a:extLst>
          </p:cNvPr>
          <p:cNvSpPr txBox="1"/>
          <p:nvPr/>
        </p:nvSpPr>
        <p:spPr>
          <a:xfrm>
            <a:off x="564356" y="1295400"/>
            <a:ext cx="8015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</a:t>
            </a:r>
          </a:p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TRANG PHỤC HẰNG NGÀY</a:t>
            </a:r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6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504316" y="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1313873"/>
            <a:ext cx="9144000" cy="548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228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144000" cy="3574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3733800"/>
            <a:ext cx="9150927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3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470366" y="-38100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428336"/>
            <a:ext cx="7793182" cy="6485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953000"/>
            <a:ext cx="5791200" cy="31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50"/>
            <a:ext cx="9144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1757362" y="671252"/>
            <a:ext cx="5150644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21443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B01E45-95AA-4A29-A277-F9F1E656B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rống Cơm 🥁 Nhạc Thiếu Nhi Tình Bằng Có Cái Trống Cơm">
            <a:hlinkClick r:id="" action="ppaction://media"/>
            <a:extLst>
              <a:ext uri="{FF2B5EF4-FFF2-40B4-BE49-F238E27FC236}">
                <a16:creationId xmlns="" xmlns:a16="http://schemas.microsoft.com/office/drawing/2014/main" id="{C189C098-E1B3-4BAF-8D66-7C0A34CC2C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6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947C1405-B6DA-4322-A965-822346E5E1EB}"/>
</file>

<file path=customXml/itemProps2.xml><?xml version="1.0" encoding="utf-8"?>
<ds:datastoreItem xmlns:ds="http://schemas.openxmlformats.org/officeDocument/2006/customXml" ds:itemID="{0350D29B-4AB0-4838-B42C-815E5360A2B0}"/>
</file>

<file path=customXml/itemProps3.xml><?xml version="1.0" encoding="utf-8"?>
<ds:datastoreItem xmlns:ds="http://schemas.openxmlformats.org/officeDocument/2006/customXml" ds:itemID="{0913DFEA-5DC9-4C48-B818-36C4ACCD7A77}"/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72</TotalTime>
  <Words>52</Words>
  <Application>Microsoft Office PowerPoint</Application>
  <PresentationFormat>On-screen Show (4:3)</PresentationFormat>
  <Paragraphs>9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AD</cp:lastModifiedBy>
  <cp:revision>8</cp:revision>
  <dcterms:created xsi:type="dcterms:W3CDTF">2020-08-26T07:39:06Z</dcterms:created>
  <dcterms:modified xsi:type="dcterms:W3CDTF">2020-08-26T08:58:20Z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