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8" r:id="rId4"/>
    <p:sldId id="263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3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17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86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56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3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7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7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0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B08A-42B4-48F9-9B0C-664C1559E991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86C40-D88C-4FBF-B2CC-F03DEC3F7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7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0EC944-EA93-49D1-8FD5-0964D1FD1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SỐ CÓ HAI CHỮ SỐ ( TIẾT 5)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2FFD286-5099-4DD0-B93D-5DDE60F17E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15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"/>
            <a:ext cx="8736398" cy="64008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67400" y="284018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315200" y="2840182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25290" y="443345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91400" y="4419600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992090" y="440574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25290" y="595745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92086" y="5985165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19108" y="5985166"/>
            <a:ext cx="5334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1200" y="2840182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77100" y="2826327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911434" y="4447309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59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53986" y="4405745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53298" y="4419599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904508" y="5971310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64376" y="5971310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77543" y="5971310"/>
            <a:ext cx="60960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2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8901926" cy="52578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010400" y="2057400"/>
            <a:ext cx="533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0" y="2057400"/>
            <a:ext cx="533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62200" y="4876800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36663" y="4495800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600700" y="4475018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77100" y="4475018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327074" y="2043545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24254" y="2043545"/>
            <a:ext cx="5334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03312" y="4468090"/>
            <a:ext cx="800101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64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90310" y="4468090"/>
            <a:ext cx="6096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221679" y="4468090"/>
            <a:ext cx="60960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428875" y="4876800"/>
            <a:ext cx="400050" cy="533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32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1-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"/>
            <a:ext cx="7162800" cy="66683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048000" y="1828800"/>
            <a:ext cx="1143000" cy="114300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752110" y="1821873"/>
            <a:ext cx="838200" cy="2611582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31127" y="4426528"/>
            <a:ext cx="1059873" cy="221672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759036" y="2971800"/>
            <a:ext cx="831274" cy="1710344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068782" y="3276600"/>
            <a:ext cx="1122218" cy="2667000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52110" y="1600200"/>
            <a:ext cx="831274" cy="1541319"/>
          </a:xfrm>
          <a:prstGeom prst="line">
            <a:avLst/>
          </a:prstGeom>
          <a:ln w="28575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49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"/>
            <a:ext cx="8584267" cy="419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49530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a) Các số có một chữ số là: 1; 2; 8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560" y="4966850"/>
            <a:ext cx="658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b) Các số có tròn chục là: 30; 50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47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18C0094-DECD-44FD-8F94-64867709962D}"/>
</file>

<file path=customXml/itemProps2.xml><?xml version="1.0" encoding="utf-8"?>
<ds:datastoreItem xmlns:ds="http://schemas.openxmlformats.org/officeDocument/2006/customXml" ds:itemID="{9C860658-AF1E-4D17-8E37-AF9CCFB2772A}"/>
</file>

<file path=customXml/itemProps3.xml><?xml version="1.0" encoding="utf-8"?>
<ds:datastoreItem xmlns:ds="http://schemas.openxmlformats.org/officeDocument/2006/customXml" ds:itemID="{5BBEEF2B-4151-4D58-A0B4-A1DEC7A10878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64</Words>
  <Application>Microsoft Office PowerPoint</Application>
  <PresentationFormat>On-screen Show (4:3)</PresentationFormat>
  <Paragraphs>31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SỐ CÓ HAI CHỮ SỐ ( TIẾT 5)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</dc:creator>
  <cp:lastModifiedBy>Microsoft</cp:lastModifiedBy>
  <cp:revision>9</cp:revision>
  <dcterms:created xsi:type="dcterms:W3CDTF">2020-08-20T23:35:07Z</dcterms:created>
  <dcterms:modified xsi:type="dcterms:W3CDTF">2021-02-26T15:32:46Z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