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79" r:id="rId7"/>
    <p:sldId id="287" r:id="rId8"/>
    <p:sldId id="288" r:id="rId9"/>
    <p:sldId id="289" r:id="rId10"/>
    <p:sldId id="292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94" r:id="rId22"/>
    <p:sldId id="263" r:id="rId23"/>
    <p:sldId id="275" r:id="rId24"/>
    <p:sldId id="278" r:id="rId25"/>
    <p:sldId id="277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5" y="12855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743199"/>
            <a:ext cx="51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istrator\Desktop\giáo án lớp 1\ANH SGK MOI 20 - 21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7" y="3204864"/>
            <a:ext cx="8787570" cy="31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2" y="1600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1085" y="1447800"/>
            <a:ext cx="4267200" cy="35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6" y="2057400"/>
            <a:ext cx="8747680" cy="82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3" y="3070034"/>
            <a:ext cx="8747680" cy="82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a ở mục 3 (SGK trang 5)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7" y="1981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uồn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3802 0.1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16)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3161"/>
            <a:ext cx="8741355" cy="167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giáo án lớp 1\ANH SGK MOI 20 - 21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6" y="914400"/>
            <a:ext cx="845845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2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73687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717" y="16308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599" y="21850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3802 0.1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2860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giáo án lớp 1\ANH SGK MOI 20 - 21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9349"/>
            <a:ext cx="8637359" cy="60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167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oăc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uơ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ưa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3048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istrator\Desktop\giáo án lớp 1\ANH SGK MOI 20 - 21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NH SGK MOI 20 - 21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301345" y="2784765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26220" y="4114800"/>
            <a:ext cx="926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46653" y="3200400"/>
            <a:ext cx="1323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67600" y="2451885"/>
            <a:ext cx="909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3733800"/>
            <a:ext cx="759773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413533"/>
            <a:ext cx="78693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		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9848" y="3200400"/>
            <a:ext cx="1352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8675" y="1752600"/>
            <a:ext cx="776712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	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33655" y="2882145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48945" y="289600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930235" y="3283525"/>
            <a:ext cx="76893" cy="274320"/>
            <a:chOff x="5380610" y="4554706"/>
            <a:chExt cx="76893" cy="27432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4800600" y="3264127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15427" y="3264127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514600" y="3631792"/>
            <a:ext cx="76893" cy="274320"/>
            <a:chOff x="5380610" y="4554706"/>
            <a:chExt cx="76893" cy="27432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7937" y="3951238"/>
            <a:ext cx="7848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9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1143000"/>
            <a:ext cx="75757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58167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84" y="1129145"/>
            <a:ext cx="75757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689" y="3657600"/>
            <a:ext cx="76872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785" y="3647091"/>
            <a:ext cx="7710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6275" y="1752600"/>
            <a:ext cx="738612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	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1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3622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3055ACA-3113-4FC9-ADDB-D2B2B70F6305}"/>
</file>

<file path=customXml/itemProps2.xml><?xml version="1.0" encoding="utf-8"?>
<ds:datastoreItem xmlns:ds="http://schemas.openxmlformats.org/officeDocument/2006/customXml" ds:itemID="{9403F5B1-DDBF-4BC6-B301-773014C7AE6E}"/>
</file>

<file path=customXml/itemProps3.xml><?xml version="1.0" encoding="utf-8"?>
<ds:datastoreItem xmlns:ds="http://schemas.openxmlformats.org/officeDocument/2006/customXml" ds:itemID="{C3D1FC1A-77AA-401C-9F9A-A2F405240C0A}"/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736</Words>
  <Application>Microsoft Office PowerPoint</Application>
  <PresentationFormat>On-screen Show (4:3)</PresentationFormat>
  <Paragraphs>49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HP</cp:lastModifiedBy>
  <cp:revision>85</cp:revision>
  <dcterms:created xsi:type="dcterms:W3CDTF">2006-08-16T00:00:00Z</dcterms:created>
  <dcterms:modified xsi:type="dcterms:W3CDTF">2023-02-11T00:58:20Z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