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58" r:id="rId9"/>
    <p:sldId id="265" r:id="rId10"/>
    <p:sldId id="25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172" y="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56B3-1D86-445C-B401-7BDA6FDE7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CDABA-A2AB-4465-8236-442909252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24504-D3EC-4BFB-8594-CE4F2E98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B494A-F4D8-4C95-99DF-87AAA54D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79FEA-CDB9-49A5-8EFB-5075D1C7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61F3-485A-4DAE-B729-27063389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A5998-1894-4292-AE1D-64CBD4AC5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D606C-B6F3-4B63-8A3F-C3C655C3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995B9-83BE-4ECA-8251-D6C99B9D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D4F65-F1B5-47D5-A751-6A6D9C73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78D11-4434-4D65-90B0-8ABD17782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CC0F0-A2D4-476B-8447-8E2E63B11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748B4-6815-4178-AD8F-59797354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769F2-EB39-4B2C-894D-F402307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3DED5-A010-4B4E-8BF8-DD9DA052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8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4B1F-3C25-47AB-960A-A1DB02B1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F2F75-8255-4D4B-8BCB-200040CFE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36A8A-EE39-4360-8891-1B093BE8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97F96-D13C-4B30-9EE2-6B78AA80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CDE5E-9AC3-412D-BB14-9C9079AD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5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5FE1F-04DD-4238-8C46-715461AB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8C5EC-4290-4E3F-BBEC-87F07A16A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1F0B-9DF6-4155-83FC-08DF7CD9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EC6F-39D2-4A09-BEF7-9B7EE60E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56531-0351-4354-BEA7-F253E2FF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5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3918-9D44-4982-A462-054B9B5D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D529B-CF17-4414-89DB-1F5B26B19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A56BB-4A19-4246-8A6C-534F9D2CE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FBC9E-A8FC-4F75-BA3B-B3EEEED4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73B5-9EB8-4C06-AE3B-FD4D857C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6049D-6E96-4A03-81CB-36B66CAB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E4C6-9775-4718-A08A-8D3881E0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FC056-2593-4992-A5CB-CD7E76575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1E490-72C6-472B-B429-9C4731F7B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01F6F-F2C3-43B0-BE19-D25E22ADD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71E79E-7629-49D5-AA2A-2557BFC03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55AB4-55FA-48DE-82C0-7A2022A4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B7823-05B1-416D-BE36-3DE2248F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4BB04-8935-4626-92DC-E50147D9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1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7E96-13E2-4863-9EF0-5B5C17B6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2A018-2FC9-4E1D-94FC-92A2D9F1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AC2C7-87EE-4F31-8393-3D99BB7D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A26CF-43C2-460C-8090-7A3C60FA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7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42F0C-7503-44A8-AFFC-84392FCB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1D73E-A3C4-49BB-B781-D363ACE1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0CA0A-9052-4E26-BF44-028D3ED8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1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2547-02ED-4E44-8695-A103C0B4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568E3-CF0C-431D-BD08-4C7E54963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5FD7A-F290-41CA-A8A4-2B1CDF5D1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73CA3-69A0-4E72-BFFD-1BC154E3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50E2D-CF0D-46E7-A96B-8B417E77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CCD17-8AA5-45C9-B4E7-FAD7806F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3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D20B-079C-47EB-9C2E-7744A3E8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4DAD1-0908-417E-9F10-0762AADA2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D0040-75E4-40CC-8E68-661E6636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F7E5C-88DC-4680-AEBB-0F310F1C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BBF91-5AB2-4006-9043-0CC84F6F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2A3C4-05BB-42D3-87F0-3AD3DE2B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6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893874-0E39-4E95-B8BB-7F6DC3C4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FBCBB-BA1F-4276-9BD0-EB481FB7E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D4BD-59DC-40B6-96FE-2D60CADBE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B509F-F917-4A69-BC0C-D33F935BF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FA6A7-7A67-4FCA-8E17-854F760B6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BC742-45E7-41CF-A746-17033B231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" b="87536"/>
          <a:stretch/>
        </p:blipFill>
        <p:spPr>
          <a:xfrm>
            <a:off x="980040" y="1709529"/>
            <a:ext cx="10924447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2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6A821-48DF-4196-B091-9FCDA3D2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3994" r="8866" b="70451"/>
          <a:stretch/>
        </p:blipFill>
        <p:spPr>
          <a:xfrm>
            <a:off x="876299" y="584200"/>
            <a:ext cx="1001864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3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6A821-48DF-4196-B091-9FCDA3D2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0" t="29245" r="15510" b="59955"/>
          <a:stretch/>
        </p:blipFill>
        <p:spPr>
          <a:xfrm>
            <a:off x="761999" y="2082800"/>
            <a:ext cx="10953303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4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6A821-48DF-4196-B091-9FCDA3D2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41330" r="16125" b="36720"/>
          <a:stretch/>
        </p:blipFill>
        <p:spPr>
          <a:xfrm>
            <a:off x="190499" y="1295400"/>
            <a:ext cx="11811001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6A821-48DF-4196-B091-9FCDA3D2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t="63397" r="13245" b="6597"/>
          <a:stretch/>
        </p:blipFill>
        <p:spPr>
          <a:xfrm>
            <a:off x="1" y="165100"/>
            <a:ext cx="12192000" cy="62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E02E599-649F-4CA8-9739-ED749CA666E3}"/>
              </a:ext>
            </a:extLst>
          </p:cNvPr>
          <p:cNvGrpSpPr/>
          <p:nvPr/>
        </p:nvGrpSpPr>
        <p:grpSpPr>
          <a:xfrm>
            <a:off x="0" y="814497"/>
            <a:ext cx="12253780" cy="5139041"/>
            <a:chOff x="0" y="649214"/>
            <a:chExt cx="11342451" cy="47568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4BC742-45E7-41CF-A746-17033B2317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2" t="18723" r="-198" b="38307"/>
            <a:stretch/>
          </p:blipFill>
          <p:spPr>
            <a:xfrm>
              <a:off x="0" y="649214"/>
              <a:ext cx="7762108" cy="473991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4173B45-077E-47F2-8A7F-4F37D04C0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12" r="53083" b="37790"/>
            <a:stretch/>
          </p:blipFill>
          <p:spPr>
            <a:xfrm>
              <a:off x="7742653" y="1263584"/>
              <a:ext cx="3599798" cy="4142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109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BC742-45E7-41CF-A746-17033B231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t="64788" r="6784" b="7987"/>
          <a:stretch/>
        </p:blipFill>
        <p:spPr>
          <a:xfrm>
            <a:off x="-1" y="797667"/>
            <a:ext cx="12092079" cy="50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A3583-1F41-428E-837B-9FFC70D60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2" t="5639" r="7182" b="88709"/>
          <a:stretch/>
        </p:blipFill>
        <p:spPr>
          <a:xfrm>
            <a:off x="467140" y="268355"/>
            <a:ext cx="7027726" cy="1172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E3C242-98C3-4FB2-A2AE-21FEC87E7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3" t="17389" r="16746" b="68537"/>
          <a:stretch/>
        </p:blipFill>
        <p:spPr>
          <a:xfrm>
            <a:off x="131969" y="2205656"/>
            <a:ext cx="4046331" cy="2920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867597-E353-4086-89FA-E48CF4225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7" t="32384" r="16832" b="53542"/>
          <a:stretch/>
        </p:blipFill>
        <p:spPr>
          <a:xfrm>
            <a:off x="4125567" y="2205655"/>
            <a:ext cx="4046331" cy="29204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9F87D-8263-410D-ACE2-9DFDEAFD0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5" t="48480" r="16484" b="37446"/>
          <a:stretch/>
        </p:blipFill>
        <p:spPr>
          <a:xfrm>
            <a:off x="8119165" y="2205655"/>
            <a:ext cx="4046331" cy="29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1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A3583-1F41-428E-837B-9FFC70D60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5" t="11576" r="7699" b="82772"/>
          <a:stretch/>
        </p:blipFill>
        <p:spPr>
          <a:xfrm>
            <a:off x="-32198" y="1665355"/>
            <a:ext cx="10568053" cy="176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2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A3583-1F41-428E-837B-9FFC70D60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t="65319" r="18294" b="7747"/>
          <a:stretch/>
        </p:blipFill>
        <p:spPr>
          <a:xfrm>
            <a:off x="638783" y="0"/>
            <a:ext cx="10914434" cy="66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1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BC742-45E7-41CF-A746-17033B231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" b="87536"/>
          <a:stretch/>
        </p:blipFill>
        <p:spPr>
          <a:xfrm>
            <a:off x="980040" y="1709529"/>
            <a:ext cx="10924447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6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00F9F-507C-4322-98AB-31980C0BF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12372" r="7510" b="58075"/>
          <a:stretch/>
        </p:blipFill>
        <p:spPr>
          <a:xfrm>
            <a:off x="-84002" y="2451369"/>
            <a:ext cx="7353806" cy="357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EE38C-2AC2-4D1E-98A2-9A2715839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47614" r="10115" b="15731"/>
          <a:stretch/>
        </p:blipFill>
        <p:spPr>
          <a:xfrm>
            <a:off x="7214682" y="2684834"/>
            <a:ext cx="4828162" cy="3112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BB0276-0F4A-4624-AC2E-D886D64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t="4208" r="15321" b="88158"/>
          <a:stretch/>
        </p:blipFill>
        <p:spPr>
          <a:xfrm>
            <a:off x="1235929" y="387755"/>
            <a:ext cx="9720141" cy="13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8EE38C-2AC2-4D1E-98A2-9A2715839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86919" r="22818" b="7920"/>
          <a:stretch/>
        </p:blipFill>
        <p:spPr>
          <a:xfrm>
            <a:off x="724981" y="1701800"/>
            <a:ext cx="10242463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6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4FDE2B0-46F9-4124-921C-4D6FEEC013B1}"/>
</file>

<file path=customXml/itemProps2.xml><?xml version="1.0" encoding="utf-8"?>
<ds:datastoreItem xmlns:ds="http://schemas.openxmlformats.org/officeDocument/2006/customXml" ds:itemID="{CA84EF4C-AE2B-4F8F-BDF8-A78CE79CDED8}"/>
</file>

<file path=customXml/itemProps3.xml><?xml version="1.0" encoding="utf-8"?>
<ds:datastoreItem xmlns:ds="http://schemas.openxmlformats.org/officeDocument/2006/customXml" ds:itemID="{8686EEEB-93CF-4F2D-B5C2-8136355A5C91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2020-08-27T15:38:17Z</dcterms:created>
  <dcterms:modified xsi:type="dcterms:W3CDTF">2020-08-27T15:46:44Z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