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80" r:id="rId4"/>
    <p:sldId id="281" r:id="rId5"/>
    <p:sldId id="270" r:id="rId6"/>
    <p:sldId id="278" r:id="rId7"/>
    <p:sldId id="271" r:id="rId8"/>
    <p:sldId id="285" r:id="rId9"/>
    <p:sldId id="284" r:id="rId10"/>
    <p:sldId id="272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0"/>
            <a:ext cx="69342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</a:t>
            </a:r>
            <a:r>
              <a:rPr lang="en-US" sz="4400" dirty="0" smtClean="0">
                <a:solidFill>
                  <a:srgbClr val="FF0000"/>
                </a:solidFill>
              </a:rPr>
              <a:t>3)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 l="7685" t="6218" r="77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505200" y="57150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8153400" y="2971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1" name="Oval 10"/>
          <p:cNvSpPr/>
          <p:nvPr/>
        </p:nvSpPr>
        <p:spPr>
          <a:xfrm>
            <a:off x="8153400" y="5638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762000" y="0"/>
            <a:chExt cx="7315200" cy="5029200"/>
          </a:xfrm>
        </p:grpSpPr>
        <p:pic>
          <p:nvPicPr>
            <p:cNvPr id="3" name="Picture 29"/>
            <p:cNvPicPr>
              <a:picLocks noChangeAspect="1"/>
            </p:cNvPicPr>
            <p:nvPr/>
          </p:nvPicPr>
          <p:blipFill>
            <a:blip r:embed="rId2"/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</p:spPr>
        </p:pic>
        <p:pic>
          <p:nvPicPr>
            <p:cNvPr id="4" name="Picture 31"/>
            <p:cNvPicPr>
              <a:picLocks noChangeAspect="1"/>
            </p:cNvPicPr>
            <p:nvPr/>
          </p:nvPicPr>
          <p:blipFill>
            <a:blip r:embed="rId3"/>
            <a:srcRect l="10257" t="31609" r="7842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</p:spPr>
        </p:pic>
      </p:grpSp>
      <p:sp>
        <p:nvSpPr>
          <p:cNvPr id="6" name="Rounded Rectangle 5"/>
          <p:cNvSpPr/>
          <p:nvPr/>
        </p:nvSpPr>
        <p:spPr>
          <a:xfrm>
            <a:off x="609600" y="22098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3409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45720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5695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/>
          </p:cNvPicPr>
          <p:nvPr/>
        </p:nvPicPr>
        <p:blipFill>
          <a:blip r:embed="rId2"/>
          <a:srcRect r="51494" b="82529"/>
          <a:stretch>
            <a:fillRect/>
          </a:stretch>
        </p:blipFill>
        <p:spPr bwMode="auto">
          <a:xfrm>
            <a:off x="0" y="1676400"/>
            <a:ext cx="9144000" cy="3657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2286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2286000" y="914400"/>
            <a:ext cx="4114800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4724400"/>
            <a:ext cx="4038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10: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457200" y="914400"/>
            <a:ext cx="4114800" cy="411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5257800"/>
            <a:ext cx="4495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20: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4343400" y="9906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 l="10085" t="21532" r="1548" b="-723"/>
          <a:stretch>
            <a:fillRect/>
          </a:stretch>
        </p:blipFill>
        <p:spPr bwMode="auto">
          <a:xfrm>
            <a:off x="0" y="0"/>
            <a:ext cx="9167446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r="51334" b="77231"/>
          <a:stretch>
            <a:fillRect/>
          </a:stretch>
        </p:blipFill>
        <p:spPr bwMode="auto">
          <a:xfrm>
            <a:off x="-1" y="1600200"/>
            <a:ext cx="9144001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/>
          <p:cNvPicPr>
            <a:picLocks noChangeAspect="1"/>
          </p:cNvPicPr>
          <p:nvPr/>
        </p:nvPicPr>
        <p:blipFill>
          <a:blip r:embed="rId2"/>
          <a:srcRect l="8517" t="22769" r="13273" b="54462"/>
          <a:stretch>
            <a:fillRect/>
          </a:stretch>
        </p:blipFill>
        <p:spPr bwMode="auto">
          <a:xfrm>
            <a:off x="0" y="1905000"/>
            <a:ext cx="9144000" cy="21336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914650" y="27432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4343400" y="32004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Oval 10"/>
          <p:cNvSpPr/>
          <p:nvPr/>
        </p:nvSpPr>
        <p:spPr>
          <a:xfrm>
            <a:off x="5181600" y="32766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2" name="Oval 11"/>
          <p:cNvSpPr/>
          <p:nvPr/>
        </p:nvSpPr>
        <p:spPr>
          <a:xfrm>
            <a:off x="5943600" y="29718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153400" y="28956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l="8517" t="46351" r="9157" b="3233"/>
          <a:stretch>
            <a:fillRect/>
          </a:stretch>
        </p:blipFill>
        <p:spPr bwMode="auto">
          <a:xfrm>
            <a:off x="0" y="1219200"/>
            <a:ext cx="9144000" cy="4343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rot="16200000" flipH="1">
            <a:off x="44577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3810000" y="32004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6096000" y="31432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68961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2133600" y="30480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7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E9ADD46-A033-42DA-98AF-2F15A8271CB7}"/>
</file>

<file path=customXml/itemProps2.xml><?xml version="1.0" encoding="utf-8"?>
<ds:datastoreItem xmlns:ds="http://schemas.openxmlformats.org/officeDocument/2006/customXml" ds:itemID="{AC2498C2-E4E0-4D87-931E-B82DD9F5AA4E}"/>
</file>

<file path=customXml/itemProps3.xml><?xml version="1.0" encoding="utf-8"?>
<ds:datastoreItem xmlns:ds="http://schemas.openxmlformats.org/officeDocument/2006/customXml" ds:itemID="{8BF99096-BB9B-446D-8C8D-BC55F3BC4D3F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32</Words>
  <Application>Microsoft Office PowerPoint</Application>
  <PresentationFormat>On-screen Show (4:3)</PresentationFormat>
  <Paragraphs>16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19</cp:revision>
  <dcterms:created xsi:type="dcterms:W3CDTF">2006-08-16T00:00:00Z</dcterms:created>
  <dcterms:modified xsi:type="dcterms:W3CDTF">2021-02-26T15:32:17Z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