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.xml" ContentType="application/vnd.openxmlformats-officedocument.presentationml.slide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73" r:id="rId3"/>
    <p:sldId id="268" r:id="rId4"/>
    <p:sldId id="274" r:id="rId5"/>
    <p:sldId id="284" r:id="rId6"/>
    <p:sldId id="275" r:id="rId7"/>
    <p:sldId id="269" r:id="rId8"/>
    <p:sldId id="278" r:id="rId9"/>
    <p:sldId id="271" r:id="rId10"/>
    <p:sldId id="272" r:id="rId11"/>
    <p:sldId id="282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2590800"/>
            <a:ext cx="6934200" cy="76944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SỐ CÓ HAI CHỮ SỐ ( TIẾT 2)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8"/>
          <p:cNvPicPr>
            <a:picLocks noChangeAspect="1"/>
          </p:cNvPicPr>
          <p:nvPr/>
        </p:nvPicPr>
        <p:blipFill>
          <a:blip r:embed="rId2"/>
          <a:srcRect l="7685" t="6218" r="777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Oval 8"/>
          <p:cNvSpPr/>
          <p:nvPr/>
        </p:nvSpPr>
        <p:spPr>
          <a:xfrm>
            <a:off x="3505200" y="5715000"/>
            <a:ext cx="762000" cy="9144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</a:t>
            </a:r>
          </a:p>
        </p:txBody>
      </p:sp>
      <p:sp>
        <p:nvSpPr>
          <p:cNvPr id="10" name="Oval 9"/>
          <p:cNvSpPr/>
          <p:nvPr/>
        </p:nvSpPr>
        <p:spPr>
          <a:xfrm>
            <a:off x="8153400" y="2971800"/>
            <a:ext cx="762000" cy="9144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70</a:t>
            </a:r>
          </a:p>
        </p:txBody>
      </p:sp>
      <p:sp>
        <p:nvSpPr>
          <p:cNvPr id="11" name="Oval 10"/>
          <p:cNvSpPr/>
          <p:nvPr/>
        </p:nvSpPr>
        <p:spPr>
          <a:xfrm>
            <a:off x="8153400" y="5638800"/>
            <a:ext cx="762000" cy="9144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9144000" cy="6858000"/>
            <a:chOff x="762000" y="0"/>
            <a:chExt cx="7315200" cy="5029200"/>
          </a:xfrm>
        </p:grpSpPr>
        <p:pic>
          <p:nvPicPr>
            <p:cNvPr id="3" name="Picture 29"/>
            <p:cNvPicPr>
              <a:picLocks noChangeAspect="1"/>
            </p:cNvPicPr>
            <p:nvPr/>
          </p:nvPicPr>
          <p:blipFill>
            <a:blip r:embed="rId2"/>
            <a:srcRect l="8713" r="7642"/>
            <a:stretch>
              <a:fillRect/>
            </a:stretch>
          </p:blipFill>
          <p:spPr bwMode="auto">
            <a:xfrm>
              <a:off x="762000" y="0"/>
              <a:ext cx="7315200" cy="4130002"/>
            </a:xfrm>
            <a:prstGeom prst="rect">
              <a:avLst/>
            </a:prstGeom>
            <a:noFill/>
          </p:spPr>
        </p:pic>
        <p:pic>
          <p:nvPicPr>
            <p:cNvPr id="4" name="Picture 31"/>
            <p:cNvPicPr>
              <a:picLocks noChangeAspect="1"/>
            </p:cNvPicPr>
            <p:nvPr/>
          </p:nvPicPr>
          <p:blipFill>
            <a:blip r:embed="rId3"/>
            <a:srcRect l="10257" t="31609" r="7842" b="34482"/>
            <a:stretch>
              <a:fillRect/>
            </a:stretch>
          </p:blipFill>
          <p:spPr bwMode="auto">
            <a:xfrm>
              <a:off x="914400" y="4130002"/>
              <a:ext cx="7162800" cy="899198"/>
            </a:xfrm>
            <a:prstGeom prst="rect">
              <a:avLst/>
            </a:prstGeom>
            <a:noFill/>
          </p:spPr>
        </p:pic>
      </p:grpSp>
      <p:sp>
        <p:nvSpPr>
          <p:cNvPr id="6" name="Rounded Rectangle 5"/>
          <p:cNvSpPr/>
          <p:nvPr/>
        </p:nvSpPr>
        <p:spPr>
          <a:xfrm>
            <a:off x="609600" y="2209800"/>
            <a:ext cx="1143000" cy="9144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60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09600" y="3409950"/>
            <a:ext cx="1143000" cy="9144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80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09600" y="4572000"/>
            <a:ext cx="1143000" cy="9144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40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09600" y="5695950"/>
            <a:ext cx="1143000" cy="9144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90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/>
          <p:cNvPicPr>
            <a:picLocks noChangeAspect="1"/>
          </p:cNvPicPr>
          <p:nvPr/>
        </p:nvPicPr>
        <p:blipFill>
          <a:blip r:embed="rId2"/>
          <a:srcRect r="52607" b="66116"/>
          <a:stretch>
            <a:fillRect/>
          </a:stretch>
        </p:blipFill>
        <p:spPr bwMode="auto">
          <a:xfrm>
            <a:off x="914400" y="1524000"/>
            <a:ext cx="7316098" cy="30062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2"/>
          <a:srcRect l="8979" t="31656" b="381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028950" y="1524000"/>
            <a:ext cx="609600" cy="55399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57600" y="1524000"/>
            <a:ext cx="609600" cy="55399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53050" y="1581150"/>
            <a:ext cx="609600" cy="55399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81700" y="1581150"/>
            <a:ext cx="609600" cy="55399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19350" y="3429000"/>
            <a:ext cx="609600" cy="55399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48000" y="3429000"/>
            <a:ext cx="609600" cy="55399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991350" y="3467100"/>
            <a:ext cx="609600" cy="55399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18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620000" y="3467100"/>
            <a:ext cx="609600" cy="55399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19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495550" y="5334000"/>
            <a:ext cx="609600" cy="55399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81400" y="5353050"/>
            <a:ext cx="609600" cy="55399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15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924550" y="5314950"/>
            <a:ext cx="609600" cy="55399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17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010400" y="5334000"/>
            <a:ext cx="609600" cy="55399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/>
          <p:cNvPicPr>
            <a:picLocks noChangeAspect="1"/>
          </p:cNvPicPr>
          <p:nvPr/>
        </p:nvPicPr>
        <p:blipFill>
          <a:blip r:embed="rId2"/>
          <a:srcRect l="9049"/>
          <a:stretch>
            <a:fillRect/>
          </a:stretch>
        </p:blipFill>
        <p:spPr bwMode="auto">
          <a:xfrm>
            <a:off x="0" y="1"/>
            <a:ext cx="9144000" cy="4800600"/>
          </a:xfrm>
          <a:prstGeom prst="rect">
            <a:avLst/>
          </a:prstGeom>
          <a:noFill/>
        </p:spPr>
      </p:pic>
      <p:pic>
        <p:nvPicPr>
          <p:cNvPr id="3" name="Picture 14"/>
          <p:cNvPicPr>
            <a:picLocks noChangeAspect="1"/>
          </p:cNvPicPr>
          <p:nvPr/>
        </p:nvPicPr>
        <p:blipFill>
          <a:blip r:embed="rId3"/>
          <a:srcRect l="10244" b="46544"/>
          <a:stretch>
            <a:fillRect/>
          </a:stretch>
        </p:blipFill>
        <p:spPr bwMode="auto">
          <a:xfrm>
            <a:off x="0" y="4800600"/>
            <a:ext cx="9144000" cy="20574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209800" y="5791200"/>
            <a:ext cx="609600" cy="55399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76800" y="5791200"/>
            <a:ext cx="609600" cy="55399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72400" y="5715000"/>
            <a:ext cx="609600" cy="55399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đếm 1-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3423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7"/>
          <p:cNvPicPr>
            <a:picLocks noChangeAspect="1"/>
          </p:cNvPicPr>
          <p:nvPr/>
        </p:nvPicPr>
        <p:blipFill>
          <a:blip r:embed="rId2"/>
          <a:srcRect r="57732" b="61960"/>
          <a:stretch>
            <a:fillRect/>
          </a:stretch>
        </p:blipFill>
        <p:spPr bwMode="auto">
          <a:xfrm>
            <a:off x="762000" y="1524000"/>
            <a:ext cx="7646208" cy="3200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7"/>
          <p:cNvPicPr>
            <a:picLocks noChangeAspect="1"/>
          </p:cNvPicPr>
          <p:nvPr/>
        </p:nvPicPr>
        <p:blipFill>
          <a:blip r:embed="rId2"/>
          <a:srcRect t="1555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4"/>
          <p:cNvPicPr>
            <a:picLocks noChangeAspect="1"/>
          </p:cNvPicPr>
          <p:nvPr/>
        </p:nvPicPr>
        <p:blipFill>
          <a:blip r:embed="rId2"/>
          <a:srcRect r="51334" b="77231"/>
          <a:stretch>
            <a:fillRect/>
          </a:stretch>
        </p:blipFill>
        <p:spPr bwMode="auto">
          <a:xfrm>
            <a:off x="-1" y="1600200"/>
            <a:ext cx="9144001" cy="2667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4"/>
          <p:cNvPicPr>
            <a:picLocks noChangeAspect="1"/>
          </p:cNvPicPr>
          <p:nvPr/>
        </p:nvPicPr>
        <p:blipFill>
          <a:blip r:embed="rId2"/>
          <a:srcRect l="8517" t="22769" r="13273" b="54462"/>
          <a:stretch>
            <a:fillRect/>
          </a:stretch>
        </p:blipFill>
        <p:spPr bwMode="auto">
          <a:xfrm>
            <a:off x="0" y="76200"/>
            <a:ext cx="9144000" cy="2133600"/>
          </a:xfrm>
          <a:prstGeom prst="rect">
            <a:avLst/>
          </a:prstGeom>
          <a:noFill/>
        </p:spPr>
      </p:pic>
      <p:pic>
        <p:nvPicPr>
          <p:cNvPr id="8" name="Picture 24"/>
          <p:cNvPicPr>
            <a:picLocks noChangeAspect="1"/>
          </p:cNvPicPr>
          <p:nvPr/>
        </p:nvPicPr>
        <p:blipFill>
          <a:blip r:embed="rId2"/>
          <a:srcRect l="8517" t="46351" r="9157" b="3233"/>
          <a:stretch>
            <a:fillRect/>
          </a:stretch>
        </p:blipFill>
        <p:spPr bwMode="auto">
          <a:xfrm>
            <a:off x="0" y="2514600"/>
            <a:ext cx="9144000" cy="4343400"/>
          </a:xfrm>
          <a:prstGeom prst="rect">
            <a:avLst/>
          </a:prstGeom>
          <a:noFill/>
        </p:spPr>
      </p:pic>
      <p:sp>
        <p:nvSpPr>
          <p:cNvPr id="9" name="Oval 8"/>
          <p:cNvSpPr/>
          <p:nvPr/>
        </p:nvSpPr>
        <p:spPr>
          <a:xfrm>
            <a:off x="2914650" y="914400"/>
            <a:ext cx="762000" cy="91440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</a:t>
            </a:r>
          </a:p>
        </p:txBody>
      </p:sp>
      <p:sp>
        <p:nvSpPr>
          <p:cNvPr id="10" name="Oval 9"/>
          <p:cNvSpPr/>
          <p:nvPr/>
        </p:nvSpPr>
        <p:spPr>
          <a:xfrm>
            <a:off x="4343400" y="1371600"/>
            <a:ext cx="762000" cy="914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40</a:t>
            </a:r>
          </a:p>
        </p:txBody>
      </p:sp>
      <p:sp>
        <p:nvSpPr>
          <p:cNvPr id="11" name="Oval 10"/>
          <p:cNvSpPr/>
          <p:nvPr/>
        </p:nvSpPr>
        <p:spPr>
          <a:xfrm>
            <a:off x="5181600" y="1447800"/>
            <a:ext cx="762000" cy="9144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50</a:t>
            </a:r>
          </a:p>
        </p:txBody>
      </p:sp>
      <p:sp>
        <p:nvSpPr>
          <p:cNvPr id="12" name="Oval 11"/>
          <p:cNvSpPr/>
          <p:nvPr/>
        </p:nvSpPr>
        <p:spPr>
          <a:xfrm>
            <a:off x="5943600" y="1143000"/>
            <a:ext cx="762000" cy="914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60</a:t>
            </a:r>
          </a:p>
        </p:txBody>
      </p:sp>
      <p:sp>
        <p:nvSpPr>
          <p:cNvPr id="13" name="Oval 12"/>
          <p:cNvSpPr/>
          <p:nvPr/>
        </p:nvSpPr>
        <p:spPr>
          <a:xfrm>
            <a:off x="8153400" y="1066800"/>
            <a:ext cx="762000" cy="9144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90</a:t>
            </a:r>
          </a:p>
        </p:txBody>
      </p:sp>
      <p:cxnSp>
        <p:nvCxnSpPr>
          <p:cNvPr id="16" name="Straight Connector 15"/>
          <p:cNvCxnSpPr/>
          <p:nvPr/>
        </p:nvCxnSpPr>
        <p:spPr>
          <a:xfrm rot="16200000" flipH="1">
            <a:off x="4457700" y="4533900"/>
            <a:ext cx="1143000" cy="106680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10800000" flipV="1">
            <a:off x="3810000" y="4495800"/>
            <a:ext cx="1447800" cy="68580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reeform 20"/>
          <p:cNvSpPr/>
          <p:nvPr/>
        </p:nvSpPr>
        <p:spPr>
          <a:xfrm>
            <a:off x="6096000" y="4438650"/>
            <a:ext cx="1676400" cy="800100"/>
          </a:xfrm>
          <a:custGeom>
            <a:avLst/>
            <a:gdLst>
              <a:gd name="connsiteX0" fmla="*/ 0 w 1676400"/>
              <a:gd name="connsiteY0" fmla="*/ 0 h 800100"/>
              <a:gd name="connsiteX1" fmla="*/ 952500 w 1676400"/>
              <a:gd name="connsiteY1" fmla="*/ 781050 h 800100"/>
              <a:gd name="connsiteX2" fmla="*/ 1676400 w 1676400"/>
              <a:gd name="connsiteY2" fmla="*/ 114300 h 80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76400" h="800100">
                <a:moveTo>
                  <a:pt x="0" y="0"/>
                </a:moveTo>
                <a:cubicBezTo>
                  <a:pt x="336550" y="381000"/>
                  <a:pt x="673100" y="762000"/>
                  <a:pt x="952500" y="781050"/>
                </a:cubicBezTo>
                <a:cubicBezTo>
                  <a:pt x="1231900" y="800100"/>
                  <a:pt x="1454150" y="457200"/>
                  <a:pt x="1676400" y="114300"/>
                </a:cubicBezTo>
              </a:path>
            </a:pathLst>
          </a:cu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 rot="16200000" flipH="1">
            <a:off x="6896100" y="4533900"/>
            <a:ext cx="1143000" cy="106680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10800000">
            <a:off x="2133600" y="4343400"/>
            <a:ext cx="762000" cy="7620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2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8" ma:contentTypeDescription="Tạo tài liệu mới." ma:contentTypeScope="" ma:versionID="b0d3dccb1dea67d89db10013b12d936c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353ad8bc25002707c97d916ef9b53ee3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24648C65-901C-4192-ACB3-4DDD70F59068}"/>
</file>

<file path=customXml/itemProps2.xml><?xml version="1.0" encoding="utf-8"?>
<ds:datastoreItem xmlns:ds="http://schemas.openxmlformats.org/officeDocument/2006/customXml" ds:itemID="{E5887851-701A-4574-938C-7BFB20A32E81}"/>
</file>

<file path=customXml/itemProps3.xml><?xml version="1.0" encoding="utf-8"?>
<ds:datastoreItem xmlns:ds="http://schemas.openxmlformats.org/officeDocument/2006/customXml" ds:itemID="{7C26624B-3664-418B-835A-3F2BFC0C83CF}"/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36</Words>
  <Application>Microsoft Office PowerPoint</Application>
  <PresentationFormat>On-screen Show (4:3)</PresentationFormat>
  <Paragraphs>28</Paragraphs>
  <Slides>11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QVSQ</dc:creator>
  <cp:lastModifiedBy>Microsoft</cp:lastModifiedBy>
  <cp:revision>18</cp:revision>
  <dcterms:created xsi:type="dcterms:W3CDTF">2006-08-16T00:00:00Z</dcterms:created>
  <dcterms:modified xsi:type="dcterms:W3CDTF">2021-02-26T15:32:00Z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