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2" r:id="rId7"/>
    <p:sldId id="261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1CBE-AE9A-45BF-8C35-75DE2755DBB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1DE93-FF29-4199-AED3-6BD038A10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181.photobucket.com/albums/x204/nguyenhuongthachthao/Blue%20beer%20wallpaper/117850801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4" descr="361210993514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0" descr="Copy of 4657b97a329df775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68" y="5054600"/>
            <a:ext cx="9144000" cy="1924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230572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762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2. </a:t>
            </a:r>
            <a:r>
              <a:rPr lang="en-US" sz="2400" b="1" dirty="0" err="1" smtClean="0">
                <a:latin typeface="Cambria" pitchFamily="18" charset="0"/>
              </a:rPr>
              <a:t>Điền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vào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chỗ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chấm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oang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smtClean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ang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uây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ây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;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uyt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>
                <a:latin typeface="Cambria" pitchFamily="18" charset="0"/>
              </a:rPr>
              <a:t>hay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it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0" y="2274838"/>
            <a:ext cx="7658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Thi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</a:t>
            </a:r>
            <a:r>
              <a:rPr lang="en-US" sz="2400" dirty="0" smtClean="0">
                <a:latin typeface="Cambria" pitchFamily="18" charset="0"/>
              </a:rPr>
              <a:t>……...  , </a:t>
            </a:r>
            <a:r>
              <a:rPr lang="en-US" sz="2400" dirty="0" err="1" smtClean="0">
                <a:latin typeface="Cambria" pitchFamily="18" charset="0"/>
              </a:rPr>
              <a:t>cá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bống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ngoi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mặt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nước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Chú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mèo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ngoe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ng</a:t>
            </a:r>
            <a:r>
              <a:rPr lang="en-US" sz="2400" dirty="0" smtClean="0">
                <a:latin typeface="Cambria" pitchFamily="18" charset="0"/>
              </a:rPr>
              <a:t> ……….  </a:t>
            </a:r>
            <a:r>
              <a:rPr lang="en-US" sz="2400" dirty="0" err="1" smtClean="0">
                <a:latin typeface="Cambria" pitchFamily="18" charset="0"/>
              </a:rPr>
              <a:t>cái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đuôi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Hà</a:t>
            </a:r>
            <a:r>
              <a:rPr lang="en-US" sz="2400" dirty="0" smtClean="0">
                <a:latin typeface="Cambria" pitchFamily="18" charset="0"/>
              </a:rPr>
              <a:t> s…….  </a:t>
            </a:r>
            <a:r>
              <a:rPr lang="en-US" sz="2400" dirty="0" err="1" smtClean="0">
                <a:latin typeface="Cambria" pitchFamily="18" charset="0"/>
              </a:rPr>
              <a:t>khóc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vì</a:t>
            </a:r>
            <a:r>
              <a:rPr lang="en-US" sz="2400" dirty="0" smtClean="0">
                <a:latin typeface="Cambria" pitchFamily="18" charset="0"/>
              </a:rPr>
              <a:t> lo </a:t>
            </a:r>
            <a:r>
              <a:rPr lang="en-US" sz="2400" dirty="0" err="1" smtClean="0">
                <a:latin typeface="Cambria" pitchFamily="18" charset="0"/>
              </a:rPr>
              <a:t>sợ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5268" y="2362535"/>
            <a:ext cx="878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Cambria" pitchFamily="18" charset="0"/>
              </a:rPr>
              <a:t>o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ảng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22599" y="2925466"/>
            <a:ext cx="758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Cambria" pitchFamily="18" charset="0"/>
              </a:rPr>
              <a:t>u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ẩy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752600" y="3475166"/>
            <a:ext cx="628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uýt</a:t>
            </a:r>
            <a:endParaRPr lang="en-US" sz="2400" dirty="0"/>
          </a:p>
        </p:txBody>
      </p:sp>
      <p:sp>
        <p:nvSpPr>
          <p:cNvPr id="22530" name="AutoShape 2" descr="Kittens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Kittens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Kittens Clipart Images, Stock Photos &amp; Vectors | Shutter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6" name="Picture 8" descr="ragdoll kittee | Cute animal drawings, Kawaii drawings, Cute cartoon anim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762499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79846" y="10668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1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Schools | Student clipart, Clip art, Teacher clipar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90800"/>
            <a:ext cx="7261099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4878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609600" y="1600200"/>
            <a:ext cx="71628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14500" y="1905000"/>
            <a:ext cx="5600700" cy="51077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Nhắc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tên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bài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đã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học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trong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tuần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en-US" sz="2400" b="1" i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7412" name="AutoShape 4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Summer Vacation Dates - Boy And Girl Student Clipart - Png Download - Full  Size Clipart (#733970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6" name="AutoShape 8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AutoShape 10" descr="Boy And Girl Ready To Go Back To School Royalty Free Cliparts, Vectors, And  Stock Illustration. Image 30401774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AutoShape 12" descr="Boy And Girl From South Africa Illustration Royalty Free Cliparts, Vectors,  And Stock Illustration. Image 44381123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2" name="AutoShape 14" descr="Free Asian Cliparts Download Clip Art Girl Ⓒ - Girl Student Clipart, HD Png  Download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" y="762000"/>
            <a:ext cx="75438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1. </a:t>
            </a:r>
            <a:r>
              <a:rPr lang="en-US" sz="2400" b="1" dirty="0" err="1" smtClean="0">
                <a:latin typeface="Cambria" pitchFamily="18" charset="0"/>
              </a:rPr>
              <a:t>Kết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hợp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cột</a:t>
            </a:r>
            <a:r>
              <a:rPr lang="en-US" sz="2400" b="1" dirty="0" smtClean="0">
                <a:latin typeface="Cambria" pitchFamily="18" charset="0"/>
              </a:rPr>
              <a:t> A </a:t>
            </a:r>
            <a:r>
              <a:rPr lang="en-US" sz="2400" b="1" dirty="0" err="1" smtClean="0">
                <a:latin typeface="Cambria" pitchFamily="18" charset="0"/>
              </a:rPr>
              <a:t>với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cột</a:t>
            </a:r>
            <a:r>
              <a:rPr lang="en-US" sz="2400" b="1" dirty="0" smtClean="0">
                <a:latin typeface="Cambria" pitchFamily="18" charset="0"/>
              </a:rPr>
              <a:t> B </a:t>
            </a:r>
            <a:r>
              <a:rPr lang="en-US" sz="2400" b="1" dirty="0" err="1" smtClean="0">
                <a:latin typeface="Cambria" pitchFamily="18" charset="0"/>
              </a:rPr>
              <a:t>để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được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006600"/>
          <a:ext cx="22098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A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mbria" pitchFamily="18" charset="0"/>
                        </a:rPr>
                        <a:t>Bây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giờ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em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mbria" pitchFamily="18" charset="0"/>
                        </a:rPr>
                        <a:t>Em</a:t>
                      </a:r>
                      <a:r>
                        <a:rPr lang="en-US" sz="24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rất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thích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mbria" pitchFamily="18" charset="0"/>
                        </a:rPr>
                        <a:t>Em</a:t>
                      </a:r>
                      <a:r>
                        <a:rPr lang="en-US" sz="24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đọc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sách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2006600"/>
          <a:ext cx="41910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B</a:t>
                      </a:r>
                      <a:endParaRPr lang="en-US" sz="2400" dirty="0">
                        <a:solidFill>
                          <a:srgbClr val="C000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mbria" pitchFamily="18" charset="0"/>
                        </a:rPr>
                        <a:t>để</a:t>
                      </a:r>
                      <a:r>
                        <a:rPr lang="en-US" sz="24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biết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thêm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nhiều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bổ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ích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mbria" pitchFamily="18" charset="0"/>
                        </a:rPr>
                        <a:t>đã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biết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đọc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truyện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tranh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.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mbria" pitchFamily="18" charset="0"/>
                        </a:rPr>
                        <a:t>mặc</a:t>
                      </a:r>
                      <a:r>
                        <a:rPr lang="en-US" sz="240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Cambria" pitchFamily="18" charset="0"/>
                        </a:rPr>
                        <a:t>đồng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phục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mbria" pitchFamily="18" charset="0"/>
                        </a:rPr>
                        <a:t>trường</a:t>
                      </a:r>
                      <a:r>
                        <a:rPr lang="en-US" sz="2400" baseline="0" dirty="0" smtClean="0">
                          <a:latin typeface="Cambria" pitchFamily="18" charset="0"/>
                        </a:rPr>
                        <a:t>.</a:t>
                      </a:r>
                      <a:endParaRPr lang="en-US" sz="2400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971800" y="3048000"/>
            <a:ext cx="1600200" cy="8382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3733800"/>
            <a:ext cx="1600200" cy="8382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71800" y="3048000"/>
            <a:ext cx="1600200" cy="13716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3716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thích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em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nhảy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dây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2. </a:t>
            </a:r>
            <a:r>
              <a:rPr lang="en-US" sz="2400" b="1" dirty="0" err="1" smtClean="0">
                <a:latin typeface="Cambria" pitchFamily="18" charset="0"/>
              </a:rPr>
              <a:t>Sắp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xếp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thành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lại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276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b.     </a:t>
            </a:r>
            <a:r>
              <a:rPr lang="en-US" sz="2400" dirty="0" err="1" smtClean="0">
                <a:latin typeface="Cambria" pitchFamily="18" charset="0"/>
              </a:rPr>
              <a:t>em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đuổi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bắt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thích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chơi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cũng</a:t>
            </a:r>
            <a:r>
              <a:rPr lang="en-US" sz="2400" dirty="0" smtClean="0">
                <a:latin typeface="Cambria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2098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Em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thích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nhảy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dây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41910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Em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cũng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thích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chơi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đuổi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bắt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026" name="AutoShape 2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rrow Cliparts - Clipart Arrow, HD Png Download , Transparent Png Image - 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90600" y="4267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90600" y="2362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5800" y="50292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c.    </a:t>
            </a:r>
            <a:r>
              <a:rPr lang="en-US" sz="2400" dirty="0" err="1" smtClean="0">
                <a:latin typeface="Cambria" pitchFamily="18" charset="0"/>
              </a:rPr>
              <a:t>vui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thật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là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học</a:t>
            </a: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58674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Đi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học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thật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là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vui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 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990600" y="59436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Hình ảnh các bé vui chơi tập thể trong vẽ trah tg mn | Hình ảnh, Tượng,  Tranh nghệ thuật"/>
          <p:cNvPicPr>
            <a:picLocks noChangeAspect="1" noChangeArrowheads="1"/>
          </p:cNvPicPr>
          <p:nvPr/>
        </p:nvPicPr>
        <p:blipFill>
          <a:blip r:embed="rId2"/>
          <a:srcRect t="29329"/>
          <a:stretch>
            <a:fillRect/>
          </a:stretch>
        </p:blipFill>
        <p:spPr bwMode="auto">
          <a:xfrm rot="386037">
            <a:off x="5660682" y="1617138"/>
            <a:ext cx="3130595" cy="1926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2133600"/>
            <a:ext cx="2384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Student Character Holding Big Pencil Clipart » Clipart S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2123174" cy="2800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5798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3716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lưng</a:t>
            </a:r>
            <a:r>
              <a:rPr lang="en-US" sz="2400" dirty="0" smtClean="0">
                <a:latin typeface="Cambria" pitchFamily="18" charset="0"/>
              </a:rPr>
              <a:t>, ở </a:t>
            </a:r>
            <a:r>
              <a:rPr lang="en-US" sz="2400" dirty="0" err="1" smtClean="0">
                <a:latin typeface="Cambria" pitchFamily="18" charset="0"/>
              </a:rPr>
              <a:t>trên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lạc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đà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có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bướu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100" y="762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ambria" pitchFamily="18" charset="0"/>
              </a:rPr>
              <a:t>Bài</a:t>
            </a:r>
            <a:r>
              <a:rPr lang="en-US" sz="2400" b="1" dirty="0" smtClean="0">
                <a:latin typeface="Cambria" pitchFamily="18" charset="0"/>
              </a:rPr>
              <a:t> 3. </a:t>
            </a:r>
            <a:r>
              <a:rPr lang="en-US" sz="2400" b="1" dirty="0" err="1" smtClean="0">
                <a:latin typeface="Cambria" pitchFamily="18" charset="0"/>
              </a:rPr>
              <a:t>Sắp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xếp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từ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ngữ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thành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câu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và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viết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lại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276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Cambria" pitchFamily="18" charset="0"/>
              </a:rPr>
              <a:t>b.     </a:t>
            </a:r>
            <a:r>
              <a:rPr lang="en-US" sz="2400" dirty="0" err="1" smtClean="0">
                <a:latin typeface="Cambria" pitchFamily="18" charset="0"/>
              </a:rPr>
              <a:t>cái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vòi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voi</a:t>
            </a:r>
            <a:r>
              <a:rPr lang="en-US" sz="2400" dirty="0" smtClean="0">
                <a:latin typeface="Cambria" pitchFamily="18" charset="0"/>
              </a:rPr>
              <a:t> con, </a:t>
            </a:r>
            <a:r>
              <a:rPr lang="en-US" sz="2400" dirty="0" err="1" smtClean="0">
                <a:latin typeface="Cambria" pitchFamily="18" charset="0"/>
              </a:rPr>
              <a:t>dài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có</a:t>
            </a:r>
            <a:endParaRPr lang="en-US" sz="2400" dirty="0" smtClean="0">
              <a:latin typeface="Cambria" pitchFamily="18" charset="0"/>
            </a:endParaRP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2098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Ở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trên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lưng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lạc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đà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có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bướu</a:t>
            </a:r>
            <a:endParaRPr lang="en-US" sz="2400" b="1" i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191000"/>
            <a:ext cx="6934200" cy="57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Voi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con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có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cái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vòi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Cambria" pitchFamily="18" charset="0"/>
              </a:rPr>
              <a:t>dài</a:t>
            </a:r>
            <a:r>
              <a:rPr lang="en-US" sz="2400" b="1" i="1" dirty="0" smtClean="0">
                <a:solidFill>
                  <a:srgbClr val="C00000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1026" name="AutoShape 2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urved Arrow Icon - White Curved Arrow Png Clipart (#773565) - Pin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rrow Cliparts - Clipart Arrow, HD Png Download , Transparent Png Image - 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990600" y="4267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990600" y="2362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554" name="Picture 2" descr="Khám phá bí ẩn về chiếc bướu của loài Lạc đà | Báo Dân tr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28901">
            <a:off x="6021591" y="1552386"/>
            <a:ext cx="2590800" cy="1756886"/>
          </a:xfrm>
          <a:prstGeom prst="rect">
            <a:avLst/>
          </a:prstGeom>
          <a:noFill/>
        </p:spPr>
      </p:pic>
      <p:pic>
        <p:nvPicPr>
          <p:cNvPr id="23556" name="Picture 4" descr="Chú Voi Con Ở Bản Đôn - Nhạc Thiếu Nhi Sôi Động Cho Các Bé Hay Nhất 2019 -  YouTub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180584" flipH="1" flipV="1">
            <a:off x="5821489" y="3946320"/>
            <a:ext cx="2712911" cy="18814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4" descr="117850801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Pla019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spc="640"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HP001 4 hàng"/>
              </a:rPr>
              <a:t>Nghỉ giữa tiết</a:t>
            </a:r>
          </a:p>
        </p:txBody>
      </p:sp>
      <p:pic>
        <p:nvPicPr>
          <p:cNvPr id="73735" name="Picture 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71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8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7" name="Picture 9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8" name="Picture 10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52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9" name="Picture 11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0" name="Picture 12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1" name="Picture 13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38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2" name="Picture 14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90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3" name="Picture 15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4" name="Picture 16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8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45" name="Picture 17" descr="Pictur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574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-244475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7" descr="Bellcol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682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11609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8" ma:contentTypeDescription="Tạo tài liệu mới." ma:contentTypeScope="" ma:versionID="b0d3dccb1dea67d89db10013b12d936c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353ad8bc25002707c97d916ef9b53ee3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E65BD1D9-6DB9-42C4-BBE9-E8E0DD6A0965}"/>
</file>

<file path=customXml/itemProps2.xml><?xml version="1.0" encoding="utf-8"?>
<ds:datastoreItem xmlns:ds="http://schemas.openxmlformats.org/officeDocument/2006/customXml" ds:itemID="{BEFBC7F3-C2AB-4809-9460-D12A16BB6C87}"/>
</file>

<file path=customXml/itemProps3.xml><?xml version="1.0" encoding="utf-8"?>
<ds:datastoreItem xmlns:ds="http://schemas.openxmlformats.org/officeDocument/2006/customXml" ds:itemID="{6C614375-FFCE-486D-96CB-4589901FF157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229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HP001 4 hàng</vt:lpstr>
      <vt:lpstr>Times New Roman</vt:lpstr>
      <vt:lpstr>Office Theme</vt:lpstr>
      <vt:lpstr>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user</dc:creator>
  <cp:lastModifiedBy>HP</cp:lastModifiedBy>
  <cp:revision>9</cp:revision>
  <dcterms:created xsi:type="dcterms:W3CDTF">2020-08-29T15:37:18Z</dcterms:created>
  <dcterms:modified xsi:type="dcterms:W3CDTF">2023-02-08T06:04:43Z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