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2" r:id="rId7"/>
    <p:sldId id="261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uyt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it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2274838"/>
            <a:ext cx="7658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Thi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</a:t>
            </a:r>
            <a:r>
              <a:rPr lang="en-US" sz="2400" dirty="0" smtClean="0">
                <a:latin typeface="Cambria" pitchFamily="18" charset="0"/>
              </a:rPr>
              <a:t>……...  , </a:t>
            </a:r>
            <a:r>
              <a:rPr lang="en-US" sz="2400" dirty="0" err="1" smtClean="0">
                <a:latin typeface="Cambria" pitchFamily="18" charset="0"/>
              </a:rPr>
              <a:t>cá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bống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ngoi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mặt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nước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Chú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mèo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ngoe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ng</a:t>
            </a:r>
            <a:r>
              <a:rPr lang="en-US" sz="2400" dirty="0" smtClean="0">
                <a:latin typeface="Cambria" pitchFamily="18" charset="0"/>
              </a:rPr>
              <a:t> ……….  </a:t>
            </a:r>
            <a:r>
              <a:rPr lang="en-US" sz="2400" dirty="0" err="1" smtClean="0">
                <a:latin typeface="Cambria" pitchFamily="18" charset="0"/>
              </a:rPr>
              <a:t>cái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đuôi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s…….  </a:t>
            </a:r>
            <a:r>
              <a:rPr lang="en-US" sz="2400" dirty="0" err="1" smtClean="0">
                <a:latin typeface="Cambria" pitchFamily="18" charset="0"/>
              </a:rPr>
              <a:t>khóc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vì</a:t>
            </a:r>
            <a:r>
              <a:rPr lang="en-US" sz="2400" dirty="0" smtClean="0">
                <a:latin typeface="Cambria" pitchFamily="18" charset="0"/>
              </a:rPr>
              <a:t> lo </a:t>
            </a:r>
            <a:r>
              <a:rPr lang="en-US" sz="2400" dirty="0" err="1" smtClean="0">
                <a:latin typeface="Cambria" pitchFamily="18" charset="0"/>
              </a:rPr>
              <a:t>sợ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5268" y="2362535"/>
            <a:ext cx="87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522599" y="2925466"/>
            <a:ext cx="758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u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ẩy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752600" y="3475166"/>
            <a:ext cx="628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uýt</a:t>
            </a:r>
            <a:endParaRPr lang="en-US" sz="2400" dirty="0"/>
          </a:p>
        </p:txBody>
      </p:sp>
      <p:sp>
        <p:nvSpPr>
          <p:cNvPr id="22530" name="AutoShape 2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Kittens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6" name="Picture 8" descr="ragdoll kittee | Cute animal drawings, Kawaii drawings, Cute cartoon anima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62499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600" y="1600200"/>
            <a:ext cx="7162800" cy="1295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14500" y="1905000"/>
            <a:ext cx="5600700" cy="51077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Nhắc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tên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bài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đã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trong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tuần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Kết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hợp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cột</a:t>
            </a:r>
            <a:r>
              <a:rPr lang="en-US" sz="2400" b="1" dirty="0" smtClean="0">
                <a:latin typeface="Cambria" pitchFamily="18" charset="0"/>
              </a:rPr>
              <a:t> A </a:t>
            </a:r>
            <a:r>
              <a:rPr lang="en-US" sz="2400" b="1" dirty="0" err="1" smtClean="0">
                <a:latin typeface="Cambria" pitchFamily="18" charset="0"/>
              </a:rPr>
              <a:t>với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cột</a:t>
            </a:r>
            <a:r>
              <a:rPr lang="en-US" sz="2400" b="1" dirty="0" smtClean="0">
                <a:latin typeface="Cambria" pitchFamily="18" charset="0"/>
              </a:rPr>
              <a:t> B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được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006600"/>
          <a:ext cx="22098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A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Bây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giờ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rất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thích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Em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đọc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sách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2006600"/>
          <a:ext cx="41910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B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để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thêm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nhiều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bổ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ích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đọc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truyện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tranh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.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mbria" pitchFamily="18" charset="0"/>
                        </a:rPr>
                        <a:t>mặc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Cambria" pitchFamily="18" charset="0"/>
                        </a:rPr>
                        <a:t>đồng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phục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 pitchFamily="18" charset="0"/>
                        </a:rPr>
                        <a:t>trường</a:t>
                      </a:r>
                      <a:r>
                        <a:rPr lang="en-US" sz="2400" baseline="0" dirty="0" smtClean="0">
                          <a:latin typeface="Cambria" pitchFamily="18" charset="0"/>
                        </a:rPr>
                        <a:t>.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2971800" y="3048000"/>
            <a:ext cx="1600200" cy="8382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71800" y="3733800"/>
            <a:ext cx="1600200" cy="8382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971800" y="3048000"/>
            <a:ext cx="1600200" cy="13716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3716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thích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em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nhảy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dây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em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đuổi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bắt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thích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cũng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098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Em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thích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nhảy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dây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191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Em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cũng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thích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đuổi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bắt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267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362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50292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c.    </a:t>
            </a:r>
            <a:r>
              <a:rPr lang="en-US" sz="2400" dirty="0" err="1" smtClean="0">
                <a:latin typeface="Cambria" pitchFamily="18" charset="0"/>
              </a:rPr>
              <a:t>vui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thật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là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5867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là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vui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990600" y="5943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Hình ảnh các bé vui chơi tập thể trong vẽ trah tg mn | Hình ảnh, Tượng,  Tranh nghệ thuật"/>
          <p:cNvPicPr>
            <a:picLocks noChangeAspect="1" noChangeArrowheads="1"/>
          </p:cNvPicPr>
          <p:nvPr/>
        </p:nvPicPr>
        <p:blipFill>
          <a:blip r:embed="rId2"/>
          <a:srcRect t="29329"/>
          <a:stretch>
            <a:fillRect/>
          </a:stretch>
        </p:blipFill>
        <p:spPr bwMode="auto">
          <a:xfrm rot="386037">
            <a:off x="5660682" y="1617138"/>
            <a:ext cx="3130595" cy="19265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3716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lưng</a:t>
            </a:r>
            <a:r>
              <a:rPr lang="en-US" sz="2400" dirty="0" smtClean="0">
                <a:latin typeface="Cambria" pitchFamily="18" charset="0"/>
              </a:rPr>
              <a:t>, ở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lạc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đà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có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bướu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vòi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dài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có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098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Ở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trên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lưng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đà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có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bướu</a:t>
            </a:r>
            <a:endParaRPr lang="en-US" sz="2400" b="1" i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4191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có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vòi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dài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267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362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554" name="Picture 2" descr="Khám phá bí ẩn về chiếc bướu của loài Lạc đà | Báo Dân tr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28901">
            <a:off x="6021591" y="1552386"/>
            <a:ext cx="2590800" cy="1756886"/>
          </a:xfrm>
          <a:prstGeom prst="rect">
            <a:avLst/>
          </a:prstGeom>
          <a:noFill/>
        </p:spPr>
      </p:pic>
      <p:pic>
        <p:nvPicPr>
          <p:cNvPr id="23556" name="Picture 4" descr="Chú Voi Con Ở Bản Đôn - Nhạc Thiếu Nhi Sôi Động Cho Các Bé Hay Nhất 2019 - 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180584" flipH="1" flipV="1">
            <a:off x="5821489" y="3946320"/>
            <a:ext cx="2712911" cy="18814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8" ma:contentTypeDescription="Tạo tài liệu mới." ma:contentTypeScope="" ma:versionID="b0d3dccb1dea67d89db10013b12d936c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353ad8bc25002707c97d916ef9b53ee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E65BD1D9-6DB9-42C4-BBE9-E8E0DD6A0965}"/>
</file>

<file path=customXml/itemProps2.xml><?xml version="1.0" encoding="utf-8"?>
<ds:datastoreItem xmlns:ds="http://schemas.openxmlformats.org/officeDocument/2006/customXml" ds:itemID="{BEFBC7F3-C2AB-4809-9460-D12A16BB6C87}"/>
</file>

<file path=customXml/itemProps3.xml><?xml version="1.0" encoding="utf-8"?>
<ds:datastoreItem xmlns:ds="http://schemas.openxmlformats.org/officeDocument/2006/customXml" ds:itemID="{6C614375-FFCE-486D-96CB-4589901FF157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229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HP001 4 hàng</vt:lpstr>
      <vt:lpstr>Times New Roman</vt:lpstr>
      <vt:lpstr>Office Theme</vt:lpstr>
      <vt:lpstr>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HP</cp:lastModifiedBy>
  <cp:revision>9</cp:revision>
  <dcterms:created xsi:type="dcterms:W3CDTF">2020-08-29T15:37:18Z</dcterms:created>
  <dcterms:modified xsi:type="dcterms:W3CDTF">2023-02-08T06:04:43Z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