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media/media1.WAV" ContentType="audio/x-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79" r:id="rId6"/>
    <p:sldId id="285" r:id="rId7"/>
    <p:sldId id="288" r:id="rId8"/>
    <p:sldId id="290" r:id="rId9"/>
    <p:sldId id="289" r:id="rId10"/>
    <p:sldId id="286" r:id="rId11"/>
    <p:sldId id="261" r:id="rId12"/>
    <p:sldId id="264" r:id="rId13"/>
    <p:sldId id="295" r:id="rId14"/>
    <p:sldId id="291" r:id="rId15"/>
    <p:sldId id="292" r:id="rId16"/>
    <p:sldId id="293" r:id="rId17"/>
    <p:sldId id="294" r:id="rId18"/>
    <p:sldId id="296" r:id="rId19"/>
    <p:sldId id="299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6600CC"/>
    <a:srgbClr val="FFFF1D"/>
    <a:srgbClr val="FFFF2D"/>
    <a:srgbClr val="EAEAEA"/>
    <a:srgbClr val="ECECEC"/>
    <a:srgbClr val="E4E4E4"/>
    <a:srgbClr val="E8E8E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673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      Tìm trong hai khổ thơ cuối những tiếng </a:t>
            </a:r>
          </a:p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cùng vần  với nhau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8420" y="20002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420" y="412417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74620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5720" y="2447925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53943" y="286702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46170" y="329565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60595" y="49940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7545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7190" y="374945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7003" y="2441466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67175" y="2908191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45230" y="4994017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49769" y="2886075"/>
            <a:ext cx="4122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98573" y="3305175"/>
            <a:ext cx="7127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6444" y="5003542"/>
            <a:ext cx="603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98792" y="54131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" y="1981200"/>
            <a:ext cx="786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a. Ở khổ thơ thứ nhất, gió đã làm gì để tìm bạn?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4556" y="1981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b. Gió làm gì khi nhớ bạn?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1825" y="29051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lùa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81200"/>
            <a:ext cx="548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Điều gì xảy ra khi gió đi vắng?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4522" y="291021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hoài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8591550" y="6477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1487" y="2066925"/>
            <a:ext cx="5486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1850" y="2521059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1015" y="2943225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9602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51887" y="2051268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25267" y="2527518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732" y="2946618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757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2225" y="206079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nhớ bạn quá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0522" y="2060793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1496" y="24860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5305" y="2952750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6764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0171" y="2086629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45359" y="249620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40956" y="29527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8762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6256" y="1976211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3326" y="2064186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49485" y="250507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16218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4425" y="2038350"/>
            <a:ext cx="82296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4868" y="2921109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8663" y="2495550"/>
            <a:ext cx="164592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4726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4300" y="2054661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9947" y="251153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9636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7277" y="188934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33396" y="21050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34328" y="29432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4891" y="3352800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4940" y="20669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0962" y="3346668"/>
            <a:ext cx="99752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4809" y="2902059"/>
            <a:ext cx="119965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9237" y="2482959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33707" y="2054661"/>
            <a:ext cx="85194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9475" y="2466975"/>
            <a:ext cx="147265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6873" y="1860768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0065" y="20669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6629" y="2930634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70714" y="3390900"/>
            <a:ext cx="11339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"/>
            <a:ext cx="8631382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803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43025"/>
            <a:ext cx="8814816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733800"/>
            <a:ext cx="773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a. Tranh vẽ những vật gì?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4257020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b. Nhờ đâu mà những vật đó có thể chuyển động?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5725"/>
            <a:ext cx="827532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628775" y="213360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57500" y="307657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6050" y="39052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7710" y="30765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8825" y="44481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569595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òm lá xanh xanh – LỤC L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ắm những vòm cây đẹp như cổ tích ở Hà Nội - Báo An Ninh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83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2325" y="607695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BED3AF9-8732-4BA0-9B0C-7B9284988604}"/>
</file>

<file path=customXml/itemProps2.xml><?xml version="1.0" encoding="utf-8"?>
<ds:datastoreItem xmlns:ds="http://schemas.openxmlformats.org/officeDocument/2006/customXml" ds:itemID="{0DD2F455-EC83-4CB6-8266-C92A4839CA18}"/>
</file>

<file path=customXml/itemProps3.xml><?xml version="1.0" encoding="utf-8"?>
<ds:datastoreItem xmlns:ds="http://schemas.openxmlformats.org/officeDocument/2006/customXml" ds:itemID="{B978AAF2-485D-4734-886A-433015DEBB3D}"/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432</Words>
  <Application>Microsoft Office PowerPoint</Application>
  <PresentationFormat>On-screen Show (4:3)</PresentationFormat>
  <Paragraphs>95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HP</cp:lastModifiedBy>
  <cp:revision>91</cp:revision>
  <dcterms:created xsi:type="dcterms:W3CDTF">2006-08-16T00:00:00Z</dcterms:created>
  <dcterms:modified xsi:type="dcterms:W3CDTF">2023-02-08T06:05:37Z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