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2.WAV" ContentType="audio/x-wav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85" r:id="rId6"/>
    <p:sldId id="284" r:id="rId7"/>
    <p:sldId id="279" r:id="rId8"/>
    <p:sldId id="286" r:id="rId9"/>
    <p:sldId id="261" r:id="rId10"/>
    <p:sldId id="264" r:id="rId11"/>
    <p:sldId id="280" r:id="rId12"/>
    <p:sldId id="265" r:id="rId13"/>
    <p:sldId id="266" r:id="rId14"/>
    <p:sldId id="268" r:id="rId15"/>
    <p:sldId id="270" r:id="rId16"/>
    <p:sldId id="271" r:id="rId17"/>
    <p:sldId id="262" r:id="rId18"/>
    <p:sldId id="272" r:id="rId19"/>
    <p:sldId id="273" r:id="rId20"/>
    <p:sldId id="281" r:id="rId21"/>
    <p:sldId id="274" r:id="rId22"/>
    <p:sldId id="263" r:id="rId23"/>
    <p:sldId id="275" r:id="rId24"/>
    <p:sldId id="276" r:id="rId25"/>
    <p:sldId id="278" r:id="rId26"/>
    <p:sldId id="287" r:id="rId27"/>
    <p:sldId id="283" r:id="rId28"/>
    <p:sldId id="28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FFFF1D"/>
    <a:srgbClr val="0000FF"/>
    <a:srgbClr val="FFFF2D"/>
    <a:srgbClr val="EAEAEA"/>
    <a:srgbClr val="ECECEC"/>
    <a:srgbClr val="E4E4E4"/>
    <a:srgbClr val="E8E8E8"/>
    <a:srgbClr val="DBDBDB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4" descr="361210993514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0" descr="Copy of 4657b97a329df775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68" y="5054600"/>
            <a:ext cx="9144000" cy="19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230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2"/>
    </mc:Choice>
    <mc:Fallback xmlns="">
      <p:transition spd="slow" advTm="982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800" y="19812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a. Vì sao thỏ buồn?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413" y="1981200"/>
            <a:ext cx="7943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SGK-TV" pitchFamily="2" charset="0"/>
                <a:cs typeface="Arial-SGK-TV" pitchFamily="2" charset="0"/>
              </a:rPr>
              <a:t>Thấy thỏ bị các bạn chê, thỏ bố đã làm gì?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1800" y="2905125"/>
            <a:ext cx="264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=&gt; 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động viên</a:t>
            </a:r>
            <a:endParaRPr lang="en-US" sz="2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697" y="1974008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b. Chuyện gì xảy ra trong lần thỏ và các bạn đi chơi xa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?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3200400"/>
            <a:ext cx="264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=&gt; 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quên khuấy</a:t>
            </a:r>
            <a:endParaRPr lang="en-US" sz="2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413" y="1968250"/>
            <a:ext cx="7748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    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Nhờ đâu mà cả nhóm tìm được đường về nhà?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1981406"/>
            <a:ext cx="7739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Khi tìm được đường 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về 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thái độ của các bạn với thỏ 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như thế nào?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4610" y="3200400"/>
            <a:ext cx="264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=&gt; 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tấm tắc</a:t>
            </a:r>
            <a:endParaRPr lang="en-US" sz="2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59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8" grpId="0"/>
      <p:bldP spid="8" grpId="1"/>
      <p:bldP spid="6" grpId="0"/>
      <p:bldP spid="6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800" y="16764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c. Nhờ đâu mà cả nhóm tìm được đường về nhà?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7432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=&gt; 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Cả 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nhóm tìm được đường về 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nhà nhờ đôi tai thính của thỏ.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1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76400"/>
            <a:ext cx="87820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914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600" y="1295400"/>
            <a:ext cx="4769528" cy="390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385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6250" y="1232856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1. Tô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952625"/>
            <a:ext cx="87884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990850"/>
            <a:ext cx="878205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0840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34499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-SGK-TV" pitchFamily="2" charset="0"/>
                <a:cs typeface="Arial-SGK-TV" pitchFamily="2" charset="0"/>
              </a:rPr>
              <a:t>3</a:t>
            </a:r>
            <a:r>
              <a:rPr lang="en-US" sz="2600" dirty="0" smtClean="0">
                <a:latin typeface="Arial-SGK-TV" pitchFamily="2" charset="0"/>
                <a:cs typeface="Arial-SGK-TV" pitchFamily="2" charset="0"/>
              </a:rPr>
              <a:t>. Viết câu trả lời cho câu hỏi c ở mục 3 (SGK trang 9) 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981200"/>
            <a:ext cx="87820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7942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3977" y="184716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TIẾT 3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2448" y="1631814"/>
            <a:ext cx="7212223" cy="523220"/>
          </a:xfrm>
          <a:prstGeom prst="rect">
            <a:avLst/>
          </a:prstGeom>
          <a:solidFill>
            <a:srgbClr val="FFFF2D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chạy nhanh		                   thính tai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2923" y="2637029"/>
            <a:ext cx="7193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 Chú mèo  </a:t>
            </a:r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............ </a:t>
            </a:r>
            <a:r>
              <a:rPr lang="en-US" sz="28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nghe tiếng chít chít của lũ chuột</a:t>
            </a:r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2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1631814"/>
            <a:ext cx="172312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dỏng tai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0920" y="2638487"/>
            <a:ext cx="46942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3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-0.11076 0.146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8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34499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-SGK-TV" pitchFamily="2" charset="0"/>
                <a:cs typeface="Arial-SGK-TV" pitchFamily="2" charset="0"/>
              </a:rPr>
              <a:t>4. Viết câu đã hoàn thiện ở mục 5 (SGK trang 10) 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981200"/>
            <a:ext cx="878205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2730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3977" y="184716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TIẾT 1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4970526" cy="603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6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3977" y="184716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TIẾT 4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64" y="1314450"/>
            <a:ext cx="8699373" cy="507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7700" y="2096399"/>
            <a:ext cx="54864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6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Các bạn cùng thỏ đi theo hướng có tiếng gọi. Cả nhóm về được nhà.</a:t>
            </a:r>
            <a:endParaRPr lang="en-US" sz="26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040" y="552450"/>
            <a:ext cx="2045906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Nghe viết</a:t>
            </a:r>
            <a:endParaRPr lang="en-US" sz="2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4516" y="2190750"/>
            <a:ext cx="46942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endParaRPr lang="en-US" sz="2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30953" y="2581275"/>
            <a:ext cx="46942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endParaRPr lang="en-US" sz="2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933950" y="2611130"/>
            <a:ext cx="914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94841" y="3019425"/>
            <a:ext cx="7315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79505" y="3009900"/>
            <a:ext cx="7315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07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9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9150" y="2409825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uyt           it           uyêt           iêt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" y="1390650"/>
            <a:ext cx="5762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Tìm từ ngữ có tiếng chứa vần: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7682"/>
            <a:ext cx="7543799" cy="584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12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WordArt 16"/>
          <p:cNvSpPr>
            <a:spLocks noChangeArrowheads="1" noChangeShapeType="1" noTextEdit="1"/>
          </p:cNvSpPr>
          <p:nvPr/>
        </p:nvSpPr>
        <p:spPr bwMode="auto">
          <a:xfrm>
            <a:off x="1981200" y="1909763"/>
            <a:ext cx="5943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con </a:t>
            </a:r>
          </a:p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chăm ngoan, học giỏi!</a:t>
            </a:r>
            <a:endParaRPr lang="en-US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AB4B77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288323"/>
      </p:ext>
    </p:extLst>
  </p:cSld>
  <p:clrMapOvr>
    <a:masterClrMapping/>
  </p:clrMapOvr>
  <p:transition spd="slow" advTm="1623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2" y="1659148"/>
            <a:ext cx="902552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9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727300"/>
            <a:ext cx="2383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Đôi tai xấu xí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272084"/>
            <a:ext cx="59435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Thỏ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có đ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ôi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tai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dài và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to.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Bị bạn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bè chê,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thỏ buồn Iắm. Thỏ bố động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viên: "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Rồi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sẽ thấy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tai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mình rất đẹp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".</a:t>
            </a:r>
          </a:p>
          <a:p>
            <a:pPr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Một Iần, thỏ và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các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bạn đi chơi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xa, quên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khuấy đường về.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Ai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cũng hoảng sợ. Thỏ chợt dỏng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tai: "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Suỵt!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Có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tiếng bố tớ gọi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".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Cả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nhóm đ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i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theo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hướng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có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tiếng gọi Tất cả về được tới nhà. Các bạn tấm tắc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khen tai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thỏ thật tuyệt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Từ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đó, thỏ không còn buồn vì đôi tai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nữa.</a:t>
            </a:r>
            <a:endParaRPr lang="en-US" sz="2000" i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87" y="1626078"/>
            <a:ext cx="3063813" cy="303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534045" y="5148701"/>
            <a:ext cx="4549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Theo </a:t>
            </a:r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Kể chuyện 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cho bé </a:t>
            </a:r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mầm 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non, </a:t>
            </a:r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tập 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538823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235" y="2362200"/>
            <a:ext cx="5943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uây             oang                uyt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042248"/>
            <a:ext cx="283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SGK-TV" pitchFamily="2" charset="0"/>
                <a:cs typeface="Arial-SGK-TV" pitchFamily="2" charset="0"/>
              </a:rPr>
              <a:t>q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uên kh</a:t>
            </a:r>
            <a:r>
              <a:rPr lang="en-US" sz="32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uấy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9346" y="3077230"/>
            <a:ext cx="2388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32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oảng 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sợ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3073026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s</a:t>
            </a:r>
            <a:r>
              <a:rPr lang="en-US" sz="32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uỵt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62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5118" y="677174"/>
            <a:ext cx="2383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Đôi tai xấu xí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237580"/>
            <a:ext cx="59435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Thỏ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có đ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ôi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tai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dài và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to.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Bị bạn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bè chê,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thỏ buồn Iắm. Thỏ bố động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viên: "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Rồi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sẽ thấy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tai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mình rất đẹp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".</a:t>
            </a: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Một Iần, thỏ và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các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bạn đi chơi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xa, quên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khuấy đường về.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Ai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cũng hoảng sợ. Thỏ chợt dỏng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tai: "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Suỵt!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Có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tiếng bố tớ gọi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".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Cả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nhóm đ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i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theo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hướng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có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tiếng gọi Tất cả về được tới nhà. Các bạn tấm tắc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khen tai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thỏ thật tuyệt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Từ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đó, thỏ không còn buồn vì đôi tai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nữa.</a:t>
            </a:r>
            <a:endParaRPr lang="en-US" sz="2000" i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7164" y="2329130"/>
            <a:ext cx="5775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Một Iần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thỏ và các bạn đi chơi xa, quên khuấy đường về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                              </a:t>
            </a:r>
            <a:endParaRPr lang="en-US" sz="2000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905000" y="2444430"/>
            <a:ext cx="9144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486400" y="2470308"/>
            <a:ext cx="9144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307081" y="2797335"/>
            <a:ext cx="9144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352800" y="2807495"/>
            <a:ext cx="9144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87" y="1600200"/>
            <a:ext cx="3063813" cy="303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534045" y="5114197"/>
            <a:ext cx="4549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Theo </a:t>
            </a:r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Kể chuyện 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cho bé </a:t>
            </a:r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mầm 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non, </a:t>
            </a:r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tập 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585014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5118" y="677174"/>
            <a:ext cx="2383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Đôi tai xấu xí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237580"/>
            <a:ext cx="59435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Thỏ có đôi tai dài và to. Bị bạn bè chê, thỏ buồn Iắm. Thỏ bố động viên: "Rồi con sẽ thấy tai mình rất đẹp".</a:t>
            </a: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Một Iần, thỏ và các bạn đi chơi xa, quên khuấy đường về. Ai cũng hoảng sợ. Thỏ chợt dỏng tai: "Suỵt! Có tiếng bố tớ gọi". Cả nhóm đi theo hướng có tiếng gọi Tất cả về được tới nhà. Các bạn tấm tắc khen tai thỏ thật tuyệt.</a:t>
            </a:r>
          </a:p>
          <a:p>
            <a:pPr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Từ đó, thỏ không còn buồn vì đôi tai nữa.</a:t>
            </a:r>
            <a:endParaRPr lang="en-US" sz="2000" i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87" y="1600200"/>
            <a:ext cx="3063813" cy="303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534045" y="5114197"/>
            <a:ext cx="4549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Theo </a:t>
            </a:r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Kể chuyện 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cho bé </a:t>
            </a:r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mầm 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non, </a:t>
            </a:r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tập 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3)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1490" y="1237886"/>
            <a:ext cx="5943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Thỏ 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có đ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ôi 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tai 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dài và 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to. 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Bị bạn 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bè chê, 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thỏ buồn Iắm. Thỏ bố động 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viên: "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Rồi 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sẽ thấy 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tai 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mình rất đẹp".</a:t>
            </a:r>
            <a:endParaRPr lang="en-US" sz="2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741" y="2333430"/>
            <a:ext cx="5943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24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Một Iần, thỏ và các bạn đi chơi xa, quên khuấy đường về. Ai cũng hoảng sợ. Thỏ chợt dỏng tai: "Suỵt! Có tiếng bố tớ gọi". Cả nhóm đi theo hướng có tiếng gọi Tất cả về được tới nhà. Các bạn tấm tắc khen tai thỏ thật tuyệt.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2929" y="4525625"/>
            <a:ext cx="5943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Từ đó, thỏ không còn buồn vì đôi tai nữa.</a:t>
            </a:r>
            <a:endParaRPr lang="en-US" sz="2000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629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3977" y="184716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TIẾT 2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4DB78EDA-791C-4DD8-B304-0B4E794BBE70}"/>
</file>

<file path=customXml/itemProps2.xml><?xml version="1.0" encoding="utf-8"?>
<ds:datastoreItem xmlns:ds="http://schemas.openxmlformats.org/officeDocument/2006/customXml" ds:itemID="{A0282FB0-68B8-45E5-8C37-D27B1193A754}"/>
</file>

<file path=customXml/itemProps3.xml><?xml version="1.0" encoding="utf-8"?>
<ds:datastoreItem xmlns:ds="http://schemas.openxmlformats.org/officeDocument/2006/customXml" ds:itemID="{23E5AB64-3308-494C-988F-F99FFEA69460}"/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723</Words>
  <Application>Microsoft Office PowerPoint</Application>
  <PresentationFormat>On-screen Show (4:3)</PresentationFormat>
  <Paragraphs>57</Paragraphs>
  <Slides>28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Arial-SGK-TV</vt:lpstr>
      <vt:lpstr>Calibri</vt:lpstr>
      <vt:lpstr>HP001 4 hàng</vt:lpstr>
      <vt:lpstr>Times New Roman</vt:lpstr>
      <vt:lpstr>Office Theme</vt:lpstr>
      <vt:lpstr>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Administrator</dc:creator>
  <cp:lastModifiedBy>HP</cp:lastModifiedBy>
  <cp:revision>70</cp:revision>
  <dcterms:created xsi:type="dcterms:W3CDTF">2006-08-16T00:00:00Z</dcterms:created>
  <dcterms:modified xsi:type="dcterms:W3CDTF">2023-02-08T06:05:13Z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