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wmv" ContentType="video/x-ms-wmv"/>
  <Override PartName="/ppt/presentation.xml" ContentType="application/vnd.openxmlformats-officedocument.presentationml.presentation.main+xml"/>
  <Override PartName="/ppt/slides/slide24.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ppt/tags/tag1.xml" ContentType="application/vnd.openxmlformats-officedocument.presentationml.tag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8" r:id="rId4"/>
    <p:sldId id="257" r:id="rId5"/>
    <p:sldId id="279" r:id="rId6"/>
    <p:sldId id="259" r:id="rId7"/>
    <p:sldId id="261" r:id="rId8"/>
    <p:sldId id="264" r:id="rId9"/>
    <p:sldId id="280" r:id="rId10"/>
    <p:sldId id="265" r:id="rId11"/>
    <p:sldId id="266" r:id="rId12"/>
    <p:sldId id="268" r:id="rId13"/>
    <p:sldId id="270" r:id="rId14"/>
    <p:sldId id="271" r:id="rId15"/>
    <p:sldId id="262" r:id="rId16"/>
    <p:sldId id="272" r:id="rId17"/>
    <p:sldId id="273" r:id="rId18"/>
    <p:sldId id="281" r:id="rId19"/>
    <p:sldId id="274" r:id="rId20"/>
    <p:sldId id="263" r:id="rId21"/>
    <p:sldId id="275" r:id="rId22"/>
    <p:sldId id="276" r:id="rId23"/>
    <p:sldId id="278" r:id="rId24"/>
    <p:sldId id="277" r:id="rId25"/>
    <p:sldId id="282" r:id="rId26"/>
    <p:sldId id="283" r:id="rId27"/>
    <p:sldId id="284"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2D"/>
    <a:srgbClr val="FFFF1D"/>
    <a:srgbClr val="EAEAEA"/>
    <a:srgbClr val="ECECEC"/>
    <a:srgbClr val="E4E4E4"/>
    <a:srgbClr val="E8E8E8"/>
    <a:srgbClr val="DBDBDB"/>
    <a:srgbClr val="DDDDDD"/>
    <a:srgbClr val="CDCD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26"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i181.photobucket.com/albums/x204/nguyenhuongthachthao/Blue%20beer%20wallpaper/1178508017.jpg" TargetMode="External"/><Relationship Id="rId7" Type="http://schemas.openxmlformats.org/officeDocument/2006/relationships/image" Target="../media/image8.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7.gif"/><Relationship Id="rId5" Type="http://schemas.openxmlformats.org/officeDocument/2006/relationships/image" Target="../media/image6.png"/><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i181.photobucket.com/albums/x204/nguyenhuongthachthao/Blue%20beer%20wallpaper/1178508017.jpg" TargetMode="External"/><Relationship Id="rId7" Type="http://schemas.openxmlformats.org/officeDocument/2006/relationships/image" Target="../media/image8.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7.gif"/><Relationship Id="rId5" Type="http://schemas.openxmlformats.org/officeDocument/2006/relationships/image" Target="../media/image6.png"/><Relationship Id="rId4" Type="http://schemas.openxmlformats.org/officeDocument/2006/relationships/image" Target="../media/image5.jpe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25.pn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i181.photobucket.com/albums/x204/nguyenhuongthachthao/Blue%20beer%20wallpaper/1178508017.jpg" TargetMode="External"/><Relationship Id="rId7" Type="http://schemas.openxmlformats.org/officeDocument/2006/relationships/image" Target="../media/image8.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7.gif"/><Relationship Id="rId5" Type="http://schemas.openxmlformats.org/officeDocument/2006/relationships/image" Target="../media/image6.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i181.photobucket.com/albums/x204/nguyenhuongthachthao/Blue%20beer%20wallpaper/1178508017.jpg" TargetMode="External"/><Relationship Id="rId7" Type="http://schemas.openxmlformats.org/officeDocument/2006/relationships/image" Target="../media/image8.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7.gif"/><Relationship Id="rId5" Type="http://schemas.openxmlformats.org/officeDocument/2006/relationships/image" Target="../media/image6.pn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en-US" altLang="en-US" dirty="0" smtClean="0"/>
              <a:t>0</a:t>
            </a:r>
          </a:p>
        </p:txBody>
      </p:sp>
      <p:sp>
        <p:nvSpPr>
          <p:cNvPr id="2051" name="Rectangle 3"/>
          <p:cNvSpPr>
            <a:spLocks noGrp="1" noChangeArrowheads="1"/>
          </p:cNvSpPr>
          <p:nvPr>
            <p:ph type="body" idx="1"/>
          </p:nvPr>
        </p:nvSpPr>
        <p:spPr/>
        <p:txBody>
          <a:bodyPr/>
          <a:lstStyle/>
          <a:p>
            <a:pPr eaLnBrk="1" hangingPunct="1"/>
            <a:endParaRPr lang="en-US" altLang="en-US" smtClean="0"/>
          </a:p>
        </p:txBody>
      </p:sp>
      <p:pic>
        <p:nvPicPr>
          <p:cNvPr id="2052" name="Picture 4" descr="361210993514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Picture 20" descr="Copy of 4657b97a329df7758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68" y="5054600"/>
            <a:ext cx="9144000" cy="1924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152305726"/>
      </p:ext>
    </p:extLst>
  </p:cSld>
  <p:clrMapOvr>
    <a:masterClrMapping/>
  </p:clrMapOvr>
  <mc:AlternateContent xmlns:mc="http://schemas.openxmlformats.org/markup-compatibility/2006" xmlns:p14="http://schemas.microsoft.com/office/powerpoint/2010/main">
    <mc:Choice Requires="p14">
      <p:transition spd="slow" p14:dur="2000" advTm="9822"/>
    </mc:Choice>
    <mc:Fallback xmlns="">
      <p:transition spd="slow" advTm="9822"/>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ột số khó khăn của các gia đình khi lắp đặt thang má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24400"/>
            <a:ext cx="3085884" cy="21336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047875" y="1981200"/>
            <a:ext cx="4819650" cy="523220"/>
          </a:xfrm>
          <a:prstGeom prst="rect">
            <a:avLst/>
          </a:prstGeom>
          <a:noFill/>
        </p:spPr>
        <p:txBody>
          <a:bodyPr wrap="square" rtlCol="0">
            <a:spAutoFit/>
          </a:bodyPr>
          <a:lstStyle/>
          <a:p>
            <a:r>
              <a:rPr lang="en-US" sz="2800" b="1" dirty="0" smtClean="0">
                <a:latin typeface="Arial-SGK-TV" pitchFamily="2" charset="0"/>
                <a:cs typeface="Arial-SGK-TV" pitchFamily="2" charset="0"/>
              </a:rPr>
              <a:t>a. Bạn Nam học lớp mấy?</a:t>
            </a:r>
            <a:endParaRPr lang="en-US" sz="2800" b="1" dirty="0">
              <a:latin typeface="Arial-SGK-TV" pitchFamily="2" charset="0"/>
              <a:cs typeface="Arial-SGK-TV" pitchFamily="2" charset="0"/>
            </a:endParaRPr>
          </a:p>
        </p:txBody>
      </p:sp>
      <p:sp>
        <p:nvSpPr>
          <p:cNvPr id="6" name="TextBox 5"/>
          <p:cNvSpPr txBox="1"/>
          <p:nvPr/>
        </p:nvSpPr>
        <p:spPr>
          <a:xfrm>
            <a:off x="2371725" y="2743200"/>
            <a:ext cx="4267200" cy="523220"/>
          </a:xfrm>
          <a:prstGeom prst="rect">
            <a:avLst/>
          </a:prstGeom>
          <a:noFill/>
        </p:spPr>
        <p:txBody>
          <a:bodyPr wrap="square" rtlCol="0">
            <a:spAutoFit/>
          </a:bodyPr>
          <a:lstStyle/>
          <a:p>
            <a:r>
              <a:rPr lang="en-US" sz="2800" dirty="0" smtClean="0">
                <a:solidFill>
                  <a:srgbClr val="0000FF"/>
                </a:solidFill>
                <a:latin typeface="Arial-SGK-TV" pitchFamily="2" charset="0"/>
                <a:cs typeface="Arial-SGK-TV" pitchFamily="2" charset="0"/>
              </a:rPr>
              <a:t>=&gt; </a:t>
            </a:r>
            <a:r>
              <a:rPr lang="en-US" sz="2800" b="1" dirty="0" smtClean="0">
                <a:solidFill>
                  <a:srgbClr val="FF0000"/>
                </a:solidFill>
                <a:latin typeface="Arial-SGK-TV" pitchFamily="2" charset="0"/>
                <a:cs typeface="Arial-SGK-TV" pitchFamily="2" charset="0"/>
              </a:rPr>
              <a:t>Nam học lớp 1A.</a:t>
            </a:r>
            <a:endParaRPr lang="en-US" sz="2800" b="1" dirty="0">
              <a:solidFill>
                <a:srgbClr val="FF0000"/>
              </a:solidFill>
              <a:latin typeface="Arial-SGK-TV" pitchFamily="2" charset="0"/>
              <a:cs typeface="Arial-SGK-TV" pitchFamily="2" charset="0"/>
            </a:endParaRPr>
          </a:p>
        </p:txBody>
      </p:sp>
    </p:spTree>
    <p:extLst>
      <p:ext uri="{BB962C8B-B14F-4D97-AF65-F5344CB8AC3E}">
        <p14:creationId xmlns:p14="http://schemas.microsoft.com/office/powerpoint/2010/main" val="2548100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ột số khó khăn của các gia đình khi lắp đặt thang má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24400"/>
            <a:ext cx="3085884" cy="21336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325" y="1752600"/>
            <a:ext cx="8769350"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2914976"/>
      </p:ext>
    </p:extLst>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EAEAEA"/>
          </a:solidFill>
          <a:ln>
            <a:solidFill>
              <a:srgbClr val="DDDD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N.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127666" y="1066800"/>
            <a:ext cx="4778154" cy="3932261"/>
          </a:xfrm>
          <a:prstGeom prst="rect">
            <a:avLst/>
          </a:prstGeom>
        </p:spPr>
      </p:pic>
    </p:spTree>
    <p:extLst>
      <p:ext uri="{BB962C8B-B14F-4D97-AF65-F5344CB8AC3E}">
        <p14:creationId xmlns:p14="http://schemas.microsoft.com/office/powerpoint/2010/main" val="2502638559"/>
      </p:ext>
    </p:extLst>
  </p:cSld>
  <p:clrMapOvr>
    <a:masterClrMapping/>
  </p:clrMapOvr>
  <p:transition spd="slow">
    <p:wipe dir="r"/>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par>
                                <p:cTn id="7" presetID="10"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childTnLst>
              </p:cTn>
              <p:nextCondLst>
                <p:cond evt="onClick" delay="0">
                  <p:tgtEl>
                    <p:spTgt spid="4"/>
                  </p:tgtEl>
                </p:cond>
              </p:nextCondLst>
            </p:seq>
            <p:video>
              <p:cMediaNode vol="80000">
                <p:cTn id="10" fill="hold" display="0">
                  <p:stCondLst>
                    <p:cond delay="indefinite"/>
                  </p:stCondLst>
                </p:cTn>
                <p:tgtEl>
                  <p:spTgt spid="4"/>
                </p:tgtEl>
              </p:cMediaNode>
            </p:video>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25" y="2080581"/>
            <a:ext cx="8775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150" y="3068006"/>
            <a:ext cx="87757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76250" y="1232856"/>
            <a:ext cx="1143000" cy="523220"/>
          </a:xfrm>
          <a:prstGeom prst="rect">
            <a:avLst/>
          </a:prstGeom>
          <a:noFill/>
        </p:spPr>
        <p:txBody>
          <a:bodyPr wrap="square" rtlCol="0">
            <a:spAutoFit/>
          </a:bodyPr>
          <a:lstStyle/>
          <a:p>
            <a:r>
              <a:rPr lang="en-US" sz="2800" dirty="0" smtClean="0">
                <a:latin typeface="Arial-SGK-TV" pitchFamily="2" charset="0"/>
                <a:cs typeface="Arial-SGK-TV" pitchFamily="2" charset="0"/>
              </a:rPr>
              <a:t>1. Tô</a:t>
            </a:r>
            <a:endParaRPr lang="en-US" sz="2800" dirty="0">
              <a:latin typeface="Arial-SGK-TV" pitchFamily="2" charset="0"/>
              <a:cs typeface="Arial-SGK-TV" pitchFamily="2" charset="0"/>
            </a:endParaRPr>
          </a:p>
        </p:txBody>
      </p:sp>
    </p:spTree>
    <p:extLst>
      <p:ext uri="{BB962C8B-B14F-4D97-AF65-F5344CB8AC3E}">
        <p14:creationId xmlns:p14="http://schemas.microsoft.com/office/powerpoint/2010/main" val="2519084025"/>
      </p:ext>
    </p:extLst>
  </p:cSld>
  <p:clrMapOvr>
    <a:masterClrMapping/>
  </p:clrMapOvr>
  <p:transition spd="slow">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0" y="1344994"/>
            <a:ext cx="8229600" cy="492443"/>
          </a:xfrm>
          <a:prstGeom prst="rect">
            <a:avLst/>
          </a:prstGeom>
          <a:noFill/>
        </p:spPr>
        <p:txBody>
          <a:bodyPr wrap="square" rtlCol="0">
            <a:spAutoFit/>
          </a:bodyPr>
          <a:lstStyle/>
          <a:p>
            <a:r>
              <a:rPr lang="en-US" sz="2600" dirty="0">
                <a:latin typeface="Arial-SGK-TV" pitchFamily="2" charset="0"/>
                <a:cs typeface="Arial-SGK-TV" pitchFamily="2" charset="0"/>
              </a:rPr>
              <a:t>3</a:t>
            </a:r>
            <a:r>
              <a:rPr lang="en-US" sz="2600" dirty="0" smtClean="0">
                <a:latin typeface="Arial-SGK-TV" pitchFamily="2" charset="0"/>
                <a:cs typeface="Arial-SGK-TV" pitchFamily="2" charset="0"/>
              </a:rPr>
              <a:t>. Viết câu trả lời cho câu hỏi a ở mục 3 (SGK trang 5) </a:t>
            </a:r>
            <a:endParaRPr lang="en-US" sz="2600" dirty="0">
              <a:latin typeface="Arial-SGK-TV" pitchFamily="2" charset="0"/>
              <a:cs typeface="Arial-SGK-TV" pitchFamily="2"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675" y="2046669"/>
            <a:ext cx="8775700" cy="161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7794232"/>
      </p:ext>
    </p:extLst>
  </p:cSld>
  <p:clrMapOvr>
    <a:masterClrMapping/>
  </p:clrMapOvr>
  <p:transition spd="slow">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183977" y="1847165"/>
            <a:ext cx="87757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a:solidFill>
                  <a:schemeClr val="tx1"/>
                </a:solidFill>
                <a:latin typeface="Arial" pitchFamily="34" charset="0"/>
              </a:defRPr>
            </a:lvl1pPr>
            <a:lvl2pPr marL="742950" indent="-285750">
              <a:defRPr sz="900">
                <a:solidFill>
                  <a:schemeClr val="tx1"/>
                </a:solidFill>
                <a:latin typeface="Arial" pitchFamily="34" charset="0"/>
              </a:defRPr>
            </a:lvl2pPr>
            <a:lvl3pPr marL="1143000" indent="-228600">
              <a:defRPr sz="900">
                <a:solidFill>
                  <a:schemeClr val="tx1"/>
                </a:solidFill>
                <a:latin typeface="Arial" pitchFamily="34" charset="0"/>
              </a:defRPr>
            </a:lvl3pPr>
            <a:lvl4pPr marL="1600200" indent="-228600">
              <a:defRPr sz="900">
                <a:solidFill>
                  <a:schemeClr val="tx1"/>
                </a:solidFill>
                <a:latin typeface="Arial" pitchFamily="34" charset="0"/>
              </a:defRPr>
            </a:lvl4pPr>
            <a:lvl5pPr marL="2057400" indent="-228600">
              <a:defRPr sz="900">
                <a:solidFill>
                  <a:schemeClr val="tx1"/>
                </a:solidFill>
                <a:latin typeface="Arial" pitchFamily="34" charset="0"/>
              </a:defRPr>
            </a:lvl5pPr>
            <a:lvl6pPr marL="2514600" indent="-228600" eaLnBrk="0" fontAlgn="base" hangingPunct="0">
              <a:spcBef>
                <a:spcPct val="0"/>
              </a:spcBef>
              <a:spcAft>
                <a:spcPct val="0"/>
              </a:spcAft>
              <a:defRPr sz="900">
                <a:solidFill>
                  <a:schemeClr val="tx1"/>
                </a:solidFill>
                <a:latin typeface="Arial" pitchFamily="34" charset="0"/>
              </a:defRPr>
            </a:lvl6pPr>
            <a:lvl7pPr marL="2971800" indent="-228600" eaLnBrk="0" fontAlgn="base" hangingPunct="0">
              <a:spcBef>
                <a:spcPct val="0"/>
              </a:spcBef>
              <a:spcAft>
                <a:spcPct val="0"/>
              </a:spcAft>
              <a:defRPr sz="900">
                <a:solidFill>
                  <a:schemeClr val="tx1"/>
                </a:solidFill>
                <a:latin typeface="Arial" pitchFamily="34" charset="0"/>
              </a:defRPr>
            </a:lvl7pPr>
            <a:lvl8pPr marL="3429000" indent="-228600" eaLnBrk="0" fontAlgn="base" hangingPunct="0">
              <a:spcBef>
                <a:spcPct val="0"/>
              </a:spcBef>
              <a:spcAft>
                <a:spcPct val="0"/>
              </a:spcAft>
              <a:defRPr sz="900">
                <a:solidFill>
                  <a:schemeClr val="tx1"/>
                </a:solidFill>
                <a:latin typeface="Arial" pitchFamily="34" charset="0"/>
              </a:defRPr>
            </a:lvl8pPr>
            <a:lvl9pPr marL="3886200" indent="-228600" eaLnBrk="0" fontAlgn="base" hangingPunct="0">
              <a:spcBef>
                <a:spcPct val="0"/>
              </a:spcBef>
              <a:spcAft>
                <a:spcPct val="0"/>
              </a:spcAft>
              <a:defRPr sz="900">
                <a:solidFill>
                  <a:schemeClr val="tx1"/>
                </a:solidFill>
                <a:latin typeface="Arial" pitchFamily="34" charset="0"/>
              </a:defRPr>
            </a:lvl9pPr>
          </a:lstStyle>
          <a:p>
            <a:pPr algn="ctr" eaLnBrk="1" hangingPunct="1">
              <a:spcBef>
                <a:spcPct val="50000"/>
              </a:spcBef>
            </a:pPr>
            <a:r>
              <a:rPr lang="en-US" altLang="en-US" sz="3600" b="1" dirty="0" smtClean="0">
                <a:solidFill>
                  <a:srgbClr val="7030A0"/>
                </a:solidFill>
              </a:rPr>
              <a:t>TIẾT 3</a:t>
            </a:r>
            <a:endParaRPr lang="en-US" altLang="en-US" sz="3600" b="1" dirty="0">
              <a:solidFill>
                <a:srgbClr val="7030A0"/>
              </a:solidFill>
            </a:endParaRPr>
          </a:p>
        </p:txBody>
      </p:sp>
    </p:spTree>
    <p:extLst>
      <p:ext uri="{BB962C8B-B14F-4D97-AF65-F5344CB8AC3E}">
        <p14:creationId xmlns:p14="http://schemas.microsoft.com/office/powerpoint/2010/main" val="12733955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0574" y="1631814"/>
            <a:ext cx="6629400" cy="523220"/>
          </a:xfrm>
          <a:prstGeom prst="rect">
            <a:avLst/>
          </a:prstGeom>
          <a:solidFill>
            <a:srgbClr val="FFFF2D"/>
          </a:solidFill>
        </p:spPr>
        <p:txBody>
          <a:bodyPr wrap="square" rtlCol="0">
            <a:spAutoFit/>
          </a:bodyPr>
          <a:lstStyle/>
          <a:p>
            <a:r>
              <a:rPr lang="en-US" sz="2800" b="1" dirty="0" smtClean="0">
                <a:solidFill>
                  <a:srgbClr val="FF0000"/>
                </a:solidFill>
                <a:latin typeface="Arial-SGK-TV" pitchFamily="2" charset="0"/>
                <a:cs typeface="Arial-SGK-TV" pitchFamily="2" charset="0"/>
              </a:rPr>
              <a:t>bổ ích		mới		</a:t>
            </a:r>
            <a:endParaRPr lang="en-US" sz="2800" b="1" dirty="0">
              <a:solidFill>
                <a:srgbClr val="FF0000"/>
              </a:solidFill>
              <a:latin typeface="Arial-SGK-TV" pitchFamily="2" charset="0"/>
              <a:cs typeface="Arial-SGK-TV" pitchFamily="2" charset="0"/>
            </a:endParaRPr>
          </a:p>
        </p:txBody>
      </p:sp>
      <p:sp>
        <p:nvSpPr>
          <p:cNvPr id="5" name="TextBox 4"/>
          <p:cNvSpPr txBox="1"/>
          <p:nvPr/>
        </p:nvSpPr>
        <p:spPr>
          <a:xfrm>
            <a:off x="1193322" y="2665604"/>
            <a:ext cx="7229475" cy="523220"/>
          </a:xfrm>
          <a:prstGeom prst="rect">
            <a:avLst/>
          </a:prstGeom>
          <a:noFill/>
        </p:spPr>
        <p:txBody>
          <a:bodyPr wrap="square" rtlCol="0">
            <a:spAutoFit/>
          </a:bodyPr>
          <a:lstStyle/>
          <a:p>
            <a:r>
              <a:rPr lang="en-US" sz="2800" b="1" dirty="0" smtClean="0">
                <a:solidFill>
                  <a:srgbClr val="0000FF"/>
                </a:solidFill>
                <a:latin typeface="Arial-SGK-TV" pitchFamily="2" charset="0"/>
                <a:cs typeface="Arial-SGK-TV" pitchFamily="2" charset="0"/>
              </a:rPr>
              <a:t>Nam rất  </a:t>
            </a:r>
            <a:r>
              <a:rPr lang="en-US" sz="2800" dirty="0" smtClean="0">
                <a:solidFill>
                  <a:srgbClr val="0000FF"/>
                </a:solidFill>
                <a:latin typeface="Arial-SGK-TV" pitchFamily="2" charset="0"/>
                <a:cs typeface="Arial-SGK-TV" pitchFamily="2" charset="0"/>
              </a:rPr>
              <a:t>............... </a:t>
            </a:r>
            <a:r>
              <a:rPr lang="en-US" sz="2800" b="1" dirty="0" smtClean="0">
                <a:solidFill>
                  <a:srgbClr val="0000FF"/>
                </a:solidFill>
                <a:latin typeface="Arial-SGK-TV" pitchFamily="2" charset="0"/>
                <a:cs typeface="Arial-SGK-TV" pitchFamily="2" charset="0"/>
              </a:rPr>
              <a:t> khi được cô giáo khen</a:t>
            </a:r>
            <a:r>
              <a:rPr lang="en-US" sz="2800" dirty="0" smtClean="0">
                <a:solidFill>
                  <a:srgbClr val="0000FF"/>
                </a:solidFill>
                <a:latin typeface="Arial-SGK-TV" pitchFamily="2" charset="0"/>
                <a:cs typeface="Arial-SGK-TV" pitchFamily="2" charset="0"/>
              </a:rPr>
              <a:t>.</a:t>
            </a:r>
            <a:endParaRPr lang="en-US" sz="2800" dirty="0">
              <a:solidFill>
                <a:srgbClr val="0000FF"/>
              </a:solidFill>
              <a:latin typeface="Arial-SGK-TV" pitchFamily="2" charset="0"/>
              <a:cs typeface="Arial-SGK-TV" pitchFamily="2" charset="0"/>
            </a:endParaRPr>
          </a:p>
        </p:txBody>
      </p:sp>
      <p:sp>
        <p:nvSpPr>
          <p:cNvPr id="6" name="TextBox 5"/>
          <p:cNvSpPr txBox="1"/>
          <p:nvPr/>
        </p:nvSpPr>
        <p:spPr>
          <a:xfrm>
            <a:off x="5917722" y="1623970"/>
            <a:ext cx="1981200" cy="523220"/>
          </a:xfrm>
          <a:prstGeom prst="rect">
            <a:avLst/>
          </a:prstGeom>
          <a:noFill/>
          <a:ln>
            <a:noFill/>
          </a:ln>
        </p:spPr>
        <p:txBody>
          <a:bodyPr wrap="square" rtlCol="0">
            <a:spAutoFit/>
          </a:bodyPr>
          <a:lstStyle/>
          <a:p>
            <a:r>
              <a:rPr lang="en-US" sz="2800" b="1" dirty="0" smtClean="0">
                <a:solidFill>
                  <a:srgbClr val="FF0000"/>
                </a:solidFill>
                <a:latin typeface="Arial-SGK-TV" pitchFamily="2" charset="0"/>
                <a:cs typeface="Arial-SGK-TV" pitchFamily="2" charset="0"/>
              </a:rPr>
              <a:t>hãnh diện</a:t>
            </a:r>
            <a:endParaRPr lang="en-US" sz="2800" b="1" dirty="0">
              <a:solidFill>
                <a:srgbClr val="FF0000"/>
              </a:solidFill>
              <a:latin typeface="Arial-SGK-TV" pitchFamily="2" charset="0"/>
              <a:cs typeface="Arial-SGK-TV" pitchFamily="2" charset="0"/>
            </a:endParaRPr>
          </a:p>
        </p:txBody>
      </p:sp>
      <p:sp>
        <p:nvSpPr>
          <p:cNvPr id="7" name="TextBox 6"/>
          <p:cNvSpPr txBox="1"/>
          <p:nvPr/>
        </p:nvSpPr>
        <p:spPr>
          <a:xfrm>
            <a:off x="1193322" y="2665604"/>
            <a:ext cx="469422" cy="523220"/>
          </a:xfrm>
          <a:prstGeom prst="rect">
            <a:avLst/>
          </a:prstGeom>
          <a:noFill/>
          <a:ln>
            <a:noFill/>
          </a:ln>
        </p:spPr>
        <p:txBody>
          <a:bodyPr wrap="square" rtlCol="0">
            <a:spAutoFit/>
          </a:bodyPr>
          <a:lstStyle/>
          <a:p>
            <a:r>
              <a:rPr lang="en-US" sz="2800" b="1" dirty="0" smtClean="0">
                <a:solidFill>
                  <a:srgbClr val="FF0000"/>
                </a:solidFill>
                <a:latin typeface="Arial-SGK-TV" pitchFamily="2" charset="0"/>
                <a:cs typeface="Arial-SGK-TV" pitchFamily="2" charset="0"/>
              </a:rPr>
              <a:t>N</a:t>
            </a:r>
            <a:endParaRPr lang="en-US" sz="2800" b="1" dirty="0">
              <a:solidFill>
                <a:srgbClr val="FF0000"/>
              </a:solidFill>
              <a:latin typeface="Arial-SGK-TV" pitchFamily="2" charset="0"/>
              <a:cs typeface="Arial-SGK-TV" pitchFamily="2" charset="0"/>
            </a:endParaRPr>
          </a:p>
        </p:txBody>
      </p:sp>
    </p:spTree>
    <p:extLst>
      <p:ext uri="{BB962C8B-B14F-4D97-AF65-F5344CB8AC3E}">
        <p14:creationId xmlns:p14="http://schemas.microsoft.com/office/powerpoint/2010/main" val="2058131703"/>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0" nodeType="clickEffect">
                                  <p:stCondLst>
                                    <p:cond delay="0"/>
                                  </p:stCondLst>
                                  <p:childTnLst>
                                    <p:animMotion origin="layout" path="M -1.38889E-6 4.07407E-6 L -0.3592 0.15185 " pathEditMode="relative" rAng="0" ptsTypes="AA">
                                      <p:cBhvr>
                                        <p:cTn id="11" dur="2000" fill="hold"/>
                                        <p:tgtEl>
                                          <p:spTgt spid="6"/>
                                        </p:tgtEl>
                                        <p:attrNameLst>
                                          <p:attrName>ppt_x</p:attrName>
                                          <p:attrName>ppt_y</p:attrName>
                                        </p:attrNameLst>
                                      </p:cBhvr>
                                      <p:rCtr x="-17969" y="7593"/>
                                    </p:animMotion>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0" y="1344994"/>
            <a:ext cx="8229600" cy="492443"/>
          </a:xfrm>
          <a:prstGeom prst="rect">
            <a:avLst/>
          </a:prstGeom>
          <a:noFill/>
        </p:spPr>
        <p:txBody>
          <a:bodyPr wrap="square" rtlCol="0">
            <a:spAutoFit/>
          </a:bodyPr>
          <a:lstStyle/>
          <a:p>
            <a:r>
              <a:rPr lang="en-US" sz="2600" dirty="0" smtClean="0">
                <a:latin typeface="Arial-SGK-TV" pitchFamily="2" charset="0"/>
                <a:cs typeface="Arial-SGK-TV" pitchFamily="2" charset="0"/>
              </a:rPr>
              <a:t>4. Viết câu hoàn thiện ở mục 5 (SGK trang 6) </a:t>
            </a:r>
            <a:endParaRPr lang="en-US" sz="2600" dirty="0">
              <a:latin typeface="Arial-SGK-TV" pitchFamily="2" charset="0"/>
              <a:cs typeface="Arial-SGK-TV" pitchFamily="2"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426" y="2051642"/>
            <a:ext cx="8788400"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7273038"/>
      </p:ext>
    </p:extLst>
  </p:cSld>
  <p:clrMapOvr>
    <a:masterClrMapping/>
  </p:clrMapOvr>
  <p:transition spd="slow">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endParaRPr lang="en-US" smtClean="0"/>
          </a:p>
        </p:txBody>
      </p:sp>
      <p:sp>
        <p:nvSpPr>
          <p:cNvPr id="6147" name="Rectangle 3"/>
          <p:cNvSpPr>
            <a:spLocks noGrp="1" noChangeArrowheads="1"/>
          </p:cNvSpPr>
          <p:nvPr>
            <p:ph type="body" idx="1"/>
          </p:nvPr>
        </p:nvSpPr>
        <p:spPr/>
        <p:txBody>
          <a:bodyPr/>
          <a:lstStyle/>
          <a:p>
            <a:pPr eaLnBrk="1" hangingPunct="1"/>
            <a:endParaRPr lang="en-US" smtClean="0"/>
          </a:p>
        </p:txBody>
      </p:sp>
      <p:pic>
        <p:nvPicPr>
          <p:cNvPr id="6148" name="Picture 4" descr="1178508017">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97536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descr="Pla019"/>
          <p:cNvPicPr>
            <a:picLocks noChangeAspect="1" noChangeArrowheads="1"/>
          </p:cNvPicPr>
          <p:nvPr/>
        </p:nvPicPr>
        <p:blipFill>
          <a:blip r:embed="rId5">
            <a:lum bright="-6000" contrast="12000"/>
            <a:extLst>
              <a:ext uri="{28A0092B-C50C-407E-A947-70E740481C1C}">
                <a14:useLocalDpi xmlns:a14="http://schemas.microsoft.com/office/drawing/2010/main" val="0"/>
              </a:ext>
            </a:extLst>
          </a:blip>
          <a:srcRect/>
          <a:stretch>
            <a:fillRect/>
          </a:stretch>
        </p:blipFill>
        <p:spPr bwMode="auto">
          <a:xfrm>
            <a:off x="-304800" y="-228600"/>
            <a:ext cx="9753600" cy="73152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6150" name="WordArt 6"/>
          <p:cNvSpPr>
            <a:spLocks noChangeArrowheads="1" noChangeShapeType="1" noTextEdit="1"/>
          </p:cNvSpPr>
          <p:nvPr/>
        </p:nvSpPr>
        <p:spPr bwMode="auto">
          <a:xfrm>
            <a:off x="381000" y="1752600"/>
            <a:ext cx="8458200" cy="2286000"/>
          </a:xfrm>
          <a:prstGeom prst="rect">
            <a:avLst/>
          </a:prstGeom>
        </p:spPr>
        <p:txBody>
          <a:bodyPr wrap="none" fromWordArt="1">
            <a:prstTxWarp prst="textWave2">
              <a:avLst>
                <a:gd name="adj1" fmla="val 13005"/>
                <a:gd name="adj2" fmla="val 0"/>
              </a:avLst>
            </a:prstTxWarp>
          </a:bodyPr>
          <a:lstStyle/>
          <a:p>
            <a:pPr algn="ctr"/>
            <a:r>
              <a:rPr lang="en-US" sz="4800" b="1" kern="10" spc="640">
                <a:ln w="28575">
                  <a:solidFill>
                    <a:schemeClr val="accent2"/>
                  </a:solidFill>
                  <a:round/>
                  <a:headEnd/>
                  <a:tailEnd/>
                </a:ln>
                <a:solidFill>
                  <a:srgbClr val="FF0000"/>
                </a:solidFill>
                <a:effectLst>
                  <a:outerShdw dist="45791" dir="3378596" algn="ctr" rotWithShape="0">
                    <a:srgbClr val="4D4D4D">
                      <a:alpha val="79999"/>
                    </a:srgbClr>
                  </a:outerShdw>
                </a:effectLst>
                <a:latin typeface="HP001 4 hàng"/>
              </a:rPr>
              <a:t>Nghỉ giữa tiết</a:t>
            </a:r>
          </a:p>
        </p:txBody>
      </p:sp>
      <p:pic>
        <p:nvPicPr>
          <p:cNvPr id="73735" name="Picture 7"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13716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6" name="Picture 8"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32004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7" name="Picture 9"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41910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8" name="Picture 10"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33528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9" name="Picture 11"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14478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0" name="Picture 12"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12192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1" name="Picture 13"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133600" y="40386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2" name="Picture 14"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9906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3" name="Picture 15"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81000" y="25146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4" name="Picture 16"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962400" y="3048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5" name="Picture 17"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391400" y="20574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2" name="Picture 7" descr="Bellcoll"/>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791450" y="-244475"/>
            <a:ext cx="1524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3" name="Picture 7" descr="Bellcoll"/>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04800" y="-168275"/>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9211609"/>
      </p:ext>
    </p:extLst>
  </p:cSld>
  <p:clrMapOvr>
    <a:masterClrMapping/>
  </p:clrMapOvr>
  <p:transition spd="slow">
    <p:wheel spokes="8"/>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73735"/>
                                        </p:tgtEl>
                                        <p:attrNameLst>
                                          <p:attrName>style.visibility</p:attrName>
                                        </p:attrNameLst>
                                      </p:cBhvr>
                                      <p:to>
                                        <p:strVal val="visible"/>
                                      </p:to>
                                    </p:set>
                                    <p:animEffect transition="in" filter="wipe(down)">
                                      <p:cBhvr>
                                        <p:cTn id="7" dur="500"/>
                                        <p:tgtEl>
                                          <p:spTgt spid="73735"/>
                                        </p:tgtEl>
                                      </p:cBhvr>
                                    </p:animEffect>
                                  </p:childTnLst>
                                </p:cTn>
                              </p:par>
                              <p:par>
                                <p:cTn id="8" presetID="22" presetClass="entr" presetSubtype="4" fill="hold" nodeType="withEffect">
                                  <p:stCondLst>
                                    <p:cond delay="0"/>
                                  </p:stCondLst>
                                  <p:childTnLst>
                                    <p:set>
                                      <p:cBhvr>
                                        <p:cTn id="9" dur="1" fill="hold">
                                          <p:stCondLst>
                                            <p:cond delay="0"/>
                                          </p:stCondLst>
                                        </p:cTn>
                                        <p:tgtEl>
                                          <p:spTgt spid="73736"/>
                                        </p:tgtEl>
                                        <p:attrNameLst>
                                          <p:attrName>style.visibility</p:attrName>
                                        </p:attrNameLst>
                                      </p:cBhvr>
                                      <p:to>
                                        <p:strVal val="visible"/>
                                      </p:to>
                                    </p:set>
                                    <p:animEffect transition="in" filter="wipe(down)">
                                      <p:cBhvr>
                                        <p:cTn id="10" dur="500"/>
                                        <p:tgtEl>
                                          <p:spTgt spid="73736"/>
                                        </p:tgtEl>
                                      </p:cBhvr>
                                    </p:animEffect>
                                  </p:childTnLst>
                                </p:cTn>
                              </p:par>
                              <p:par>
                                <p:cTn id="11" presetID="22" presetClass="entr" presetSubtype="4" fill="hold" nodeType="withEffect">
                                  <p:stCondLst>
                                    <p:cond delay="0"/>
                                  </p:stCondLst>
                                  <p:childTnLst>
                                    <p:set>
                                      <p:cBhvr>
                                        <p:cTn id="12" dur="1" fill="hold">
                                          <p:stCondLst>
                                            <p:cond delay="0"/>
                                          </p:stCondLst>
                                        </p:cTn>
                                        <p:tgtEl>
                                          <p:spTgt spid="73737"/>
                                        </p:tgtEl>
                                        <p:attrNameLst>
                                          <p:attrName>style.visibility</p:attrName>
                                        </p:attrNameLst>
                                      </p:cBhvr>
                                      <p:to>
                                        <p:strVal val="visible"/>
                                      </p:to>
                                    </p:set>
                                    <p:animEffect transition="in" filter="wipe(down)">
                                      <p:cBhvr>
                                        <p:cTn id="13" dur="500"/>
                                        <p:tgtEl>
                                          <p:spTgt spid="73737"/>
                                        </p:tgtEl>
                                      </p:cBhvr>
                                    </p:animEffect>
                                  </p:childTnLst>
                                </p:cTn>
                              </p:par>
                              <p:par>
                                <p:cTn id="14" presetID="22" presetClass="entr" presetSubtype="4" fill="hold" nodeType="withEffect">
                                  <p:stCondLst>
                                    <p:cond delay="0"/>
                                  </p:stCondLst>
                                  <p:childTnLst>
                                    <p:set>
                                      <p:cBhvr>
                                        <p:cTn id="15" dur="1" fill="hold">
                                          <p:stCondLst>
                                            <p:cond delay="0"/>
                                          </p:stCondLst>
                                        </p:cTn>
                                        <p:tgtEl>
                                          <p:spTgt spid="73738"/>
                                        </p:tgtEl>
                                        <p:attrNameLst>
                                          <p:attrName>style.visibility</p:attrName>
                                        </p:attrNameLst>
                                      </p:cBhvr>
                                      <p:to>
                                        <p:strVal val="visible"/>
                                      </p:to>
                                    </p:set>
                                    <p:animEffect transition="in" filter="wipe(down)">
                                      <p:cBhvr>
                                        <p:cTn id="16" dur="500"/>
                                        <p:tgtEl>
                                          <p:spTgt spid="73738"/>
                                        </p:tgtEl>
                                      </p:cBhvr>
                                    </p:animEffect>
                                  </p:childTnLst>
                                </p:cTn>
                              </p:par>
                              <p:par>
                                <p:cTn id="17" presetID="22" presetClass="entr" presetSubtype="4" fill="hold" nodeType="withEffect">
                                  <p:stCondLst>
                                    <p:cond delay="0"/>
                                  </p:stCondLst>
                                  <p:childTnLst>
                                    <p:set>
                                      <p:cBhvr>
                                        <p:cTn id="18" dur="1" fill="hold">
                                          <p:stCondLst>
                                            <p:cond delay="0"/>
                                          </p:stCondLst>
                                        </p:cTn>
                                        <p:tgtEl>
                                          <p:spTgt spid="73739"/>
                                        </p:tgtEl>
                                        <p:attrNameLst>
                                          <p:attrName>style.visibility</p:attrName>
                                        </p:attrNameLst>
                                      </p:cBhvr>
                                      <p:to>
                                        <p:strVal val="visible"/>
                                      </p:to>
                                    </p:set>
                                    <p:animEffect transition="in" filter="wipe(down)">
                                      <p:cBhvr>
                                        <p:cTn id="19" dur="500"/>
                                        <p:tgtEl>
                                          <p:spTgt spid="73739"/>
                                        </p:tgtEl>
                                      </p:cBhvr>
                                    </p:animEffect>
                                  </p:childTnLst>
                                </p:cTn>
                              </p:par>
                              <p:par>
                                <p:cTn id="20" presetID="22" presetClass="entr" presetSubtype="4" fill="hold" nodeType="withEffect">
                                  <p:stCondLst>
                                    <p:cond delay="0"/>
                                  </p:stCondLst>
                                  <p:childTnLst>
                                    <p:set>
                                      <p:cBhvr>
                                        <p:cTn id="21" dur="1" fill="hold">
                                          <p:stCondLst>
                                            <p:cond delay="0"/>
                                          </p:stCondLst>
                                        </p:cTn>
                                        <p:tgtEl>
                                          <p:spTgt spid="73740"/>
                                        </p:tgtEl>
                                        <p:attrNameLst>
                                          <p:attrName>style.visibility</p:attrName>
                                        </p:attrNameLst>
                                      </p:cBhvr>
                                      <p:to>
                                        <p:strVal val="visible"/>
                                      </p:to>
                                    </p:set>
                                    <p:animEffect transition="in" filter="wipe(down)">
                                      <p:cBhvr>
                                        <p:cTn id="22" dur="500"/>
                                        <p:tgtEl>
                                          <p:spTgt spid="73740"/>
                                        </p:tgtEl>
                                      </p:cBhvr>
                                    </p:animEffect>
                                  </p:childTnLst>
                                </p:cTn>
                              </p:par>
                              <p:par>
                                <p:cTn id="23" presetID="22" presetClass="entr" presetSubtype="4" fill="hold" nodeType="withEffect">
                                  <p:stCondLst>
                                    <p:cond delay="0"/>
                                  </p:stCondLst>
                                  <p:childTnLst>
                                    <p:set>
                                      <p:cBhvr>
                                        <p:cTn id="24" dur="1" fill="hold">
                                          <p:stCondLst>
                                            <p:cond delay="0"/>
                                          </p:stCondLst>
                                        </p:cTn>
                                        <p:tgtEl>
                                          <p:spTgt spid="73741"/>
                                        </p:tgtEl>
                                        <p:attrNameLst>
                                          <p:attrName>style.visibility</p:attrName>
                                        </p:attrNameLst>
                                      </p:cBhvr>
                                      <p:to>
                                        <p:strVal val="visible"/>
                                      </p:to>
                                    </p:set>
                                    <p:animEffect transition="in" filter="wipe(down)">
                                      <p:cBhvr>
                                        <p:cTn id="25" dur="500"/>
                                        <p:tgtEl>
                                          <p:spTgt spid="73741"/>
                                        </p:tgtEl>
                                      </p:cBhvr>
                                    </p:animEffect>
                                  </p:childTnLst>
                                </p:cTn>
                              </p:par>
                              <p:par>
                                <p:cTn id="26" presetID="22" presetClass="entr" presetSubtype="4" fill="hold" nodeType="withEffect">
                                  <p:stCondLst>
                                    <p:cond delay="0"/>
                                  </p:stCondLst>
                                  <p:childTnLst>
                                    <p:set>
                                      <p:cBhvr>
                                        <p:cTn id="27" dur="1" fill="hold">
                                          <p:stCondLst>
                                            <p:cond delay="0"/>
                                          </p:stCondLst>
                                        </p:cTn>
                                        <p:tgtEl>
                                          <p:spTgt spid="73742"/>
                                        </p:tgtEl>
                                        <p:attrNameLst>
                                          <p:attrName>style.visibility</p:attrName>
                                        </p:attrNameLst>
                                      </p:cBhvr>
                                      <p:to>
                                        <p:strVal val="visible"/>
                                      </p:to>
                                    </p:set>
                                    <p:animEffect transition="in" filter="wipe(down)">
                                      <p:cBhvr>
                                        <p:cTn id="28" dur="500"/>
                                        <p:tgtEl>
                                          <p:spTgt spid="73742"/>
                                        </p:tgtEl>
                                      </p:cBhvr>
                                    </p:animEffect>
                                  </p:childTnLst>
                                </p:cTn>
                              </p:par>
                              <p:par>
                                <p:cTn id="29" presetID="22" presetClass="entr" presetSubtype="4" fill="hold" nodeType="withEffect">
                                  <p:stCondLst>
                                    <p:cond delay="0"/>
                                  </p:stCondLst>
                                  <p:childTnLst>
                                    <p:set>
                                      <p:cBhvr>
                                        <p:cTn id="30" dur="1" fill="hold">
                                          <p:stCondLst>
                                            <p:cond delay="0"/>
                                          </p:stCondLst>
                                        </p:cTn>
                                        <p:tgtEl>
                                          <p:spTgt spid="73743"/>
                                        </p:tgtEl>
                                        <p:attrNameLst>
                                          <p:attrName>style.visibility</p:attrName>
                                        </p:attrNameLst>
                                      </p:cBhvr>
                                      <p:to>
                                        <p:strVal val="visible"/>
                                      </p:to>
                                    </p:set>
                                    <p:animEffect transition="in" filter="wipe(down)">
                                      <p:cBhvr>
                                        <p:cTn id="31" dur="500"/>
                                        <p:tgtEl>
                                          <p:spTgt spid="73743"/>
                                        </p:tgtEl>
                                      </p:cBhvr>
                                    </p:animEffect>
                                  </p:childTnLst>
                                </p:cTn>
                              </p:par>
                              <p:par>
                                <p:cTn id="32" presetID="22" presetClass="entr" presetSubtype="4" fill="hold" nodeType="withEffect">
                                  <p:stCondLst>
                                    <p:cond delay="0"/>
                                  </p:stCondLst>
                                  <p:childTnLst>
                                    <p:set>
                                      <p:cBhvr>
                                        <p:cTn id="33" dur="1" fill="hold">
                                          <p:stCondLst>
                                            <p:cond delay="0"/>
                                          </p:stCondLst>
                                        </p:cTn>
                                        <p:tgtEl>
                                          <p:spTgt spid="73744"/>
                                        </p:tgtEl>
                                        <p:attrNameLst>
                                          <p:attrName>style.visibility</p:attrName>
                                        </p:attrNameLst>
                                      </p:cBhvr>
                                      <p:to>
                                        <p:strVal val="visible"/>
                                      </p:to>
                                    </p:set>
                                    <p:animEffect transition="in" filter="wipe(down)">
                                      <p:cBhvr>
                                        <p:cTn id="34" dur="500"/>
                                        <p:tgtEl>
                                          <p:spTgt spid="73744"/>
                                        </p:tgtEl>
                                      </p:cBhvr>
                                    </p:animEffect>
                                  </p:childTnLst>
                                </p:cTn>
                              </p:par>
                              <p:par>
                                <p:cTn id="35" presetID="22" presetClass="entr" presetSubtype="4" fill="hold" nodeType="withEffect">
                                  <p:stCondLst>
                                    <p:cond delay="0"/>
                                  </p:stCondLst>
                                  <p:childTnLst>
                                    <p:set>
                                      <p:cBhvr>
                                        <p:cTn id="36" dur="1" fill="hold">
                                          <p:stCondLst>
                                            <p:cond delay="0"/>
                                          </p:stCondLst>
                                        </p:cTn>
                                        <p:tgtEl>
                                          <p:spTgt spid="73745"/>
                                        </p:tgtEl>
                                        <p:attrNameLst>
                                          <p:attrName>style.visibility</p:attrName>
                                        </p:attrNameLst>
                                      </p:cBhvr>
                                      <p:to>
                                        <p:strVal val="visible"/>
                                      </p:to>
                                    </p:set>
                                    <p:animEffect transition="in" filter="wipe(down)">
                                      <p:cBhvr>
                                        <p:cTn id="37" dur="500"/>
                                        <p:tgtEl>
                                          <p:spTgt spid="737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774" y="766952"/>
            <a:ext cx="3199638" cy="2186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36" y="3814324"/>
            <a:ext cx="3257550" cy="2345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9590" y="642670"/>
            <a:ext cx="3315462" cy="2316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22032" y="3886199"/>
            <a:ext cx="3243072" cy="2273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Oval 12"/>
          <p:cNvSpPr/>
          <p:nvPr/>
        </p:nvSpPr>
        <p:spPr>
          <a:xfrm rot="21135162">
            <a:off x="3406881" y="1107007"/>
            <a:ext cx="2030789" cy="685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SGK-TV" pitchFamily="2" charset="0"/>
                <a:cs typeface="Arial-SGK-TV" pitchFamily="2" charset="0"/>
              </a:rPr>
              <a:t>đ</a:t>
            </a:r>
            <a:r>
              <a:rPr lang="en-US" sz="2400" dirty="0" smtClean="0">
                <a:latin typeface="Arial-SGK-TV" pitchFamily="2" charset="0"/>
                <a:cs typeface="Arial-SGK-TV" pitchFamily="2" charset="0"/>
              </a:rPr>
              <a:t>á bóng</a:t>
            </a:r>
            <a:endParaRPr lang="en-US" sz="2400" dirty="0">
              <a:latin typeface="Arial-SGK-TV" pitchFamily="2" charset="0"/>
              <a:cs typeface="Arial-SGK-TV" pitchFamily="2" charset="0"/>
            </a:endParaRPr>
          </a:p>
        </p:txBody>
      </p:sp>
      <p:sp>
        <p:nvSpPr>
          <p:cNvPr id="14" name="Oval 13"/>
          <p:cNvSpPr/>
          <p:nvPr/>
        </p:nvSpPr>
        <p:spPr>
          <a:xfrm rot="549101">
            <a:off x="3407341" y="2286690"/>
            <a:ext cx="2030789" cy="685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Arial-SGK-TV" pitchFamily="2" charset="0"/>
                <a:cs typeface="Arial-SGK-TV" pitchFamily="2" charset="0"/>
              </a:rPr>
              <a:t>đọc sách</a:t>
            </a:r>
            <a:endParaRPr lang="en-US" sz="2400" dirty="0">
              <a:latin typeface="Arial-SGK-TV" pitchFamily="2" charset="0"/>
              <a:cs typeface="Arial-SGK-TV" pitchFamily="2" charset="0"/>
            </a:endParaRPr>
          </a:p>
        </p:txBody>
      </p:sp>
      <p:sp>
        <p:nvSpPr>
          <p:cNvPr id="15" name="Oval 14"/>
          <p:cNvSpPr/>
          <p:nvPr/>
        </p:nvSpPr>
        <p:spPr>
          <a:xfrm rot="21126959">
            <a:off x="3503250" y="3545707"/>
            <a:ext cx="2030789" cy="685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SGK-TV" pitchFamily="2" charset="0"/>
                <a:cs typeface="Arial-SGK-TV" pitchFamily="2" charset="0"/>
              </a:rPr>
              <a:t>k</a:t>
            </a:r>
            <a:r>
              <a:rPr lang="en-US" sz="2400" dirty="0" smtClean="0">
                <a:latin typeface="Arial-SGK-TV" pitchFamily="2" charset="0"/>
                <a:cs typeface="Arial-SGK-TV" pitchFamily="2" charset="0"/>
              </a:rPr>
              <a:t>éo co</a:t>
            </a:r>
            <a:endParaRPr lang="en-US" sz="2400" dirty="0">
              <a:latin typeface="Arial-SGK-TV" pitchFamily="2" charset="0"/>
              <a:cs typeface="Arial-SGK-TV" pitchFamily="2" charset="0"/>
            </a:endParaRPr>
          </a:p>
        </p:txBody>
      </p:sp>
      <p:sp>
        <p:nvSpPr>
          <p:cNvPr id="16" name="Oval 15"/>
          <p:cNvSpPr/>
          <p:nvPr/>
        </p:nvSpPr>
        <p:spPr>
          <a:xfrm rot="491139">
            <a:off x="3478901" y="4653036"/>
            <a:ext cx="2030789" cy="685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Arial-SGK-TV" pitchFamily="2" charset="0"/>
                <a:cs typeface="Arial-SGK-TV" pitchFamily="2" charset="0"/>
              </a:rPr>
              <a:t>múa</a:t>
            </a:r>
            <a:endParaRPr lang="en-US" sz="2400" dirty="0">
              <a:latin typeface="Arial-SGK-TV" pitchFamily="2" charset="0"/>
              <a:cs typeface="Arial-SGK-TV" pitchFamily="2" charset="0"/>
            </a:endParaRPr>
          </a:p>
        </p:txBody>
      </p:sp>
    </p:spTree>
    <p:extLst>
      <p:ext uri="{BB962C8B-B14F-4D97-AF65-F5344CB8AC3E}">
        <p14:creationId xmlns:p14="http://schemas.microsoft.com/office/powerpoint/2010/main" val="295464146"/>
      </p:ext>
    </p:extLst>
  </p:cSld>
  <p:clrMapOvr>
    <a:masterClrMapping/>
  </p:clrMapOvr>
  <mc:AlternateContent xmlns:mc="http://schemas.openxmlformats.org/markup-compatibility/2006" xmlns:p14="http://schemas.microsoft.com/office/powerpoint/2010/main">
    <mc:Choice Requires="p14">
      <p:transition spd="slow">
        <p14:wheelReverse spokes="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circle(out)">
                                      <p:cBhvr>
                                        <p:cTn id="7" dur="2000"/>
                                        <p:tgtEl>
                                          <p:spTgt spid="3075"/>
                                        </p:tgtEl>
                                      </p:cBhvr>
                                    </p:animEffect>
                                  </p:childTnLst>
                                </p:cTn>
                              </p:par>
                              <p:par>
                                <p:cTn id="8" presetID="6" presetClass="entr" presetSubtype="32" fill="hold" nodeType="withEffect">
                                  <p:stCondLst>
                                    <p:cond delay="0"/>
                                  </p:stCondLst>
                                  <p:childTnLst>
                                    <p:set>
                                      <p:cBhvr>
                                        <p:cTn id="9" dur="1" fill="hold">
                                          <p:stCondLst>
                                            <p:cond delay="0"/>
                                          </p:stCondLst>
                                        </p:cTn>
                                        <p:tgtEl>
                                          <p:spTgt spid="3076"/>
                                        </p:tgtEl>
                                        <p:attrNameLst>
                                          <p:attrName>style.visibility</p:attrName>
                                        </p:attrNameLst>
                                      </p:cBhvr>
                                      <p:to>
                                        <p:strVal val="visible"/>
                                      </p:to>
                                    </p:set>
                                    <p:animEffect transition="in" filter="circle(out)">
                                      <p:cBhvr>
                                        <p:cTn id="10" dur="2000"/>
                                        <p:tgtEl>
                                          <p:spTgt spid="3076"/>
                                        </p:tgtEl>
                                      </p:cBhvr>
                                    </p:animEffect>
                                  </p:childTnLst>
                                </p:cTn>
                              </p:par>
                              <p:par>
                                <p:cTn id="11" presetID="6" presetClass="entr" presetSubtype="32" fill="hold" nodeType="withEffect">
                                  <p:stCondLst>
                                    <p:cond delay="0"/>
                                  </p:stCondLst>
                                  <p:childTnLst>
                                    <p:set>
                                      <p:cBhvr>
                                        <p:cTn id="12" dur="1" fill="hold">
                                          <p:stCondLst>
                                            <p:cond delay="0"/>
                                          </p:stCondLst>
                                        </p:cTn>
                                        <p:tgtEl>
                                          <p:spTgt spid="3077"/>
                                        </p:tgtEl>
                                        <p:attrNameLst>
                                          <p:attrName>style.visibility</p:attrName>
                                        </p:attrNameLst>
                                      </p:cBhvr>
                                      <p:to>
                                        <p:strVal val="visible"/>
                                      </p:to>
                                    </p:set>
                                    <p:animEffect transition="in" filter="circle(out)">
                                      <p:cBhvr>
                                        <p:cTn id="13" dur="2000"/>
                                        <p:tgtEl>
                                          <p:spTgt spid="3077"/>
                                        </p:tgtEl>
                                      </p:cBhvr>
                                    </p:animEffect>
                                  </p:childTnLst>
                                </p:cTn>
                              </p:par>
                              <p:par>
                                <p:cTn id="14" presetID="6" presetClass="entr" presetSubtype="32" fill="hold" nodeType="withEffect">
                                  <p:stCondLst>
                                    <p:cond delay="0"/>
                                  </p:stCondLst>
                                  <p:childTnLst>
                                    <p:set>
                                      <p:cBhvr>
                                        <p:cTn id="15" dur="1" fill="hold">
                                          <p:stCondLst>
                                            <p:cond delay="0"/>
                                          </p:stCondLst>
                                        </p:cTn>
                                        <p:tgtEl>
                                          <p:spTgt spid="3078"/>
                                        </p:tgtEl>
                                        <p:attrNameLst>
                                          <p:attrName>style.visibility</p:attrName>
                                        </p:attrNameLst>
                                      </p:cBhvr>
                                      <p:to>
                                        <p:strVal val="visible"/>
                                      </p:to>
                                    </p:set>
                                    <p:animEffect transition="in" filter="circle(out)">
                                      <p:cBhvr>
                                        <p:cTn id="16" dur="20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183977" y="1847165"/>
            <a:ext cx="87757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a:solidFill>
                  <a:schemeClr val="tx1"/>
                </a:solidFill>
                <a:latin typeface="Arial" pitchFamily="34" charset="0"/>
              </a:defRPr>
            </a:lvl1pPr>
            <a:lvl2pPr marL="742950" indent="-285750">
              <a:defRPr sz="900">
                <a:solidFill>
                  <a:schemeClr val="tx1"/>
                </a:solidFill>
                <a:latin typeface="Arial" pitchFamily="34" charset="0"/>
              </a:defRPr>
            </a:lvl2pPr>
            <a:lvl3pPr marL="1143000" indent="-228600">
              <a:defRPr sz="900">
                <a:solidFill>
                  <a:schemeClr val="tx1"/>
                </a:solidFill>
                <a:latin typeface="Arial" pitchFamily="34" charset="0"/>
              </a:defRPr>
            </a:lvl3pPr>
            <a:lvl4pPr marL="1600200" indent="-228600">
              <a:defRPr sz="900">
                <a:solidFill>
                  <a:schemeClr val="tx1"/>
                </a:solidFill>
                <a:latin typeface="Arial" pitchFamily="34" charset="0"/>
              </a:defRPr>
            </a:lvl4pPr>
            <a:lvl5pPr marL="2057400" indent="-228600">
              <a:defRPr sz="900">
                <a:solidFill>
                  <a:schemeClr val="tx1"/>
                </a:solidFill>
                <a:latin typeface="Arial" pitchFamily="34" charset="0"/>
              </a:defRPr>
            </a:lvl5pPr>
            <a:lvl6pPr marL="2514600" indent="-228600" eaLnBrk="0" fontAlgn="base" hangingPunct="0">
              <a:spcBef>
                <a:spcPct val="0"/>
              </a:spcBef>
              <a:spcAft>
                <a:spcPct val="0"/>
              </a:spcAft>
              <a:defRPr sz="900">
                <a:solidFill>
                  <a:schemeClr val="tx1"/>
                </a:solidFill>
                <a:latin typeface="Arial" pitchFamily="34" charset="0"/>
              </a:defRPr>
            </a:lvl6pPr>
            <a:lvl7pPr marL="2971800" indent="-228600" eaLnBrk="0" fontAlgn="base" hangingPunct="0">
              <a:spcBef>
                <a:spcPct val="0"/>
              </a:spcBef>
              <a:spcAft>
                <a:spcPct val="0"/>
              </a:spcAft>
              <a:defRPr sz="900">
                <a:solidFill>
                  <a:schemeClr val="tx1"/>
                </a:solidFill>
                <a:latin typeface="Arial" pitchFamily="34" charset="0"/>
              </a:defRPr>
            </a:lvl7pPr>
            <a:lvl8pPr marL="3429000" indent="-228600" eaLnBrk="0" fontAlgn="base" hangingPunct="0">
              <a:spcBef>
                <a:spcPct val="0"/>
              </a:spcBef>
              <a:spcAft>
                <a:spcPct val="0"/>
              </a:spcAft>
              <a:defRPr sz="900">
                <a:solidFill>
                  <a:schemeClr val="tx1"/>
                </a:solidFill>
                <a:latin typeface="Arial" pitchFamily="34" charset="0"/>
              </a:defRPr>
            </a:lvl8pPr>
            <a:lvl9pPr marL="3886200" indent="-228600" eaLnBrk="0" fontAlgn="base" hangingPunct="0">
              <a:spcBef>
                <a:spcPct val="0"/>
              </a:spcBef>
              <a:spcAft>
                <a:spcPct val="0"/>
              </a:spcAft>
              <a:defRPr sz="900">
                <a:solidFill>
                  <a:schemeClr val="tx1"/>
                </a:solidFill>
                <a:latin typeface="Arial" pitchFamily="34" charset="0"/>
              </a:defRPr>
            </a:lvl9pPr>
          </a:lstStyle>
          <a:p>
            <a:pPr algn="ctr" eaLnBrk="1" hangingPunct="1">
              <a:spcBef>
                <a:spcPct val="50000"/>
              </a:spcBef>
            </a:pPr>
            <a:r>
              <a:rPr lang="en-US" altLang="en-US" sz="3600" b="1" dirty="0" smtClean="0">
                <a:solidFill>
                  <a:srgbClr val="7030A0"/>
                </a:solidFill>
              </a:rPr>
              <a:t>TIẾT 1</a:t>
            </a:r>
            <a:endParaRPr lang="en-US" altLang="en-US" sz="3600" b="1" dirty="0">
              <a:solidFill>
                <a:srgbClr val="7030A0"/>
              </a:solidFill>
            </a:endParaRPr>
          </a:p>
        </p:txBody>
      </p:sp>
    </p:spTree>
    <p:extLst>
      <p:ext uri="{BB962C8B-B14F-4D97-AF65-F5344CB8AC3E}">
        <p14:creationId xmlns:p14="http://schemas.microsoft.com/office/powerpoint/2010/main" val="33664878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183977" y="1847165"/>
            <a:ext cx="87757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a:solidFill>
                  <a:schemeClr val="tx1"/>
                </a:solidFill>
                <a:latin typeface="Arial" pitchFamily="34" charset="0"/>
              </a:defRPr>
            </a:lvl1pPr>
            <a:lvl2pPr marL="742950" indent="-285750">
              <a:defRPr sz="900">
                <a:solidFill>
                  <a:schemeClr val="tx1"/>
                </a:solidFill>
                <a:latin typeface="Arial" pitchFamily="34" charset="0"/>
              </a:defRPr>
            </a:lvl2pPr>
            <a:lvl3pPr marL="1143000" indent="-228600">
              <a:defRPr sz="900">
                <a:solidFill>
                  <a:schemeClr val="tx1"/>
                </a:solidFill>
                <a:latin typeface="Arial" pitchFamily="34" charset="0"/>
              </a:defRPr>
            </a:lvl3pPr>
            <a:lvl4pPr marL="1600200" indent="-228600">
              <a:defRPr sz="900">
                <a:solidFill>
                  <a:schemeClr val="tx1"/>
                </a:solidFill>
                <a:latin typeface="Arial" pitchFamily="34" charset="0"/>
              </a:defRPr>
            </a:lvl4pPr>
            <a:lvl5pPr marL="2057400" indent="-228600">
              <a:defRPr sz="900">
                <a:solidFill>
                  <a:schemeClr val="tx1"/>
                </a:solidFill>
                <a:latin typeface="Arial" pitchFamily="34" charset="0"/>
              </a:defRPr>
            </a:lvl5pPr>
            <a:lvl6pPr marL="2514600" indent="-228600" eaLnBrk="0" fontAlgn="base" hangingPunct="0">
              <a:spcBef>
                <a:spcPct val="0"/>
              </a:spcBef>
              <a:spcAft>
                <a:spcPct val="0"/>
              </a:spcAft>
              <a:defRPr sz="900">
                <a:solidFill>
                  <a:schemeClr val="tx1"/>
                </a:solidFill>
                <a:latin typeface="Arial" pitchFamily="34" charset="0"/>
              </a:defRPr>
            </a:lvl6pPr>
            <a:lvl7pPr marL="2971800" indent="-228600" eaLnBrk="0" fontAlgn="base" hangingPunct="0">
              <a:spcBef>
                <a:spcPct val="0"/>
              </a:spcBef>
              <a:spcAft>
                <a:spcPct val="0"/>
              </a:spcAft>
              <a:defRPr sz="900">
                <a:solidFill>
                  <a:schemeClr val="tx1"/>
                </a:solidFill>
                <a:latin typeface="Arial" pitchFamily="34" charset="0"/>
              </a:defRPr>
            </a:lvl7pPr>
            <a:lvl8pPr marL="3429000" indent="-228600" eaLnBrk="0" fontAlgn="base" hangingPunct="0">
              <a:spcBef>
                <a:spcPct val="0"/>
              </a:spcBef>
              <a:spcAft>
                <a:spcPct val="0"/>
              </a:spcAft>
              <a:defRPr sz="900">
                <a:solidFill>
                  <a:schemeClr val="tx1"/>
                </a:solidFill>
                <a:latin typeface="Arial" pitchFamily="34" charset="0"/>
              </a:defRPr>
            </a:lvl8pPr>
            <a:lvl9pPr marL="3886200" indent="-228600" eaLnBrk="0" fontAlgn="base" hangingPunct="0">
              <a:spcBef>
                <a:spcPct val="0"/>
              </a:spcBef>
              <a:spcAft>
                <a:spcPct val="0"/>
              </a:spcAft>
              <a:defRPr sz="900">
                <a:solidFill>
                  <a:schemeClr val="tx1"/>
                </a:solidFill>
                <a:latin typeface="Arial" pitchFamily="34" charset="0"/>
              </a:defRPr>
            </a:lvl9pPr>
          </a:lstStyle>
          <a:p>
            <a:pPr algn="ctr" eaLnBrk="1" hangingPunct="1">
              <a:spcBef>
                <a:spcPct val="50000"/>
              </a:spcBef>
            </a:pPr>
            <a:r>
              <a:rPr lang="en-US" altLang="en-US" sz="3600" b="1" dirty="0" smtClean="0">
                <a:solidFill>
                  <a:srgbClr val="7030A0"/>
                </a:solidFill>
              </a:rPr>
              <a:t>TIẾT 4</a:t>
            </a:r>
            <a:endParaRPr lang="en-US" altLang="en-US" sz="3600" b="1" dirty="0">
              <a:solidFill>
                <a:srgbClr val="7030A0"/>
              </a:solidFill>
            </a:endParaRPr>
          </a:p>
        </p:txBody>
      </p:sp>
    </p:spTree>
    <p:extLst>
      <p:ext uri="{BB962C8B-B14F-4D97-AF65-F5344CB8AC3E}">
        <p14:creationId xmlns:p14="http://schemas.microsoft.com/office/powerpoint/2010/main" val="12733955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894" y="1676400"/>
            <a:ext cx="8767572" cy="3419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927350" y="2344430"/>
            <a:ext cx="522473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latin typeface="Arial-SGK-TV" pitchFamily="2" charset="0"/>
                <a:cs typeface="Arial-SGK-TV" pitchFamily="2" charset="0"/>
              </a:rPr>
              <a:t>     </a:t>
            </a:r>
            <a:r>
              <a:rPr lang="en-US" sz="2600" dirty="0" smtClean="0">
                <a:solidFill>
                  <a:schemeClr val="tx1"/>
                </a:solidFill>
                <a:latin typeface="Arial-SGK-TV" pitchFamily="2" charset="0"/>
                <a:cs typeface="Arial-SGK-TV" pitchFamily="2" charset="0"/>
              </a:rPr>
              <a:t>Nam đã đọc được truyện tranh. Nam còn biết làm toán nữa.</a:t>
            </a:r>
            <a:endParaRPr lang="en-US" sz="2600" dirty="0">
              <a:solidFill>
                <a:schemeClr val="tx1"/>
              </a:solidFill>
              <a:latin typeface="Arial-SGK-TV" pitchFamily="2" charset="0"/>
              <a:cs typeface="Arial-SGK-TV" pitchFamily="2" charset="0"/>
            </a:endParaRPr>
          </a:p>
        </p:txBody>
      </p:sp>
      <p:sp>
        <p:nvSpPr>
          <p:cNvPr id="9" name="Rectangle 8"/>
          <p:cNvSpPr/>
          <p:nvPr/>
        </p:nvSpPr>
        <p:spPr>
          <a:xfrm>
            <a:off x="345040" y="762000"/>
            <a:ext cx="2045906"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chemeClr val="tx1"/>
                </a:solidFill>
                <a:latin typeface="Arial-SGK-TV" pitchFamily="2" charset="0"/>
                <a:cs typeface="Arial-SGK-TV" pitchFamily="2" charset="0"/>
              </a:rPr>
              <a:t>Nghe viết</a:t>
            </a:r>
            <a:endParaRPr lang="en-US" sz="2600" b="1" dirty="0">
              <a:solidFill>
                <a:schemeClr val="tx1"/>
              </a:solidFill>
              <a:latin typeface="Arial-SGK-TV" pitchFamily="2" charset="0"/>
              <a:cs typeface="Arial-SGK-TV" pitchFamily="2" charset="0"/>
            </a:endParaRPr>
          </a:p>
        </p:txBody>
      </p:sp>
      <p:sp>
        <p:nvSpPr>
          <p:cNvPr id="12" name="TextBox 11"/>
          <p:cNvSpPr txBox="1"/>
          <p:nvPr/>
        </p:nvSpPr>
        <p:spPr>
          <a:xfrm>
            <a:off x="1350741" y="2452065"/>
            <a:ext cx="469422" cy="492443"/>
          </a:xfrm>
          <a:prstGeom prst="rect">
            <a:avLst/>
          </a:prstGeom>
          <a:noFill/>
          <a:ln>
            <a:noFill/>
          </a:ln>
        </p:spPr>
        <p:txBody>
          <a:bodyPr wrap="square" rtlCol="0">
            <a:spAutoFit/>
          </a:bodyPr>
          <a:lstStyle/>
          <a:p>
            <a:r>
              <a:rPr lang="en-US" sz="2600" dirty="0" smtClean="0">
                <a:solidFill>
                  <a:srgbClr val="FF0000"/>
                </a:solidFill>
                <a:latin typeface="Arial-SGK-TV" pitchFamily="2" charset="0"/>
                <a:cs typeface="Arial-SGK-TV" pitchFamily="2" charset="0"/>
              </a:rPr>
              <a:t>N</a:t>
            </a:r>
            <a:endParaRPr lang="en-US" sz="2600" dirty="0">
              <a:solidFill>
                <a:srgbClr val="FF0000"/>
              </a:solidFill>
              <a:latin typeface="Arial-SGK-TV" pitchFamily="2" charset="0"/>
              <a:cs typeface="Arial-SGK-TV" pitchFamily="2" charset="0"/>
            </a:endParaRPr>
          </a:p>
        </p:txBody>
      </p:sp>
      <p:sp>
        <p:nvSpPr>
          <p:cNvPr id="13" name="TextBox 12"/>
          <p:cNvSpPr txBox="1"/>
          <p:nvPr/>
        </p:nvSpPr>
        <p:spPr>
          <a:xfrm>
            <a:off x="927350" y="2851239"/>
            <a:ext cx="469422" cy="492443"/>
          </a:xfrm>
          <a:prstGeom prst="rect">
            <a:avLst/>
          </a:prstGeom>
          <a:noFill/>
          <a:ln>
            <a:noFill/>
          </a:ln>
        </p:spPr>
        <p:txBody>
          <a:bodyPr wrap="square" rtlCol="0">
            <a:spAutoFit/>
          </a:bodyPr>
          <a:lstStyle/>
          <a:p>
            <a:r>
              <a:rPr lang="en-US" sz="2600" dirty="0" smtClean="0">
                <a:solidFill>
                  <a:srgbClr val="FF0000"/>
                </a:solidFill>
                <a:latin typeface="Arial-SGK-TV" pitchFamily="2" charset="0"/>
                <a:cs typeface="Arial-SGK-TV" pitchFamily="2" charset="0"/>
              </a:rPr>
              <a:t>N</a:t>
            </a:r>
            <a:endParaRPr lang="en-US" sz="2600" dirty="0">
              <a:solidFill>
                <a:srgbClr val="FF0000"/>
              </a:solidFill>
              <a:latin typeface="Arial-SGK-TV" pitchFamily="2" charset="0"/>
              <a:cs typeface="Arial-SGK-TV" pitchFamily="2" charset="0"/>
            </a:endParaRPr>
          </a:p>
        </p:txBody>
      </p:sp>
      <p:cxnSp>
        <p:nvCxnSpPr>
          <p:cNvPr id="8" name="Straight Connector 7"/>
          <p:cNvCxnSpPr/>
          <p:nvPr/>
        </p:nvCxnSpPr>
        <p:spPr>
          <a:xfrm>
            <a:off x="3352800" y="2877830"/>
            <a:ext cx="640080"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16" name="Straight Connector 15"/>
          <p:cNvCxnSpPr/>
          <p:nvPr/>
        </p:nvCxnSpPr>
        <p:spPr>
          <a:xfrm>
            <a:off x="4170991" y="2877830"/>
            <a:ext cx="1737360"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17" name="Straight Connector 16"/>
          <p:cNvCxnSpPr/>
          <p:nvPr/>
        </p:nvCxnSpPr>
        <p:spPr>
          <a:xfrm>
            <a:off x="3093142" y="3267974"/>
            <a:ext cx="457200"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18" name="Straight Connector 17"/>
          <p:cNvCxnSpPr/>
          <p:nvPr/>
        </p:nvCxnSpPr>
        <p:spPr>
          <a:xfrm>
            <a:off x="4428226" y="3257910"/>
            <a:ext cx="548640"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4180073476"/>
      </p:ext>
    </p:extLst>
  </p:cSld>
  <p:clrMapOvr>
    <a:masterClrMapping/>
  </p:clrMapOvr>
  <mc:AlternateContent xmlns:mc="http://schemas.openxmlformats.org/markup-compatibility/2006" xmlns:p14="http://schemas.microsoft.com/office/powerpoint/2010/main">
    <mc:Choice Requires="p14">
      <p:transition spd="slow" p14:dur="1500">
        <p:wipe dir="d"/>
      </p:transition>
    </mc:Choice>
    <mc:Fallback xmlns="">
      <p:transition spd="slow">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9085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endParaRPr lang="en-US" smtClean="0"/>
          </a:p>
        </p:txBody>
      </p:sp>
      <p:sp>
        <p:nvSpPr>
          <p:cNvPr id="6147" name="Rectangle 3"/>
          <p:cNvSpPr>
            <a:spLocks noGrp="1" noChangeArrowheads="1"/>
          </p:cNvSpPr>
          <p:nvPr>
            <p:ph type="body" idx="1"/>
          </p:nvPr>
        </p:nvSpPr>
        <p:spPr/>
        <p:txBody>
          <a:bodyPr/>
          <a:lstStyle/>
          <a:p>
            <a:pPr eaLnBrk="1" hangingPunct="1"/>
            <a:endParaRPr lang="en-US" smtClean="0"/>
          </a:p>
        </p:txBody>
      </p:sp>
      <p:pic>
        <p:nvPicPr>
          <p:cNvPr id="6148" name="Picture 4" descr="1178508017">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97536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descr="Pla019"/>
          <p:cNvPicPr>
            <a:picLocks noChangeAspect="1" noChangeArrowheads="1"/>
          </p:cNvPicPr>
          <p:nvPr/>
        </p:nvPicPr>
        <p:blipFill>
          <a:blip r:embed="rId5">
            <a:lum bright="-6000" contrast="12000"/>
            <a:extLst>
              <a:ext uri="{28A0092B-C50C-407E-A947-70E740481C1C}">
                <a14:useLocalDpi xmlns:a14="http://schemas.microsoft.com/office/drawing/2010/main" val="0"/>
              </a:ext>
            </a:extLst>
          </a:blip>
          <a:srcRect/>
          <a:stretch>
            <a:fillRect/>
          </a:stretch>
        </p:blipFill>
        <p:spPr bwMode="auto">
          <a:xfrm>
            <a:off x="-304800" y="-228600"/>
            <a:ext cx="9753600" cy="73152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6150" name="WordArt 6"/>
          <p:cNvSpPr>
            <a:spLocks noChangeArrowheads="1" noChangeShapeType="1" noTextEdit="1"/>
          </p:cNvSpPr>
          <p:nvPr/>
        </p:nvSpPr>
        <p:spPr bwMode="auto">
          <a:xfrm>
            <a:off x="381000" y="1752600"/>
            <a:ext cx="8458200" cy="2286000"/>
          </a:xfrm>
          <a:prstGeom prst="rect">
            <a:avLst/>
          </a:prstGeom>
        </p:spPr>
        <p:txBody>
          <a:bodyPr wrap="none" fromWordArt="1">
            <a:prstTxWarp prst="textWave2">
              <a:avLst>
                <a:gd name="adj1" fmla="val 13005"/>
                <a:gd name="adj2" fmla="val 0"/>
              </a:avLst>
            </a:prstTxWarp>
          </a:bodyPr>
          <a:lstStyle/>
          <a:p>
            <a:pPr algn="ctr"/>
            <a:r>
              <a:rPr lang="en-US" sz="4800" b="1" kern="10" spc="640">
                <a:ln w="28575">
                  <a:solidFill>
                    <a:schemeClr val="accent2"/>
                  </a:solidFill>
                  <a:round/>
                  <a:headEnd/>
                  <a:tailEnd/>
                </a:ln>
                <a:solidFill>
                  <a:srgbClr val="FF0000"/>
                </a:solidFill>
                <a:effectLst>
                  <a:outerShdw dist="45791" dir="3378596" algn="ctr" rotWithShape="0">
                    <a:srgbClr val="4D4D4D">
                      <a:alpha val="79999"/>
                    </a:srgbClr>
                  </a:outerShdw>
                </a:effectLst>
                <a:latin typeface="HP001 4 hàng"/>
              </a:rPr>
              <a:t>Nghỉ giữa tiết</a:t>
            </a:r>
          </a:p>
        </p:txBody>
      </p:sp>
      <p:pic>
        <p:nvPicPr>
          <p:cNvPr id="73735" name="Picture 7"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13716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6" name="Picture 8"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32004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7" name="Picture 9"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41910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8" name="Picture 10"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33528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9" name="Picture 11"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14478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0" name="Picture 12"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12192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1" name="Picture 13"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133600" y="40386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2" name="Picture 14"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9906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3" name="Picture 15"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81000" y="25146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4" name="Picture 16"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962400" y="3048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5" name="Picture 17"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391400" y="20574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2" name="Picture 7" descr="Bellcoll"/>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791450" y="-244475"/>
            <a:ext cx="1524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3" name="Picture 7" descr="Bellcoll"/>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04800" y="-168275"/>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9211609"/>
      </p:ext>
    </p:extLst>
  </p:cSld>
  <p:clrMapOvr>
    <a:masterClrMapping/>
  </p:clrMapOvr>
  <p:transition spd="slow">
    <p:wheel spokes="8"/>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73735"/>
                                        </p:tgtEl>
                                        <p:attrNameLst>
                                          <p:attrName>style.visibility</p:attrName>
                                        </p:attrNameLst>
                                      </p:cBhvr>
                                      <p:to>
                                        <p:strVal val="visible"/>
                                      </p:to>
                                    </p:set>
                                    <p:animEffect transition="in" filter="wipe(down)">
                                      <p:cBhvr>
                                        <p:cTn id="7" dur="500"/>
                                        <p:tgtEl>
                                          <p:spTgt spid="73735"/>
                                        </p:tgtEl>
                                      </p:cBhvr>
                                    </p:animEffect>
                                  </p:childTnLst>
                                </p:cTn>
                              </p:par>
                              <p:par>
                                <p:cTn id="8" presetID="22" presetClass="entr" presetSubtype="4" fill="hold" nodeType="withEffect">
                                  <p:stCondLst>
                                    <p:cond delay="0"/>
                                  </p:stCondLst>
                                  <p:childTnLst>
                                    <p:set>
                                      <p:cBhvr>
                                        <p:cTn id="9" dur="1" fill="hold">
                                          <p:stCondLst>
                                            <p:cond delay="0"/>
                                          </p:stCondLst>
                                        </p:cTn>
                                        <p:tgtEl>
                                          <p:spTgt spid="73736"/>
                                        </p:tgtEl>
                                        <p:attrNameLst>
                                          <p:attrName>style.visibility</p:attrName>
                                        </p:attrNameLst>
                                      </p:cBhvr>
                                      <p:to>
                                        <p:strVal val="visible"/>
                                      </p:to>
                                    </p:set>
                                    <p:animEffect transition="in" filter="wipe(down)">
                                      <p:cBhvr>
                                        <p:cTn id="10" dur="500"/>
                                        <p:tgtEl>
                                          <p:spTgt spid="73736"/>
                                        </p:tgtEl>
                                      </p:cBhvr>
                                    </p:animEffect>
                                  </p:childTnLst>
                                </p:cTn>
                              </p:par>
                              <p:par>
                                <p:cTn id="11" presetID="22" presetClass="entr" presetSubtype="4" fill="hold" nodeType="withEffect">
                                  <p:stCondLst>
                                    <p:cond delay="0"/>
                                  </p:stCondLst>
                                  <p:childTnLst>
                                    <p:set>
                                      <p:cBhvr>
                                        <p:cTn id="12" dur="1" fill="hold">
                                          <p:stCondLst>
                                            <p:cond delay="0"/>
                                          </p:stCondLst>
                                        </p:cTn>
                                        <p:tgtEl>
                                          <p:spTgt spid="73737"/>
                                        </p:tgtEl>
                                        <p:attrNameLst>
                                          <p:attrName>style.visibility</p:attrName>
                                        </p:attrNameLst>
                                      </p:cBhvr>
                                      <p:to>
                                        <p:strVal val="visible"/>
                                      </p:to>
                                    </p:set>
                                    <p:animEffect transition="in" filter="wipe(down)">
                                      <p:cBhvr>
                                        <p:cTn id="13" dur="500"/>
                                        <p:tgtEl>
                                          <p:spTgt spid="73737"/>
                                        </p:tgtEl>
                                      </p:cBhvr>
                                    </p:animEffect>
                                  </p:childTnLst>
                                </p:cTn>
                              </p:par>
                              <p:par>
                                <p:cTn id="14" presetID="22" presetClass="entr" presetSubtype="4" fill="hold" nodeType="withEffect">
                                  <p:stCondLst>
                                    <p:cond delay="0"/>
                                  </p:stCondLst>
                                  <p:childTnLst>
                                    <p:set>
                                      <p:cBhvr>
                                        <p:cTn id="15" dur="1" fill="hold">
                                          <p:stCondLst>
                                            <p:cond delay="0"/>
                                          </p:stCondLst>
                                        </p:cTn>
                                        <p:tgtEl>
                                          <p:spTgt spid="73738"/>
                                        </p:tgtEl>
                                        <p:attrNameLst>
                                          <p:attrName>style.visibility</p:attrName>
                                        </p:attrNameLst>
                                      </p:cBhvr>
                                      <p:to>
                                        <p:strVal val="visible"/>
                                      </p:to>
                                    </p:set>
                                    <p:animEffect transition="in" filter="wipe(down)">
                                      <p:cBhvr>
                                        <p:cTn id="16" dur="500"/>
                                        <p:tgtEl>
                                          <p:spTgt spid="73738"/>
                                        </p:tgtEl>
                                      </p:cBhvr>
                                    </p:animEffect>
                                  </p:childTnLst>
                                </p:cTn>
                              </p:par>
                              <p:par>
                                <p:cTn id="17" presetID="22" presetClass="entr" presetSubtype="4" fill="hold" nodeType="withEffect">
                                  <p:stCondLst>
                                    <p:cond delay="0"/>
                                  </p:stCondLst>
                                  <p:childTnLst>
                                    <p:set>
                                      <p:cBhvr>
                                        <p:cTn id="18" dur="1" fill="hold">
                                          <p:stCondLst>
                                            <p:cond delay="0"/>
                                          </p:stCondLst>
                                        </p:cTn>
                                        <p:tgtEl>
                                          <p:spTgt spid="73739"/>
                                        </p:tgtEl>
                                        <p:attrNameLst>
                                          <p:attrName>style.visibility</p:attrName>
                                        </p:attrNameLst>
                                      </p:cBhvr>
                                      <p:to>
                                        <p:strVal val="visible"/>
                                      </p:to>
                                    </p:set>
                                    <p:animEffect transition="in" filter="wipe(down)">
                                      <p:cBhvr>
                                        <p:cTn id="19" dur="500"/>
                                        <p:tgtEl>
                                          <p:spTgt spid="73739"/>
                                        </p:tgtEl>
                                      </p:cBhvr>
                                    </p:animEffect>
                                  </p:childTnLst>
                                </p:cTn>
                              </p:par>
                              <p:par>
                                <p:cTn id="20" presetID="22" presetClass="entr" presetSubtype="4" fill="hold" nodeType="withEffect">
                                  <p:stCondLst>
                                    <p:cond delay="0"/>
                                  </p:stCondLst>
                                  <p:childTnLst>
                                    <p:set>
                                      <p:cBhvr>
                                        <p:cTn id="21" dur="1" fill="hold">
                                          <p:stCondLst>
                                            <p:cond delay="0"/>
                                          </p:stCondLst>
                                        </p:cTn>
                                        <p:tgtEl>
                                          <p:spTgt spid="73740"/>
                                        </p:tgtEl>
                                        <p:attrNameLst>
                                          <p:attrName>style.visibility</p:attrName>
                                        </p:attrNameLst>
                                      </p:cBhvr>
                                      <p:to>
                                        <p:strVal val="visible"/>
                                      </p:to>
                                    </p:set>
                                    <p:animEffect transition="in" filter="wipe(down)">
                                      <p:cBhvr>
                                        <p:cTn id="22" dur="500"/>
                                        <p:tgtEl>
                                          <p:spTgt spid="73740"/>
                                        </p:tgtEl>
                                      </p:cBhvr>
                                    </p:animEffect>
                                  </p:childTnLst>
                                </p:cTn>
                              </p:par>
                              <p:par>
                                <p:cTn id="23" presetID="22" presetClass="entr" presetSubtype="4" fill="hold" nodeType="withEffect">
                                  <p:stCondLst>
                                    <p:cond delay="0"/>
                                  </p:stCondLst>
                                  <p:childTnLst>
                                    <p:set>
                                      <p:cBhvr>
                                        <p:cTn id="24" dur="1" fill="hold">
                                          <p:stCondLst>
                                            <p:cond delay="0"/>
                                          </p:stCondLst>
                                        </p:cTn>
                                        <p:tgtEl>
                                          <p:spTgt spid="73741"/>
                                        </p:tgtEl>
                                        <p:attrNameLst>
                                          <p:attrName>style.visibility</p:attrName>
                                        </p:attrNameLst>
                                      </p:cBhvr>
                                      <p:to>
                                        <p:strVal val="visible"/>
                                      </p:to>
                                    </p:set>
                                    <p:animEffect transition="in" filter="wipe(down)">
                                      <p:cBhvr>
                                        <p:cTn id="25" dur="500"/>
                                        <p:tgtEl>
                                          <p:spTgt spid="73741"/>
                                        </p:tgtEl>
                                      </p:cBhvr>
                                    </p:animEffect>
                                  </p:childTnLst>
                                </p:cTn>
                              </p:par>
                              <p:par>
                                <p:cTn id="26" presetID="22" presetClass="entr" presetSubtype="4" fill="hold" nodeType="withEffect">
                                  <p:stCondLst>
                                    <p:cond delay="0"/>
                                  </p:stCondLst>
                                  <p:childTnLst>
                                    <p:set>
                                      <p:cBhvr>
                                        <p:cTn id="27" dur="1" fill="hold">
                                          <p:stCondLst>
                                            <p:cond delay="0"/>
                                          </p:stCondLst>
                                        </p:cTn>
                                        <p:tgtEl>
                                          <p:spTgt spid="73742"/>
                                        </p:tgtEl>
                                        <p:attrNameLst>
                                          <p:attrName>style.visibility</p:attrName>
                                        </p:attrNameLst>
                                      </p:cBhvr>
                                      <p:to>
                                        <p:strVal val="visible"/>
                                      </p:to>
                                    </p:set>
                                    <p:animEffect transition="in" filter="wipe(down)">
                                      <p:cBhvr>
                                        <p:cTn id="28" dur="500"/>
                                        <p:tgtEl>
                                          <p:spTgt spid="73742"/>
                                        </p:tgtEl>
                                      </p:cBhvr>
                                    </p:animEffect>
                                  </p:childTnLst>
                                </p:cTn>
                              </p:par>
                              <p:par>
                                <p:cTn id="29" presetID="22" presetClass="entr" presetSubtype="4" fill="hold" nodeType="withEffect">
                                  <p:stCondLst>
                                    <p:cond delay="0"/>
                                  </p:stCondLst>
                                  <p:childTnLst>
                                    <p:set>
                                      <p:cBhvr>
                                        <p:cTn id="30" dur="1" fill="hold">
                                          <p:stCondLst>
                                            <p:cond delay="0"/>
                                          </p:stCondLst>
                                        </p:cTn>
                                        <p:tgtEl>
                                          <p:spTgt spid="73743"/>
                                        </p:tgtEl>
                                        <p:attrNameLst>
                                          <p:attrName>style.visibility</p:attrName>
                                        </p:attrNameLst>
                                      </p:cBhvr>
                                      <p:to>
                                        <p:strVal val="visible"/>
                                      </p:to>
                                    </p:set>
                                    <p:animEffect transition="in" filter="wipe(down)">
                                      <p:cBhvr>
                                        <p:cTn id="31" dur="500"/>
                                        <p:tgtEl>
                                          <p:spTgt spid="73743"/>
                                        </p:tgtEl>
                                      </p:cBhvr>
                                    </p:animEffect>
                                  </p:childTnLst>
                                </p:cTn>
                              </p:par>
                              <p:par>
                                <p:cTn id="32" presetID="22" presetClass="entr" presetSubtype="4" fill="hold" nodeType="withEffect">
                                  <p:stCondLst>
                                    <p:cond delay="0"/>
                                  </p:stCondLst>
                                  <p:childTnLst>
                                    <p:set>
                                      <p:cBhvr>
                                        <p:cTn id="33" dur="1" fill="hold">
                                          <p:stCondLst>
                                            <p:cond delay="0"/>
                                          </p:stCondLst>
                                        </p:cTn>
                                        <p:tgtEl>
                                          <p:spTgt spid="73744"/>
                                        </p:tgtEl>
                                        <p:attrNameLst>
                                          <p:attrName>style.visibility</p:attrName>
                                        </p:attrNameLst>
                                      </p:cBhvr>
                                      <p:to>
                                        <p:strVal val="visible"/>
                                      </p:to>
                                    </p:set>
                                    <p:animEffect transition="in" filter="wipe(down)">
                                      <p:cBhvr>
                                        <p:cTn id="34" dur="500"/>
                                        <p:tgtEl>
                                          <p:spTgt spid="73744"/>
                                        </p:tgtEl>
                                      </p:cBhvr>
                                    </p:animEffect>
                                  </p:childTnLst>
                                </p:cTn>
                              </p:par>
                              <p:par>
                                <p:cTn id="35" presetID="22" presetClass="entr" presetSubtype="4" fill="hold" nodeType="withEffect">
                                  <p:stCondLst>
                                    <p:cond delay="0"/>
                                  </p:stCondLst>
                                  <p:childTnLst>
                                    <p:set>
                                      <p:cBhvr>
                                        <p:cTn id="36" dur="1" fill="hold">
                                          <p:stCondLst>
                                            <p:cond delay="0"/>
                                          </p:stCondLst>
                                        </p:cTn>
                                        <p:tgtEl>
                                          <p:spTgt spid="73745"/>
                                        </p:tgtEl>
                                        <p:attrNameLst>
                                          <p:attrName>style.visibility</p:attrName>
                                        </p:attrNameLst>
                                      </p:cBhvr>
                                      <p:to>
                                        <p:strVal val="visible"/>
                                      </p:to>
                                    </p:set>
                                    <p:animEffect transition="in" filter="wipe(down)">
                                      <p:cBhvr>
                                        <p:cTn id="37" dur="500"/>
                                        <p:tgtEl>
                                          <p:spTgt spid="737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762000" y="1613068"/>
            <a:ext cx="38100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a:solidFill>
                  <a:schemeClr val="tx1"/>
                </a:solidFill>
                <a:latin typeface="Arial" pitchFamily="34" charset="0"/>
              </a:defRPr>
            </a:lvl1pPr>
            <a:lvl2pPr marL="742950" indent="-285750">
              <a:defRPr sz="900">
                <a:solidFill>
                  <a:schemeClr val="tx1"/>
                </a:solidFill>
                <a:latin typeface="Arial" pitchFamily="34" charset="0"/>
              </a:defRPr>
            </a:lvl2pPr>
            <a:lvl3pPr marL="1143000" indent="-228600">
              <a:defRPr sz="900">
                <a:solidFill>
                  <a:schemeClr val="tx1"/>
                </a:solidFill>
                <a:latin typeface="Arial" pitchFamily="34" charset="0"/>
              </a:defRPr>
            </a:lvl3pPr>
            <a:lvl4pPr marL="1600200" indent="-228600">
              <a:defRPr sz="900">
                <a:solidFill>
                  <a:schemeClr val="tx1"/>
                </a:solidFill>
                <a:latin typeface="Arial" pitchFamily="34" charset="0"/>
              </a:defRPr>
            </a:lvl4pPr>
            <a:lvl5pPr marL="2057400" indent="-228600">
              <a:defRPr sz="900">
                <a:solidFill>
                  <a:schemeClr val="tx1"/>
                </a:solidFill>
                <a:latin typeface="Arial" pitchFamily="34" charset="0"/>
              </a:defRPr>
            </a:lvl5pPr>
            <a:lvl6pPr marL="2514600" indent="-228600" eaLnBrk="0" fontAlgn="base" hangingPunct="0">
              <a:spcBef>
                <a:spcPct val="0"/>
              </a:spcBef>
              <a:spcAft>
                <a:spcPct val="0"/>
              </a:spcAft>
              <a:defRPr sz="900">
                <a:solidFill>
                  <a:schemeClr val="tx1"/>
                </a:solidFill>
                <a:latin typeface="Arial" pitchFamily="34" charset="0"/>
              </a:defRPr>
            </a:lvl6pPr>
            <a:lvl7pPr marL="2971800" indent="-228600" eaLnBrk="0" fontAlgn="base" hangingPunct="0">
              <a:spcBef>
                <a:spcPct val="0"/>
              </a:spcBef>
              <a:spcAft>
                <a:spcPct val="0"/>
              </a:spcAft>
              <a:defRPr sz="900">
                <a:solidFill>
                  <a:schemeClr val="tx1"/>
                </a:solidFill>
                <a:latin typeface="Arial" pitchFamily="34" charset="0"/>
              </a:defRPr>
            </a:lvl7pPr>
            <a:lvl8pPr marL="3429000" indent="-228600" eaLnBrk="0" fontAlgn="base" hangingPunct="0">
              <a:spcBef>
                <a:spcPct val="0"/>
              </a:spcBef>
              <a:spcAft>
                <a:spcPct val="0"/>
              </a:spcAft>
              <a:defRPr sz="900">
                <a:solidFill>
                  <a:schemeClr val="tx1"/>
                </a:solidFill>
                <a:latin typeface="Arial" pitchFamily="34" charset="0"/>
              </a:defRPr>
            </a:lvl8pPr>
            <a:lvl9pPr marL="3886200" indent="-228600" eaLnBrk="0" fontAlgn="base" hangingPunct="0">
              <a:spcBef>
                <a:spcPct val="0"/>
              </a:spcBef>
              <a:spcAft>
                <a:spcPct val="0"/>
              </a:spcAft>
              <a:defRPr sz="900">
                <a:solidFill>
                  <a:schemeClr val="tx1"/>
                </a:solidFill>
                <a:latin typeface="Arial" pitchFamily="34" charset="0"/>
              </a:defRPr>
            </a:lvl9pPr>
          </a:lstStyle>
          <a:p>
            <a:pPr eaLnBrk="1" hangingPunct="1">
              <a:spcBef>
                <a:spcPct val="50000"/>
              </a:spcBef>
            </a:pPr>
            <a:r>
              <a:rPr lang="en-US" altLang="en-US" sz="2800" b="1" dirty="0" smtClean="0">
                <a:solidFill>
                  <a:srgbClr val="7030A0"/>
                </a:solidFill>
                <a:latin typeface="Arial-SGK-TV" pitchFamily="2" charset="0"/>
                <a:cs typeface="Arial-SGK-TV" pitchFamily="2" charset="0"/>
              </a:rPr>
              <a:t>a. Điền s hay x?</a:t>
            </a:r>
            <a:endParaRPr lang="en-US" altLang="en-US" sz="2800" b="1" dirty="0">
              <a:solidFill>
                <a:srgbClr val="7030A0"/>
              </a:solidFill>
              <a:latin typeface="Arial-SGK-TV" pitchFamily="2" charset="0"/>
              <a:cs typeface="Arial-SGK-TV" pitchFamily="2" charset="0"/>
            </a:endParaRPr>
          </a:p>
        </p:txBody>
      </p:sp>
      <p:sp>
        <p:nvSpPr>
          <p:cNvPr id="3" name="Text Box 5"/>
          <p:cNvSpPr txBox="1">
            <a:spLocks noChangeArrowheads="1"/>
          </p:cNvSpPr>
          <p:nvPr/>
        </p:nvSpPr>
        <p:spPr bwMode="auto">
          <a:xfrm>
            <a:off x="769189" y="2342058"/>
            <a:ext cx="80700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a:solidFill>
                  <a:schemeClr val="tx1"/>
                </a:solidFill>
                <a:latin typeface="Arial" pitchFamily="34" charset="0"/>
              </a:defRPr>
            </a:lvl1pPr>
            <a:lvl2pPr marL="742950" indent="-285750">
              <a:defRPr sz="900">
                <a:solidFill>
                  <a:schemeClr val="tx1"/>
                </a:solidFill>
                <a:latin typeface="Arial" pitchFamily="34" charset="0"/>
              </a:defRPr>
            </a:lvl2pPr>
            <a:lvl3pPr marL="1143000" indent="-228600">
              <a:defRPr sz="900">
                <a:solidFill>
                  <a:schemeClr val="tx1"/>
                </a:solidFill>
                <a:latin typeface="Arial" pitchFamily="34" charset="0"/>
              </a:defRPr>
            </a:lvl3pPr>
            <a:lvl4pPr marL="1600200" indent="-228600">
              <a:defRPr sz="900">
                <a:solidFill>
                  <a:schemeClr val="tx1"/>
                </a:solidFill>
                <a:latin typeface="Arial" pitchFamily="34" charset="0"/>
              </a:defRPr>
            </a:lvl4pPr>
            <a:lvl5pPr marL="2057400" indent="-228600">
              <a:defRPr sz="900">
                <a:solidFill>
                  <a:schemeClr val="tx1"/>
                </a:solidFill>
                <a:latin typeface="Arial" pitchFamily="34" charset="0"/>
              </a:defRPr>
            </a:lvl5pPr>
            <a:lvl6pPr marL="2514600" indent="-228600" eaLnBrk="0" fontAlgn="base" hangingPunct="0">
              <a:spcBef>
                <a:spcPct val="0"/>
              </a:spcBef>
              <a:spcAft>
                <a:spcPct val="0"/>
              </a:spcAft>
              <a:defRPr sz="900">
                <a:solidFill>
                  <a:schemeClr val="tx1"/>
                </a:solidFill>
                <a:latin typeface="Arial" pitchFamily="34" charset="0"/>
              </a:defRPr>
            </a:lvl6pPr>
            <a:lvl7pPr marL="2971800" indent="-228600" eaLnBrk="0" fontAlgn="base" hangingPunct="0">
              <a:spcBef>
                <a:spcPct val="0"/>
              </a:spcBef>
              <a:spcAft>
                <a:spcPct val="0"/>
              </a:spcAft>
              <a:defRPr sz="900">
                <a:solidFill>
                  <a:schemeClr val="tx1"/>
                </a:solidFill>
                <a:latin typeface="Arial" pitchFamily="34" charset="0"/>
              </a:defRPr>
            </a:lvl7pPr>
            <a:lvl8pPr marL="3429000" indent="-228600" eaLnBrk="0" fontAlgn="base" hangingPunct="0">
              <a:spcBef>
                <a:spcPct val="0"/>
              </a:spcBef>
              <a:spcAft>
                <a:spcPct val="0"/>
              </a:spcAft>
              <a:defRPr sz="900">
                <a:solidFill>
                  <a:schemeClr val="tx1"/>
                </a:solidFill>
                <a:latin typeface="Arial" pitchFamily="34" charset="0"/>
              </a:defRPr>
            </a:lvl8pPr>
            <a:lvl9pPr marL="3886200" indent="-228600" eaLnBrk="0" fontAlgn="base" hangingPunct="0">
              <a:spcBef>
                <a:spcPct val="0"/>
              </a:spcBef>
              <a:spcAft>
                <a:spcPct val="0"/>
              </a:spcAft>
              <a:defRPr sz="900">
                <a:solidFill>
                  <a:schemeClr val="tx1"/>
                </a:solidFill>
                <a:latin typeface="Arial" pitchFamily="34" charset="0"/>
              </a:defRPr>
            </a:lvl9pPr>
          </a:lstStyle>
          <a:p>
            <a:pPr eaLnBrk="1" hangingPunct="1">
              <a:spcBef>
                <a:spcPct val="50000"/>
              </a:spcBef>
            </a:pPr>
            <a:r>
              <a:rPr lang="en-US" altLang="en-US" sz="2800" b="1" dirty="0" smtClean="0">
                <a:latin typeface="Arial-SGK-TV" pitchFamily="2" charset="0"/>
                <a:cs typeface="Arial-SGK-TV" pitchFamily="2" charset="0"/>
              </a:rPr>
              <a:t>học  </a:t>
            </a:r>
            <a:r>
              <a:rPr lang="en-US" altLang="en-US" sz="2800" b="1" dirty="0" smtClean="0">
                <a:solidFill>
                  <a:srgbClr val="FF0000"/>
                </a:solidFill>
                <a:latin typeface="Arial-SGK-TV" pitchFamily="2" charset="0"/>
                <a:cs typeface="Arial-SGK-TV" pitchFamily="2" charset="0"/>
              </a:rPr>
              <a:t>s</a:t>
            </a:r>
            <a:r>
              <a:rPr lang="en-US" altLang="en-US" sz="2800" b="1" dirty="0" smtClean="0">
                <a:latin typeface="Arial-SGK-TV" pitchFamily="2" charset="0"/>
                <a:cs typeface="Arial-SGK-TV" pitchFamily="2" charset="0"/>
              </a:rPr>
              <a:t> inh	           </a:t>
            </a:r>
            <a:r>
              <a:rPr lang="en-US" altLang="en-US" sz="2800" b="1" dirty="0" smtClean="0">
                <a:solidFill>
                  <a:srgbClr val="FF0000"/>
                </a:solidFill>
                <a:latin typeface="Arial-SGK-TV" pitchFamily="2" charset="0"/>
                <a:cs typeface="Arial-SGK-TV" pitchFamily="2" charset="0"/>
              </a:rPr>
              <a:t>x</a:t>
            </a:r>
            <a:r>
              <a:rPr lang="en-US" altLang="en-US" sz="2800" b="1" dirty="0" smtClean="0">
                <a:latin typeface="Arial-SGK-TV" pitchFamily="2" charset="0"/>
                <a:cs typeface="Arial-SGK-TV" pitchFamily="2" charset="0"/>
              </a:rPr>
              <a:t> inh đẹp	          </a:t>
            </a:r>
            <a:r>
              <a:rPr lang="en-US" altLang="en-US" sz="2800" b="1" dirty="0" smtClean="0">
                <a:solidFill>
                  <a:srgbClr val="FF0000"/>
                </a:solidFill>
                <a:latin typeface="Arial-SGK-TV" pitchFamily="2" charset="0"/>
                <a:cs typeface="Arial-SGK-TV" pitchFamily="2" charset="0"/>
              </a:rPr>
              <a:t>s</a:t>
            </a:r>
            <a:r>
              <a:rPr lang="en-US" altLang="en-US" sz="2800" b="1" dirty="0" smtClean="0">
                <a:latin typeface="Arial-SGK-TV" pitchFamily="2" charset="0"/>
                <a:cs typeface="Arial-SGK-TV" pitchFamily="2" charset="0"/>
              </a:rPr>
              <a:t> ách vở</a:t>
            </a:r>
            <a:endParaRPr lang="en-US" altLang="en-US" sz="2800" b="1" dirty="0">
              <a:latin typeface="Arial-SGK-TV" pitchFamily="2" charset="0"/>
              <a:cs typeface="Arial-SGK-TV" pitchFamily="2"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8242" y="2395271"/>
            <a:ext cx="457200" cy="448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01523" y="2395270"/>
            <a:ext cx="457200" cy="448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2395271"/>
            <a:ext cx="457200" cy="448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2146676"/>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nodeType="clickEffect">
                                  <p:stCondLst>
                                    <p:cond delay="0"/>
                                  </p:stCondLst>
                                  <p:childTnLst>
                                    <p:animEffect transition="out" filter="circle(out)">
                                      <p:cBhvr>
                                        <p:cTn id="6" dur="1000"/>
                                        <p:tgtEl>
                                          <p:spTgt spid="1026"/>
                                        </p:tgtEl>
                                      </p:cBhvr>
                                    </p:animEffect>
                                    <p:set>
                                      <p:cBhvr>
                                        <p:cTn id="7" dur="1" fill="hold">
                                          <p:stCondLst>
                                            <p:cond delay="999"/>
                                          </p:stCondLst>
                                        </p:cTn>
                                        <p:tgtEl>
                                          <p:spTgt spid="102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nodeType="clickEffect">
                                  <p:stCondLst>
                                    <p:cond delay="0"/>
                                  </p:stCondLst>
                                  <p:childTnLst>
                                    <p:animEffect transition="out" filter="circle(out)">
                                      <p:cBhvr>
                                        <p:cTn id="11" dur="1000"/>
                                        <p:tgtEl>
                                          <p:spTgt spid="5"/>
                                        </p:tgtEl>
                                      </p:cBhvr>
                                    </p:animEffect>
                                    <p:set>
                                      <p:cBhvr>
                                        <p:cTn id="12" dur="1" fill="hold">
                                          <p:stCondLst>
                                            <p:cond delay="9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 presetClass="exit" presetSubtype="32" fill="hold" nodeType="clickEffect">
                                  <p:stCondLst>
                                    <p:cond delay="0"/>
                                  </p:stCondLst>
                                  <p:childTnLst>
                                    <p:animEffect transition="out" filter="circle(out)">
                                      <p:cBhvr>
                                        <p:cTn id="16" dur="1000"/>
                                        <p:tgtEl>
                                          <p:spTgt spid="6"/>
                                        </p:tgtEl>
                                      </p:cBhvr>
                                    </p:animEffect>
                                    <p:set>
                                      <p:cBhvr>
                                        <p:cTn id="17"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762000" y="1613068"/>
            <a:ext cx="38100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a:solidFill>
                  <a:schemeClr val="tx1"/>
                </a:solidFill>
                <a:latin typeface="Arial" pitchFamily="34" charset="0"/>
              </a:defRPr>
            </a:lvl1pPr>
            <a:lvl2pPr marL="742950" indent="-285750">
              <a:defRPr sz="900">
                <a:solidFill>
                  <a:schemeClr val="tx1"/>
                </a:solidFill>
                <a:latin typeface="Arial" pitchFamily="34" charset="0"/>
              </a:defRPr>
            </a:lvl2pPr>
            <a:lvl3pPr marL="1143000" indent="-228600">
              <a:defRPr sz="900">
                <a:solidFill>
                  <a:schemeClr val="tx1"/>
                </a:solidFill>
                <a:latin typeface="Arial" pitchFamily="34" charset="0"/>
              </a:defRPr>
            </a:lvl3pPr>
            <a:lvl4pPr marL="1600200" indent="-228600">
              <a:defRPr sz="900">
                <a:solidFill>
                  <a:schemeClr val="tx1"/>
                </a:solidFill>
                <a:latin typeface="Arial" pitchFamily="34" charset="0"/>
              </a:defRPr>
            </a:lvl4pPr>
            <a:lvl5pPr marL="2057400" indent="-228600">
              <a:defRPr sz="900">
                <a:solidFill>
                  <a:schemeClr val="tx1"/>
                </a:solidFill>
                <a:latin typeface="Arial" pitchFamily="34" charset="0"/>
              </a:defRPr>
            </a:lvl5pPr>
            <a:lvl6pPr marL="2514600" indent="-228600" eaLnBrk="0" fontAlgn="base" hangingPunct="0">
              <a:spcBef>
                <a:spcPct val="0"/>
              </a:spcBef>
              <a:spcAft>
                <a:spcPct val="0"/>
              </a:spcAft>
              <a:defRPr sz="900">
                <a:solidFill>
                  <a:schemeClr val="tx1"/>
                </a:solidFill>
                <a:latin typeface="Arial" pitchFamily="34" charset="0"/>
              </a:defRPr>
            </a:lvl6pPr>
            <a:lvl7pPr marL="2971800" indent="-228600" eaLnBrk="0" fontAlgn="base" hangingPunct="0">
              <a:spcBef>
                <a:spcPct val="0"/>
              </a:spcBef>
              <a:spcAft>
                <a:spcPct val="0"/>
              </a:spcAft>
              <a:defRPr sz="900">
                <a:solidFill>
                  <a:schemeClr val="tx1"/>
                </a:solidFill>
                <a:latin typeface="Arial" pitchFamily="34" charset="0"/>
              </a:defRPr>
            </a:lvl7pPr>
            <a:lvl8pPr marL="3429000" indent="-228600" eaLnBrk="0" fontAlgn="base" hangingPunct="0">
              <a:spcBef>
                <a:spcPct val="0"/>
              </a:spcBef>
              <a:spcAft>
                <a:spcPct val="0"/>
              </a:spcAft>
              <a:defRPr sz="900">
                <a:solidFill>
                  <a:schemeClr val="tx1"/>
                </a:solidFill>
                <a:latin typeface="Arial" pitchFamily="34" charset="0"/>
              </a:defRPr>
            </a:lvl8pPr>
            <a:lvl9pPr marL="3886200" indent="-228600" eaLnBrk="0" fontAlgn="base" hangingPunct="0">
              <a:spcBef>
                <a:spcPct val="0"/>
              </a:spcBef>
              <a:spcAft>
                <a:spcPct val="0"/>
              </a:spcAft>
              <a:defRPr sz="900">
                <a:solidFill>
                  <a:schemeClr val="tx1"/>
                </a:solidFill>
                <a:latin typeface="Arial" pitchFamily="34" charset="0"/>
              </a:defRPr>
            </a:lvl9pPr>
          </a:lstStyle>
          <a:p>
            <a:pPr eaLnBrk="1" hangingPunct="1">
              <a:spcBef>
                <a:spcPct val="50000"/>
              </a:spcBef>
            </a:pPr>
            <a:r>
              <a:rPr lang="en-US" altLang="en-US" sz="2800" b="1" dirty="0">
                <a:solidFill>
                  <a:srgbClr val="7030A0"/>
                </a:solidFill>
                <a:latin typeface="Arial-SGK-TV" pitchFamily="2" charset="0"/>
                <a:cs typeface="Arial-SGK-TV" pitchFamily="2" charset="0"/>
              </a:rPr>
              <a:t>b</a:t>
            </a:r>
            <a:r>
              <a:rPr lang="en-US" altLang="en-US" sz="2800" b="1" dirty="0" smtClean="0">
                <a:solidFill>
                  <a:srgbClr val="7030A0"/>
                </a:solidFill>
                <a:latin typeface="Arial-SGK-TV" pitchFamily="2" charset="0"/>
                <a:cs typeface="Arial-SGK-TV" pitchFamily="2" charset="0"/>
              </a:rPr>
              <a:t>. Điền tr hay ch?</a:t>
            </a:r>
            <a:endParaRPr lang="en-US" altLang="en-US" sz="2800" b="1" dirty="0">
              <a:solidFill>
                <a:srgbClr val="7030A0"/>
              </a:solidFill>
              <a:latin typeface="Arial-SGK-TV" pitchFamily="2" charset="0"/>
              <a:cs typeface="Arial-SGK-TV" pitchFamily="2" charset="0"/>
            </a:endParaRPr>
          </a:p>
        </p:txBody>
      </p:sp>
      <p:sp>
        <p:nvSpPr>
          <p:cNvPr id="3" name="Text Box 5"/>
          <p:cNvSpPr txBox="1">
            <a:spLocks noChangeArrowheads="1"/>
          </p:cNvSpPr>
          <p:nvPr/>
        </p:nvSpPr>
        <p:spPr bwMode="auto">
          <a:xfrm>
            <a:off x="769189" y="2342058"/>
            <a:ext cx="80700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a:solidFill>
                  <a:schemeClr val="tx1"/>
                </a:solidFill>
                <a:latin typeface="Arial" pitchFamily="34" charset="0"/>
              </a:defRPr>
            </a:lvl1pPr>
            <a:lvl2pPr marL="742950" indent="-285750">
              <a:defRPr sz="900">
                <a:solidFill>
                  <a:schemeClr val="tx1"/>
                </a:solidFill>
                <a:latin typeface="Arial" pitchFamily="34" charset="0"/>
              </a:defRPr>
            </a:lvl2pPr>
            <a:lvl3pPr marL="1143000" indent="-228600">
              <a:defRPr sz="900">
                <a:solidFill>
                  <a:schemeClr val="tx1"/>
                </a:solidFill>
                <a:latin typeface="Arial" pitchFamily="34" charset="0"/>
              </a:defRPr>
            </a:lvl3pPr>
            <a:lvl4pPr marL="1600200" indent="-228600">
              <a:defRPr sz="900">
                <a:solidFill>
                  <a:schemeClr val="tx1"/>
                </a:solidFill>
                <a:latin typeface="Arial" pitchFamily="34" charset="0"/>
              </a:defRPr>
            </a:lvl4pPr>
            <a:lvl5pPr marL="2057400" indent="-228600">
              <a:defRPr sz="900">
                <a:solidFill>
                  <a:schemeClr val="tx1"/>
                </a:solidFill>
                <a:latin typeface="Arial" pitchFamily="34" charset="0"/>
              </a:defRPr>
            </a:lvl5pPr>
            <a:lvl6pPr marL="2514600" indent="-228600" eaLnBrk="0" fontAlgn="base" hangingPunct="0">
              <a:spcBef>
                <a:spcPct val="0"/>
              </a:spcBef>
              <a:spcAft>
                <a:spcPct val="0"/>
              </a:spcAft>
              <a:defRPr sz="900">
                <a:solidFill>
                  <a:schemeClr val="tx1"/>
                </a:solidFill>
                <a:latin typeface="Arial" pitchFamily="34" charset="0"/>
              </a:defRPr>
            </a:lvl6pPr>
            <a:lvl7pPr marL="2971800" indent="-228600" eaLnBrk="0" fontAlgn="base" hangingPunct="0">
              <a:spcBef>
                <a:spcPct val="0"/>
              </a:spcBef>
              <a:spcAft>
                <a:spcPct val="0"/>
              </a:spcAft>
              <a:defRPr sz="900">
                <a:solidFill>
                  <a:schemeClr val="tx1"/>
                </a:solidFill>
                <a:latin typeface="Arial" pitchFamily="34" charset="0"/>
              </a:defRPr>
            </a:lvl7pPr>
            <a:lvl8pPr marL="3429000" indent="-228600" eaLnBrk="0" fontAlgn="base" hangingPunct="0">
              <a:spcBef>
                <a:spcPct val="0"/>
              </a:spcBef>
              <a:spcAft>
                <a:spcPct val="0"/>
              </a:spcAft>
              <a:defRPr sz="900">
                <a:solidFill>
                  <a:schemeClr val="tx1"/>
                </a:solidFill>
                <a:latin typeface="Arial" pitchFamily="34" charset="0"/>
              </a:defRPr>
            </a:lvl8pPr>
            <a:lvl9pPr marL="3886200" indent="-228600" eaLnBrk="0" fontAlgn="base" hangingPunct="0">
              <a:spcBef>
                <a:spcPct val="0"/>
              </a:spcBef>
              <a:spcAft>
                <a:spcPct val="0"/>
              </a:spcAft>
              <a:defRPr sz="900">
                <a:solidFill>
                  <a:schemeClr val="tx1"/>
                </a:solidFill>
                <a:latin typeface="Arial" pitchFamily="34" charset="0"/>
              </a:defRPr>
            </a:lvl9pPr>
          </a:lstStyle>
          <a:p>
            <a:pPr eaLnBrk="1" hangingPunct="1">
              <a:spcBef>
                <a:spcPct val="50000"/>
              </a:spcBef>
            </a:pPr>
            <a:r>
              <a:rPr lang="en-US" altLang="en-US" sz="2800" b="1" dirty="0">
                <a:latin typeface="Arial-SGK-TV" pitchFamily="2" charset="0"/>
                <a:cs typeface="Arial-SGK-TV" pitchFamily="2" charset="0"/>
              </a:rPr>
              <a:t> </a:t>
            </a:r>
            <a:r>
              <a:rPr lang="en-US" altLang="en-US" sz="2800" b="1" dirty="0" smtClean="0">
                <a:solidFill>
                  <a:srgbClr val="FF0000"/>
                </a:solidFill>
                <a:latin typeface="Arial-SGK-TV" pitchFamily="2" charset="0"/>
                <a:cs typeface="Arial-SGK-TV" pitchFamily="2" charset="0"/>
              </a:rPr>
              <a:t>tr</a:t>
            </a:r>
            <a:r>
              <a:rPr lang="en-US" altLang="en-US" sz="1800" b="1" dirty="0" smtClean="0">
                <a:latin typeface="Arial-SGK-TV" pitchFamily="2" charset="0"/>
                <a:cs typeface="Arial-SGK-TV" pitchFamily="2" charset="0"/>
              </a:rPr>
              <a:t> </a:t>
            </a:r>
            <a:r>
              <a:rPr lang="en-US" altLang="en-US" sz="2800" b="1" dirty="0" smtClean="0">
                <a:latin typeface="Arial-SGK-TV" pitchFamily="2" charset="0"/>
                <a:cs typeface="Arial-SGK-TV" pitchFamily="2" charset="0"/>
              </a:rPr>
              <a:t>anh ảnh            </a:t>
            </a:r>
            <a:r>
              <a:rPr lang="en-US" altLang="en-US" sz="2800" b="1" dirty="0" smtClean="0">
                <a:solidFill>
                  <a:srgbClr val="FF0000"/>
                </a:solidFill>
                <a:latin typeface="Arial-SGK-TV" pitchFamily="2" charset="0"/>
                <a:cs typeface="Arial-SGK-TV" pitchFamily="2" charset="0"/>
              </a:rPr>
              <a:t>ch</a:t>
            </a:r>
            <a:r>
              <a:rPr lang="en-US" altLang="en-US" sz="1800" b="1" dirty="0" smtClean="0">
                <a:latin typeface="Arial-SGK-TV" pitchFamily="2" charset="0"/>
                <a:cs typeface="Arial-SGK-TV" pitchFamily="2" charset="0"/>
              </a:rPr>
              <a:t> </a:t>
            </a:r>
            <a:r>
              <a:rPr lang="en-US" altLang="en-US" sz="2800" b="1" dirty="0" smtClean="0">
                <a:latin typeface="Arial-SGK-TV" pitchFamily="2" charset="0"/>
                <a:cs typeface="Arial-SGK-TV" pitchFamily="2" charset="0"/>
              </a:rPr>
              <a:t>ữ cái	          vui </a:t>
            </a:r>
            <a:r>
              <a:rPr lang="en-US" altLang="en-US" sz="2800" b="1" dirty="0" smtClean="0">
                <a:solidFill>
                  <a:srgbClr val="FF0000"/>
                </a:solidFill>
                <a:latin typeface="Arial-SGK-TV" pitchFamily="2" charset="0"/>
                <a:cs typeface="Arial-SGK-TV" pitchFamily="2" charset="0"/>
              </a:rPr>
              <a:t>ch</a:t>
            </a:r>
            <a:r>
              <a:rPr lang="en-US" altLang="en-US" sz="1800" b="1" dirty="0" smtClean="0">
                <a:solidFill>
                  <a:srgbClr val="FF0000"/>
                </a:solidFill>
                <a:latin typeface="Arial-SGK-TV" pitchFamily="2" charset="0"/>
                <a:cs typeface="Arial-SGK-TV" pitchFamily="2" charset="0"/>
              </a:rPr>
              <a:t> </a:t>
            </a:r>
            <a:r>
              <a:rPr lang="en-US" altLang="en-US" sz="2800" b="1" dirty="0" smtClean="0">
                <a:latin typeface="Arial-SGK-TV" pitchFamily="2" charset="0"/>
                <a:cs typeface="Arial-SGK-TV" pitchFamily="2" charset="0"/>
              </a:rPr>
              <a:t>ơi</a:t>
            </a:r>
            <a:endParaRPr lang="en-US" altLang="en-US" sz="2800" b="1" dirty="0">
              <a:latin typeface="Arial-SGK-TV" pitchFamily="2" charset="0"/>
              <a:cs typeface="Arial-SGK-TV" pitchFamily="2"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9574" y="2395270"/>
            <a:ext cx="457200" cy="448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27252" y="2395270"/>
            <a:ext cx="457200" cy="448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44904" y="2395270"/>
            <a:ext cx="457200" cy="448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9082671"/>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nodeType="clickEffect">
                                  <p:stCondLst>
                                    <p:cond delay="0"/>
                                  </p:stCondLst>
                                  <p:childTnLst>
                                    <p:animEffect transition="out" filter="circle(out)">
                                      <p:cBhvr>
                                        <p:cTn id="6" dur="1000"/>
                                        <p:tgtEl>
                                          <p:spTgt spid="1026"/>
                                        </p:tgtEl>
                                      </p:cBhvr>
                                    </p:animEffect>
                                    <p:set>
                                      <p:cBhvr>
                                        <p:cTn id="7" dur="1" fill="hold">
                                          <p:stCondLst>
                                            <p:cond delay="999"/>
                                          </p:stCondLst>
                                        </p:cTn>
                                        <p:tgtEl>
                                          <p:spTgt spid="102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nodeType="clickEffect">
                                  <p:stCondLst>
                                    <p:cond delay="0"/>
                                  </p:stCondLst>
                                  <p:childTnLst>
                                    <p:animEffect transition="out" filter="circle(out)">
                                      <p:cBhvr>
                                        <p:cTn id="11" dur="1000"/>
                                        <p:tgtEl>
                                          <p:spTgt spid="5"/>
                                        </p:tgtEl>
                                      </p:cBhvr>
                                    </p:animEffect>
                                    <p:set>
                                      <p:cBhvr>
                                        <p:cTn id="12" dur="1" fill="hold">
                                          <p:stCondLst>
                                            <p:cond delay="9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 presetClass="exit" presetSubtype="32" fill="hold" nodeType="clickEffect">
                                  <p:stCondLst>
                                    <p:cond delay="0"/>
                                  </p:stCondLst>
                                  <p:childTnLst>
                                    <p:animEffect transition="out" filter="circle(out)">
                                      <p:cBhvr>
                                        <p:cTn id="16" dur="1000"/>
                                        <p:tgtEl>
                                          <p:spTgt spid="6"/>
                                        </p:tgtEl>
                                      </p:cBhvr>
                                    </p:animEffect>
                                    <p:set>
                                      <p:cBhvr>
                                        <p:cTn id="17"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56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47979" y="3647406"/>
            <a:ext cx="4909704" cy="321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5"/>
          <p:cNvSpPr txBox="1">
            <a:spLocks noChangeArrowheads="1"/>
          </p:cNvSpPr>
          <p:nvPr/>
        </p:nvSpPr>
        <p:spPr bwMode="auto">
          <a:xfrm>
            <a:off x="762000" y="1149233"/>
            <a:ext cx="4038600" cy="523220"/>
          </a:xfrm>
          <a:prstGeom prst="rect">
            <a:avLst/>
          </a:prstGeom>
          <a:solidFill>
            <a:srgbClr val="FFFF00"/>
          </a:solidFill>
          <a:ln>
            <a:noFill/>
          </a:ln>
          <a:extLst/>
        </p:spPr>
        <p:txBody>
          <a:bodyPr wrap="square">
            <a:spAutoFit/>
          </a:bodyPr>
          <a:lstStyle>
            <a:lvl1pPr>
              <a:defRPr sz="900">
                <a:solidFill>
                  <a:schemeClr val="tx1"/>
                </a:solidFill>
                <a:latin typeface="Arial" pitchFamily="34" charset="0"/>
              </a:defRPr>
            </a:lvl1pPr>
            <a:lvl2pPr marL="742950" indent="-285750">
              <a:defRPr sz="900">
                <a:solidFill>
                  <a:schemeClr val="tx1"/>
                </a:solidFill>
                <a:latin typeface="Arial" pitchFamily="34" charset="0"/>
              </a:defRPr>
            </a:lvl2pPr>
            <a:lvl3pPr marL="1143000" indent="-228600">
              <a:defRPr sz="900">
                <a:solidFill>
                  <a:schemeClr val="tx1"/>
                </a:solidFill>
                <a:latin typeface="Arial" pitchFamily="34" charset="0"/>
              </a:defRPr>
            </a:lvl3pPr>
            <a:lvl4pPr marL="1600200" indent="-228600">
              <a:defRPr sz="900">
                <a:solidFill>
                  <a:schemeClr val="tx1"/>
                </a:solidFill>
                <a:latin typeface="Arial" pitchFamily="34" charset="0"/>
              </a:defRPr>
            </a:lvl4pPr>
            <a:lvl5pPr marL="2057400" indent="-228600">
              <a:defRPr sz="900">
                <a:solidFill>
                  <a:schemeClr val="tx1"/>
                </a:solidFill>
                <a:latin typeface="Arial" pitchFamily="34" charset="0"/>
              </a:defRPr>
            </a:lvl5pPr>
            <a:lvl6pPr marL="2514600" indent="-228600" eaLnBrk="0" fontAlgn="base" hangingPunct="0">
              <a:spcBef>
                <a:spcPct val="0"/>
              </a:spcBef>
              <a:spcAft>
                <a:spcPct val="0"/>
              </a:spcAft>
              <a:defRPr sz="900">
                <a:solidFill>
                  <a:schemeClr val="tx1"/>
                </a:solidFill>
                <a:latin typeface="Arial" pitchFamily="34" charset="0"/>
              </a:defRPr>
            </a:lvl6pPr>
            <a:lvl7pPr marL="2971800" indent="-228600" eaLnBrk="0" fontAlgn="base" hangingPunct="0">
              <a:spcBef>
                <a:spcPct val="0"/>
              </a:spcBef>
              <a:spcAft>
                <a:spcPct val="0"/>
              </a:spcAft>
              <a:defRPr sz="900">
                <a:solidFill>
                  <a:schemeClr val="tx1"/>
                </a:solidFill>
                <a:latin typeface="Arial" pitchFamily="34" charset="0"/>
              </a:defRPr>
            </a:lvl7pPr>
            <a:lvl8pPr marL="3429000" indent="-228600" eaLnBrk="0" fontAlgn="base" hangingPunct="0">
              <a:spcBef>
                <a:spcPct val="0"/>
              </a:spcBef>
              <a:spcAft>
                <a:spcPct val="0"/>
              </a:spcAft>
              <a:defRPr sz="900">
                <a:solidFill>
                  <a:schemeClr val="tx1"/>
                </a:solidFill>
                <a:latin typeface="Arial" pitchFamily="34" charset="0"/>
              </a:defRPr>
            </a:lvl8pPr>
            <a:lvl9pPr marL="3886200" indent="-228600" eaLnBrk="0" fontAlgn="base" hangingPunct="0">
              <a:spcBef>
                <a:spcPct val="0"/>
              </a:spcBef>
              <a:spcAft>
                <a:spcPct val="0"/>
              </a:spcAft>
              <a:defRPr sz="900">
                <a:solidFill>
                  <a:schemeClr val="tx1"/>
                </a:solidFill>
                <a:latin typeface="Arial" pitchFamily="34" charset="0"/>
              </a:defRPr>
            </a:lvl9pPr>
          </a:lstStyle>
          <a:p>
            <a:pPr eaLnBrk="1" hangingPunct="1">
              <a:spcBef>
                <a:spcPct val="50000"/>
              </a:spcBef>
            </a:pPr>
            <a:r>
              <a:rPr lang="en-US" altLang="en-US" sz="2800" dirty="0" smtClean="0">
                <a:solidFill>
                  <a:srgbClr val="0000FF"/>
                </a:solidFill>
                <a:latin typeface="Arial-SGK-TV" pitchFamily="2" charset="0"/>
                <a:cs typeface="Arial-SGK-TV" pitchFamily="2" charset="0"/>
              </a:rPr>
              <a:t>Từ khi đi học lớp 1, em:</a:t>
            </a:r>
            <a:endParaRPr lang="en-US" altLang="en-US" sz="2800" dirty="0">
              <a:solidFill>
                <a:srgbClr val="0000FF"/>
              </a:solidFill>
              <a:latin typeface="Arial-SGK-TV" pitchFamily="2" charset="0"/>
              <a:cs typeface="Arial-SGK-TV" pitchFamily="2" charset="0"/>
            </a:endParaRPr>
          </a:p>
        </p:txBody>
      </p:sp>
      <p:sp>
        <p:nvSpPr>
          <p:cNvPr id="7" name="Text Box 5"/>
          <p:cNvSpPr txBox="1">
            <a:spLocks noChangeArrowheads="1"/>
          </p:cNvSpPr>
          <p:nvPr/>
        </p:nvSpPr>
        <p:spPr bwMode="auto">
          <a:xfrm>
            <a:off x="457200" y="626013"/>
            <a:ext cx="7696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a:solidFill>
                  <a:schemeClr val="tx1"/>
                </a:solidFill>
                <a:latin typeface="Arial" pitchFamily="34" charset="0"/>
              </a:defRPr>
            </a:lvl1pPr>
            <a:lvl2pPr marL="742950" indent="-285750">
              <a:defRPr sz="900">
                <a:solidFill>
                  <a:schemeClr val="tx1"/>
                </a:solidFill>
                <a:latin typeface="Arial" pitchFamily="34" charset="0"/>
              </a:defRPr>
            </a:lvl2pPr>
            <a:lvl3pPr marL="1143000" indent="-228600">
              <a:defRPr sz="900">
                <a:solidFill>
                  <a:schemeClr val="tx1"/>
                </a:solidFill>
                <a:latin typeface="Arial" pitchFamily="34" charset="0"/>
              </a:defRPr>
            </a:lvl3pPr>
            <a:lvl4pPr marL="1600200" indent="-228600">
              <a:defRPr sz="900">
                <a:solidFill>
                  <a:schemeClr val="tx1"/>
                </a:solidFill>
                <a:latin typeface="Arial" pitchFamily="34" charset="0"/>
              </a:defRPr>
            </a:lvl4pPr>
            <a:lvl5pPr marL="2057400" indent="-228600">
              <a:defRPr sz="900">
                <a:solidFill>
                  <a:schemeClr val="tx1"/>
                </a:solidFill>
                <a:latin typeface="Arial" pitchFamily="34" charset="0"/>
              </a:defRPr>
            </a:lvl5pPr>
            <a:lvl6pPr marL="2514600" indent="-228600" eaLnBrk="0" fontAlgn="base" hangingPunct="0">
              <a:spcBef>
                <a:spcPct val="0"/>
              </a:spcBef>
              <a:spcAft>
                <a:spcPct val="0"/>
              </a:spcAft>
              <a:defRPr sz="900">
                <a:solidFill>
                  <a:schemeClr val="tx1"/>
                </a:solidFill>
                <a:latin typeface="Arial" pitchFamily="34" charset="0"/>
              </a:defRPr>
            </a:lvl6pPr>
            <a:lvl7pPr marL="2971800" indent="-228600" eaLnBrk="0" fontAlgn="base" hangingPunct="0">
              <a:spcBef>
                <a:spcPct val="0"/>
              </a:spcBef>
              <a:spcAft>
                <a:spcPct val="0"/>
              </a:spcAft>
              <a:defRPr sz="900">
                <a:solidFill>
                  <a:schemeClr val="tx1"/>
                </a:solidFill>
                <a:latin typeface="Arial" pitchFamily="34" charset="0"/>
              </a:defRPr>
            </a:lvl7pPr>
            <a:lvl8pPr marL="3429000" indent="-228600" eaLnBrk="0" fontAlgn="base" hangingPunct="0">
              <a:spcBef>
                <a:spcPct val="0"/>
              </a:spcBef>
              <a:spcAft>
                <a:spcPct val="0"/>
              </a:spcAft>
              <a:defRPr sz="900">
                <a:solidFill>
                  <a:schemeClr val="tx1"/>
                </a:solidFill>
                <a:latin typeface="Arial" pitchFamily="34" charset="0"/>
              </a:defRPr>
            </a:lvl8pPr>
            <a:lvl9pPr marL="3886200" indent="-228600" eaLnBrk="0" fontAlgn="base" hangingPunct="0">
              <a:spcBef>
                <a:spcPct val="0"/>
              </a:spcBef>
              <a:spcAft>
                <a:spcPct val="0"/>
              </a:spcAft>
              <a:defRPr sz="900">
                <a:solidFill>
                  <a:schemeClr val="tx1"/>
                </a:solidFill>
                <a:latin typeface="Arial" pitchFamily="34" charset="0"/>
              </a:defRPr>
            </a:lvl9pPr>
          </a:lstStyle>
          <a:p>
            <a:pPr eaLnBrk="1" hangingPunct="1">
              <a:spcBef>
                <a:spcPct val="50000"/>
              </a:spcBef>
            </a:pPr>
            <a:r>
              <a:rPr lang="en-US" altLang="en-US" sz="2800" b="1" dirty="0" smtClean="0">
                <a:latin typeface="Arial-SGK-TV" pitchFamily="2" charset="0"/>
                <a:cs typeface="Arial-SGK-TV" pitchFamily="2" charset="0"/>
              </a:rPr>
              <a:t>Chọn ý phù hợp để nói về bản thân</a:t>
            </a:r>
            <a:endParaRPr lang="en-US" altLang="en-US" sz="2800" b="1" dirty="0">
              <a:latin typeface="Arial-SGK-TV" pitchFamily="2" charset="0"/>
              <a:cs typeface="Arial-SGK-TV" pitchFamily="2" charset="0"/>
            </a:endParaRPr>
          </a:p>
        </p:txBody>
      </p:sp>
      <p:sp>
        <p:nvSpPr>
          <p:cNvPr id="8" name="Text Box 5"/>
          <p:cNvSpPr txBox="1">
            <a:spLocks noChangeArrowheads="1"/>
          </p:cNvSpPr>
          <p:nvPr/>
        </p:nvSpPr>
        <p:spPr bwMode="auto">
          <a:xfrm>
            <a:off x="762000" y="1593565"/>
            <a:ext cx="35433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a:solidFill>
                  <a:schemeClr val="tx1"/>
                </a:solidFill>
                <a:latin typeface="Arial" pitchFamily="34" charset="0"/>
              </a:defRPr>
            </a:lvl1pPr>
            <a:lvl2pPr marL="742950" indent="-285750">
              <a:defRPr sz="900">
                <a:solidFill>
                  <a:schemeClr val="tx1"/>
                </a:solidFill>
                <a:latin typeface="Arial" pitchFamily="34" charset="0"/>
              </a:defRPr>
            </a:lvl2pPr>
            <a:lvl3pPr marL="1143000" indent="-228600">
              <a:defRPr sz="900">
                <a:solidFill>
                  <a:schemeClr val="tx1"/>
                </a:solidFill>
                <a:latin typeface="Arial" pitchFamily="34" charset="0"/>
              </a:defRPr>
            </a:lvl3pPr>
            <a:lvl4pPr marL="1600200" indent="-228600">
              <a:defRPr sz="900">
                <a:solidFill>
                  <a:schemeClr val="tx1"/>
                </a:solidFill>
                <a:latin typeface="Arial" pitchFamily="34" charset="0"/>
              </a:defRPr>
            </a:lvl4pPr>
            <a:lvl5pPr marL="2057400" indent="-228600">
              <a:defRPr sz="900">
                <a:solidFill>
                  <a:schemeClr val="tx1"/>
                </a:solidFill>
                <a:latin typeface="Arial" pitchFamily="34" charset="0"/>
              </a:defRPr>
            </a:lvl5pPr>
            <a:lvl6pPr marL="2514600" indent="-228600" eaLnBrk="0" fontAlgn="base" hangingPunct="0">
              <a:spcBef>
                <a:spcPct val="0"/>
              </a:spcBef>
              <a:spcAft>
                <a:spcPct val="0"/>
              </a:spcAft>
              <a:defRPr sz="900">
                <a:solidFill>
                  <a:schemeClr val="tx1"/>
                </a:solidFill>
                <a:latin typeface="Arial" pitchFamily="34" charset="0"/>
              </a:defRPr>
            </a:lvl6pPr>
            <a:lvl7pPr marL="2971800" indent="-228600" eaLnBrk="0" fontAlgn="base" hangingPunct="0">
              <a:spcBef>
                <a:spcPct val="0"/>
              </a:spcBef>
              <a:spcAft>
                <a:spcPct val="0"/>
              </a:spcAft>
              <a:defRPr sz="900">
                <a:solidFill>
                  <a:schemeClr val="tx1"/>
                </a:solidFill>
                <a:latin typeface="Arial" pitchFamily="34" charset="0"/>
              </a:defRPr>
            </a:lvl7pPr>
            <a:lvl8pPr marL="3429000" indent="-228600" eaLnBrk="0" fontAlgn="base" hangingPunct="0">
              <a:spcBef>
                <a:spcPct val="0"/>
              </a:spcBef>
              <a:spcAft>
                <a:spcPct val="0"/>
              </a:spcAft>
              <a:defRPr sz="900">
                <a:solidFill>
                  <a:schemeClr val="tx1"/>
                </a:solidFill>
                <a:latin typeface="Arial" pitchFamily="34" charset="0"/>
              </a:defRPr>
            </a:lvl8pPr>
            <a:lvl9pPr marL="3886200" indent="-228600" eaLnBrk="0" fontAlgn="base" hangingPunct="0">
              <a:spcBef>
                <a:spcPct val="0"/>
              </a:spcBef>
              <a:spcAft>
                <a:spcPct val="0"/>
              </a:spcAft>
              <a:defRPr sz="900">
                <a:solidFill>
                  <a:schemeClr val="tx1"/>
                </a:solidFill>
                <a:latin typeface="Arial" pitchFamily="34" charset="0"/>
              </a:defRPr>
            </a:lvl9pPr>
          </a:lstStyle>
          <a:p>
            <a:pPr eaLnBrk="1" hangingPunct="1">
              <a:spcBef>
                <a:spcPct val="50000"/>
              </a:spcBef>
            </a:pPr>
            <a:r>
              <a:rPr lang="en-US" altLang="en-US" sz="2800" dirty="0" smtClean="0">
                <a:solidFill>
                  <a:srgbClr val="0000FF"/>
                </a:solidFill>
                <a:latin typeface="Arial-SGK-TV" pitchFamily="2" charset="0"/>
                <a:cs typeface="Arial-SGK-TV" pitchFamily="2" charset="0"/>
                <a:sym typeface="Wingdings"/>
              </a:rPr>
              <a:t> </a:t>
            </a:r>
            <a:r>
              <a:rPr lang="en-US" altLang="en-US" sz="2800" dirty="0" smtClean="0">
                <a:solidFill>
                  <a:srgbClr val="0000FF"/>
                </a:solidFill>
                <a:latin typeface="Arial-SGK-TV" pitchFamily="2" charset="0"/>
                <a:cs typeface="Arial-SGK-TV" pitchFamily="2" charset="0"/>
              </a:rPr>
              <a:t>Thức dậy sớm hơn</a:t>
            </a:r>
            <a:endParaRPr lang="en-US" altLang="en-US" sz="2800" dirty="0">
              <a:solidFill>
                <a:srgbClr val="0000FF"/>
              </a:solidFill>
              <a:latin typeface="Arial-SGK-TV" pitchFamily="2" charset="0"/>
              <a:cs typeface="Arial-SGK-TV" pitchFamily="2" charset="0"/>
            </a:endParaRPr>
          </a:p>
        </p:txBody>
      </p:sp>
      <p:sp>
        <p:nvSpPr>
          <p:cNvPr id="9" name="Text Box 5"/>
          <p:cNvSpPr txBox="1">
            <a:spLocks noChangeArrowheads="1"/>
          </p:cNvSpPr>
          <p:nvPr/>
        </p:nvSpPr>
        <p:spPr bwMode="auto">
          <a:xfrm>
            <a:off x="767751" y="2050765"/>
            <a:ext cx="384270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a:solidFill>
                  <a:schemeClr val="tx1"/>
                </a:solidFill>
                <a:latin typeface="Arial" pitchFamily="34" charset="0"/>
              </a:defRPr>
            </a:lvl1pPr>
            <a:lvl2pPr marL="742950" indent="-285750">
              <a:defRPr sz="900">
                <a:solidFill>
                  <a:schemeClr val="tx1"/>
                </a:solidFill>
                <a:latin typeface="Arial" pitchFamily="34" charset="0"/>
              </a:defRPr>
            </a:lvl2pPr>
            <a:lvl3pPr marL="1143000" indent="-228600">
              <a:defRPr sz="900">
                <a:solidFill>
                  <a:schemeClr val="tx1"/>
                </a:solidFill>
                <a:latin typeface="Arial" pitchFamily="34" charset="0"/>
              </a:defRPr>
            </a:lvl3pPr>
            <a:lvl4pPr marL="1600200" indent="-228600">
              <a:defRPr sz="900">
                <a:solidFill>
                  <a:schemeClr val="tx1"/>
                </a:solidFill>
                <a:latin typeface="Arial" pitchFamily="34" charset="0"/>
              </a:defRPr>
            </a:lvl4pPr>
            <a:lvl5pPr marL="2057400" indent="-228600">
              <a:defRPr sz="900">
                <a:solidFill>
                  <a:schemeClr val="tx1"/>
                </a:solidFill>
                <a:latin typeface="Arial" pitchFamily="34" charset="0"/>
              </a:defRPr>
            </a:lvl5pPr>
            <a:lvl6pPr marL="2514600" indent="-228600" eaLnBrk="0" fontAlgn="base" hangingPunct="0">
              <a:spcBef>
                <a:spcPct val="0"/>
              </a:spcBef>
              <a:spcAft>
                <a:spcPct val="0"/>
              </a:spcAft>
              <a:defRPr sz="900">
                <a:solidFill>
                  <a:schemeClr val="tx1"/>
                </a:solidFill>
                <a:latin typeface="Arial" pitchFamily="34" charset="0"/>
              </a:defRPr>
            </a:lvl6pPr>
            <a:lvl7pPr marL="2971800" indent="-228600" eaLnBrk="0" fontAlgn="base" hangingPunct="0">
              <a:spcBef>
                <a:spcPct val="0"/>
              </a:spcBef>
              <a:spcAft>
                <a:spcPct val="0"/>
              </a:spcAft>
              <a:defRPr sz="900">
                <a:solidFill>
                  <a:schemeClr val="tx1"/>
                </a:solidFill>
                <a:latin typeface="Arial" pitchFamily="34" charset="0"/>
              </a:defRPr>
            </a:lvl7pPr>
            <a:lvl8pPr marL="3429000" indent="-228600" eaLnBrk="0" fontAlgn="base" hangingPunct="0">
              <a:spcBef>
                <a:spcPct val="0"/>
              </a:spcBef>
              <a:spcAft>
                <a:spcPct val="0"/>
              </a:spcAft>
              <a:defRPr sz="900">
                <a:solidFill>
                  <a:schemeClr val="tx1"/>
                </a:solidFill>
                <a:latin typeface="Arial" pitchFamily="34" charset="0"/>
              </a:defRPr>
            </a:lvl8pPr>
            <a:lvl9pPr marL="3886200" indent="-228600" eaLnBrk="0" fontAlgn="base" hangingPunct="0">
              <a:spcBef>
                <a:spcPct val="0"/>
              </a:spcBef>
              <a:spcAft>
                <a:spcPct val="0"/>
              </a:spcAft>
              <a:defRPr sz="900">
                <a:solidFill>
                  <a:schemeClr val="tx1"/>
                </a:solidFill>
                <a:latin typeface="Arial" pitchFamily="34" charset="0"/>
              </a:defRPr>
            </a:lvl9pPr>
          </a:lstStyle>
          <a:p>
            <a:pPr>
              <a:spcBef>
                <a:spcPct val="50000"/>
              </a:spcBef>
            </a:pPr>
            <a:r>
              <a:rPr lang="en-US" altLang="en-US" sz="2800" dirty="0">
                <a:solidFill>
                  <a:srgbClr val="0000FF"/>
                </a:solidFill>
                <a:latin typeface="Arial-SGK-TV" pitchFamily="2" charset="0"/>
                <a:cs typeface="Arial-SGK-TV" pitchFamily="2" charset="0"/>
                <a:sym typeface="Wingdings"/>
              </a:rPr>
              <a:t> </a:t>
            </a:r>
            <a:r>
              <a:rPr lang="en-US" altLang="en-US" sz="2800" dirty="0" smtClean="0">
                <a:solidFill>
                  <a:srgbClr val="0000FF"/>
                </a:solidFill>
                <a:latin typeface="Arial-SGK-TV" pitchFamily="2" charset="0"/>
                <a:cs typeface="Arial-SGK-TV" pitchFamily="2" charset="0"/>
                <a:sym typeface="Wingdings"/>
              </a:rPr>
              <a:t>Ăn sáng nhanh hơn</a:t>
            </a:r>
            <a:endParaRPr lang="en-US" altLang="en-US" sz="2800" dirty="0">
              <a:solidFill>
                <a:srgbClr val="0000FF"/>
              </a:solidFill>
              <a:latin typeface="Arial-SGK-TV" pitchFamily="2" charset="0"/>
              <a:cs typeface="Arial-SGK-TV" pitchFamily="2" charset="0"/>
            </a:endParaRPr>
          </a:p>
        </p:txBody>
      </p:sp>
      <p:sp>
        <p:nvSpPr>
          <p:cNvPr id="10" name="Text Box 5"/>
          <p:cNvSpPr txBox="1">
            <a:spLocks noChangeArrowheads="1"/>
          </p:cNvSpPr>
          <p:nvPr/>
        </p:nvSpPr>
        <p:spPr bwMode="auto">
          <a:xfrm>
            <a:off x="762360" y="2507965"/>
            <a:ext cx="32762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a:solidFill>
                  <a:schemeClr val="tx1"/>
                </a:solidFill>
                <a:latin typeface="Arial" pitchFamily="34" charset="0"/>
              </a:defRPr>
            </a:lvl1pPr>
            <a:lvl2pPr marL="742950" indent="-285750">
              <a:defRPr sz="900">
                <a:solidFill>
                  <a:schemeClr val="tx1"/>
                </a:solidFill>
                <a:latin typeface="Arial" pitchFamily="34" charset="0"/>
              </a:defRPr>
            </a:lvl2pPr>
            <a:lvl3pPr marL="1143000" indent="-228600">
              <a:defRPr sz="900">
                <a:solidFill>
                  <a:schemeClr val="tx1"/>
                </a:solidFill>
                <a:latin typeface="Arial" pitchFamily="34" charset="0"/>
              </a:defRPr>
            </a:lvl3pPr>
            <a:lvl4pPr marL="1600200" indent="-228600">
              <a:defRPr sz="900">
                <a:solidFill>
                  <a:schemeClr val="tx1"/>
                </a:solidFill>
                <a:latin typeface="Arial" pitchFamily="34" charset="0"/>
              </a:defRPr>
            </a:lvl4pPr>
            <a:lvl5pPr marL="2057400" indent="-228600">
              <a:defRPr sz="900">
                <a:solidFill>
                  <a:schemeClr val="tx1"/>
                </a:solidFill>
                <a:latin typeface="Arial" pitchFamily="34" charset="0"/>
              </a:defRPr>
            </a:lvl5pPr>
            <a:lvl6pPr marL="2514600" indent="-228600" eaLnBrk="0" fontAlgn="base" hangingPunct="0">
              <a:spcBef>
                <a:spcPct val="0"/>
              </a:spcBef>
              <a:spcAft>
                <a:spcPct val="0"/>
              </a:spcAft>
              <a:defRPr sz="900">
                <a:solidFill>
                  <a:schemeClr val="tx1"/>
                </a:solidFill>
                <a:latin typeface="Arial" pitchFamily="34" charset="0"/>
              </a:defRPr>
            </a:lvl6pPr>
            <a:lvl7pPr marL="2971800" indent="-228600" eaLnBrk="0" fontAlgn="base" hangingPunct="0">
              <a:spcBef>
                <a:spcPct val="0"/>
              </a:spcBef>
              <a:spcAft>
                <a:spcPct val="0"/>
              </a:spcAft>
              <a:defRPr sz="900">
                <a:solidFill>
                  <a:schemeClr val="tx1"/>
                </a:solidFill>
                <a:latin typeface="Arial" pitchFamily="34" charset="0"/>
              </a:defRPr>
            </a:lvl7pPr>
            <a:lvl8pPr marL="3429000" indent="-228600" eaLnBrk="0" fontAlgn="base" hangingPunct="0">
              <a:spcBef>
                <a:spcPct val="0"/>
              </a:spcBef>
              <a:spcAft>
                <a:spcPct val="0"/>
              </a:spcAft>
              <a:defRPr sz="900">
                <a:solidFill>
                  <a:schemeClr val="tx1"/>
                </a:solidFill>
                <a:latin typeface="Arial" pitchFamily="34" charset="0"/>
              </a:defRPr>
            </a:lvl8pPr>
            <a:lvl9pPr marL="3886200" indent="-228600" eaLnBrk="0" fontAlgn="base" hangingPunct="0">
              <a:spcBef>
                <a:spcPct val="0"/>
              </a:spcBef>
              <a:spcAft>
                <a:spcPct val="0"/>
              </a:spcAft>
              <a:defRPr sz="900">
                <a:solidFill>
                  <a:schemeClr val="tx1"/>
                </a:solidFill>
                <a:latin typeface="Arial" pitchFamily="34" charset="0"/>
              </a:defRPr>
            </a:lvl9pPr>
          </a:lstStyle>
          <a:p>
            <a:pPr>
              <a:spcBef>
                <a:spcPct val="50000"/>
              </a:spcBef>
            </a:pPr>
            <a:r>
              <a:rPr lang="en-US" altLang="en-US" sz="2800" dirty="0">
                <a:solidFill>
                  <a:srgbClr val="0000FF"/>
                </a:solidFill>
                <a:latin typeface="Arial-SGK-TV" pitchFamily="2" charset="0"/>
                <a:cs typeface="Arial-SGK-TV" pitchFamily="2" charset="0"/>
                <a:sym typeface="Wingdings"/>
              </a:rPr>
              <a:t> </a:t>
            </a:r>
            <a:r>
              <a:rPr lang="en-US" altLang="en-US" sz="2800" dirty="0" smtClean="0">
                <a:solidFill>
                  <a:srgbClr val="0000FF"/>
                </a:solidFill>
                <a:latin typeface="Arial-SGK-TV" pitchFamily="2" charset="0"/>
                <a:cs typeface="Arial-SGK-TV" pitchFamily="2" charset="0"/>
              </a:rPr>
              <a:t>Không khóc nhè</a:t>
            </a:r>
            <a:endParaRPr lang="en-US" altLang="en-US" sz="2800" dirty="0">
              <a:solidFill>
                <a:srgbClr val="0000FF"/>
              </a:solidFill>
              <a:latin typeface="Arial-SGK-TV" pitchFamily="2" charset="0"/>
              <a:cs typeface="Arial-SGK-TV" pitchFamily="2" charset="0"/>
            </a:endParaRPr>
          </a:p>
        </p:txBody>
      </p:sp>
      <p:sp>
        <p:nvSpPr>
          <p:cNvPr id="11" name="Text Box 5"/>
          <p:cNvSpPr txBox="1">
            <a:spLocks noChangeArrowheads="1"/>
          </p:cNvSpPr>
          <p:nvPr/>
        </p:nvSpPr>
        <p:spPr bwMode="auto">
          <a:xfrm>
            <a:off x="762360" y="2965165"/>
            <a:ext cx="50288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a:solidFill>
                  <a:schemeClr val="tx1"/>
                </a:solidFill>
                <a:latin typeface="Arial" pitchFamily="34" charset="0"/>
              </a:defRPr>
            </a:lvl1pPr>
            <a:lvl2pPr marL="742950" indent="-285750">
              <a:defRPr sz="900">
                <a:solidFill>
                  <a:schemeClr val="tx1"/>
                </a:solidFill>
                <a:latin typeface="Arial" pitchFamily="34" charset="0"/>
              </a:defRPr>
            </a:lvl2pPr>
            <a:lvl3pPr marL="1143000" indent="-228600">
              <a:defRPr sz="900">
                <a:solidFill>
                  <a:schemeClr val="tx1"/>
                </a:solidFill>
                <a:latin typeface="Arial" pitchFamily="34" charset="0"/>
              </a:defRPr>
            </a:lvl3pPr>
            <a:lvl4pPr marL="1600200" indent="-228600">
              <a:defRPr sz="900">
                <a:solidFill>
                  <a:schemeClr val="tx1"/>
                </a:solidFill>
                <a:latin typeface="Arial" pitchFamily="34" charset="0"/>
              </a:defRPr>
            </a:lvl4pPr>
            <a:lvl5pPr marL="2057400" indent="-228600">
              <a:defRPr sz="900">
                <a:solidFill>
                  <a:schemeClr val="tx1"/>
                </a:solidFill>
                <a:latin typeface="Arial" pitchFamily="34" charset="0"/>
              </a:defRPr>
            </a:lvl5pPr>
            <a:lvl6pPr marL="2514600" indent="-228600" eaLnBrk="0" fontAlgn="base" hangingPunct="0">
              <a:spcBef>
                <a:spcPct val="0"/>
              </a:spcBef>
              <a:spcAft>
                <a:spcPct val="0"/>
              </a:spcAft>
              <a:defRPr sz="900">
                <a:solidFill>
                  <a:schemeClr val="tx1"/>
                </a:solidFill>
                <a:latin typeface="Arial" pitchFamily="34" charset="0"/>
              </a:defRPr>
            </a:lvl6pPr>
            <a:lvl7pPr marL="2971800" indent="-228600" eaLnBrk="0" fontAlgn="base" hangingPunct="0">
              <a:spcBef>
                <a:spcPct val="0"/>
              </a:spcBef>
              <a:spcAft>
                <a:spcPct val="0"/>
              </a:spcAft>
              <a:defRPr sz="900">
                <a:solidFill>
                  <a:schemeClr val="tx1"/>
                </a:solidFill>
                <a:latin typeface="Arial" pitchFamily="34" charset="0"/>
              </a:defRPr>
            </a:lvl7pPr>
            <a:lvl8pPr marL="3429000" indent="-228600" eaLnBrk="0" fontAlgn="base" hangingPunct="0">
              <a:spcBef>
                <a:spcPct val="0"/>
              </a:spcBef>
              <a:spcAft>
                <a:spcPct val="0"/>
              </a:spcAft>
              <a:defRPr sz="900">
                <a:solidFill>
                  <a:schemeClr val="tx1"/>
                </a:solidFill>
                <a:latin typeface="Arial" pitchFamily="34" charset="0"/>
              </a:defRPr>
            </a:lvl8pPr>
            <a:lvl9pPr marL="3886200" indent="-228600" eaLnBrk="0" fontAlgn="base" hangingPunct="0">
              <a:spcBef>
                <a:spcPct val="0"/>
              </a:spcBef>
              <a:spcAft>
                <a:spcPct val="0"/>
              </a:spcAft>
              <a:defRPr sz="900">
                <a:solidFill>
                  <a:schemeClr val="tx1"/>
                </a:solidFill>
                <a:latin typeface="Arial" pitchFamily="34" charset="0"/>
              </a:defRPr>
            </a:lvl9pPr>
          </a:lstStyle>
          <a:p>
            <a:pPr>
              <a:spcBef>
                <a:spcPct val="50000"/>
              </a:spcBef>
            </a:pPr>
            <a:r>
              <a:rPr lang="en-US" altLang="en-US" sz="2800" dirty="0">
                <a:solidFill>
                  <a:srgbClr val="0000FF"/>
                </a:solidFill>
                <a:latin typeface="Arial-SGK-TV" pitchFamily="2" charset="0"/>
                <a:cs typeface="Arial-SGK-TV" pitchFamily="2" charset="0"/>
                <a:sym typeface="Wingdings"/>
              </a:rPr>
              <a:t> </a:t>
            </a:r>
            <a:r>
              <a:rPr lang="en-US" altLang="en-US" sz="2800" dirty="0" smtClean="0">
                <a:solidFill>
                  <a:srgbClr val="0000FF"/>
                </a:solidFill>
                <a:latin typeface="Arial-SGK-TV" pitchFamily="2" charset="0"/>
                <a:cs typeface="Arial-SGK-TV" pitchFamily="2" charset="0"/>
              </a:rPr>
              <a:t>Không ngóng bố mẹ đón về</a:t>
            </a:r>
            <a:endParaRPr lang="en-US" altLang="en-US" sz="2800" dirty="0">
              <a:solidFill>
                <a:srgbClr val="0000FF"/>
              </a:solidFill>
              <a:latin typeface="Arial-SGK-TV" pitchFamily="2" charset="0"/>
              <a:cs typeface="Arial-SGK-TV" pitchFamily="2" charset="0"/>
            </a:endParaRPr>
          </a:p>
        </p:txBody>
      </p:sp>
      <p:sp>
        <p:nvSpPr>
          <p:cNvPr id="12" name="Text Box 5"/>
          <p:cNvSpPr txBox="1">
            <a:spLocks noChangeArrowheads="1"/>
          </p:cNvSpPr>
          <p:nvPr/>
        </p:nvSpPr>
        <p:spPr bwMode="auto">
          <a:xfrm>
            <a:off x="764157" y="3422365"/>
            <a:ext cx="472224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a:solidFill>
                  <a:schemeClr val="tx1"/>
                </a:solidFill>
                <a:latin typeface="Arial" pitchFamily="34" charset="0"/>
              </a:defRPr>
            </a:lvl1pPr>
            <a:lvl2pPr marL="742950" indent="-285750">
              <a:defRPr sz="900">
                <a:solidFill>
                  <a:schemeClr val="tx1"/>
                </a:solidFill>
                <a:latin typeface="Arial" pitchFamily="34" charset="0"/>
              </a:defRPr>
            </a:lvl2pPr>
            <a:lvl3pPr marL="1143000" indent="-228600">
              <a:defRPr sz="900">
                <a:solidFill>
                  <a:schemeClr val="tx1"/>
                </a:solidFill>
                <a:latin typeface="Arial" pitchFamily="34" charset="0"/>
              </a:defRPr>
            </a:lvl3pPr>
            <a:lvl4pPr marL="1600200" indent="-228600">
              <a:defRPr sz="900">
                <a:solidFill>
                  <a:schemeClr val="tx1"/>
                </a:solidFill>
                <a:latin typeface="Arial" pitchFamily="34" charset="0"/>
              </a:defRPr>
            </a:lvl4pPr>
            <a:lvl5pPr marL="2057400" indent="-228600">
              <a:defRPr sz="900">
                <a:solidFill>
                  <a:schemeClr val="tx1"/>
                </a:solidFill>
                <a:latin typeface="Arial" pitchFamily="34" charset="0"/>
              </a:defRPr>
            </a:lvl5pPr>
            <a:lvl6pPr marL="2514600" indent="-228600" eaLnBrk="0" fontAlgn="base" hangingPunct="0">
              <a:spcBef>
                <a:spcPct val="0"/>
              </a:spcBef>
              <a:spcAft>
                <a:spcPct val="0"/>
              </a:spcAft>
              <a:defRPr sz="900">
                <a:solidFill>
                  <a:schemeClr val="tx1"/>
                </a:solidFill>
                <a:latin typeface="Arial" pitchFamily="34" charset="0"/>
              </a:defRPr>
            </a:lvl6pPr>
            <a:lvl7pPr marL="2971800" indent="-228600" eaLnBrk="0" fontAlgn="base" hangingPunct="0">
              <a:spcBef>
                <a:spcPct val="0"/>
              </a:spcBef>
              <a:spcAft>
                <a:spcPct val="0"/>
              </a:spcAft>
              <a:defRPr sz="900">
                <a:solidFill>
                  <a:schemeClr val="tx1"/>
                </a:solidFill>
                <a:latin typeface="Arial" pitchFamily="34" charset="0"/>
              </a:defRPr>
            </a:lvl7pPr>
            <a:lvl8pPr marL="3429000" indent="-228600" eaLnBrk="0" fontAlgn="base" hangingPunct="0">
              <a:spcBef>
                <a:spcPct val="0"/>
              </a:spcBef>
              <a:spcAft>
                <a:spcPct val="0"/>
              </a:spcAft>
              <a:defRPr sz="900">
                <a:solidFill>
                  <a:schemeClr val="tx1"/>
                </a:solidFill>
                <a:latin typeface="Arial" pitchFamily="34" charset="0"/>
              </a:defRPr>
            </a:lvl8pPr>
            <a:lvl9pPr marL="3886200" indent="-228600" eaLnBrk="0" fontAlgn="base" hangingPunct="0">
              <a:spcBef>
                <a:spcPct val="0"/>
              </a:spcBef>
              <a:spcAft>
                <a:spcPct val="0"/>
              </a:spcAft>
              <a:defRPr sz="900">
                <a:solidFill>
                  <a:schemeClr val="tx1"/>
                </a:solidFill>
                <a:latin typeface="Arial" pitchFamily="34" charset="0"/>
              </a:defRPr>
            </a:lvl9pPr>
          </a:lstStyle>
          <a:p>
            <a:pPr>
              <a:spcBef>
                <a:spcPct val="50000"/>
              </a:spcBef>
            </a:pPr>
            <a:r>
              <a:rPr lang="en-US" altLang="en-US" sz="2800" dirty="0">
                <a:solidFill>
                  <a:srgbClr val="0000FF"/>
                </a:solidFill>
                <a:latin typeface="Arial-SGK-TV" pitchFamily="2" charset="0"/>
                <a:cs typeface="Arial-SGK-TV" pitchFamily="2" charset="0"/>
                <a:sym typeface="Wingdings"/>
              </a:rPr>
              <a:t> </a:t>
            </a:r>
            <a:r>
              <a:rPr lang="en-US" altLang="en-US" sz="2800" dirty="0" smtClean="0">
                <a:solidFill>
                  <a:srgbClr val="0000FF"/>
                </a:solidFill>
                <a:latin typeface="Arial-SGK-TV" pitchFamily="2" charset="0"/>
                <a:cs typeface="Arial-SGK-TV" pitchFamily="2" charset="0"/>
              </a:rPr>
              <a:t>Thuộc thêm nhiều bài thơ</a:t>
            </a:r>
            <a:endParaRPr lang="en-US" altLang="en-US" sz="2800" dirty="0">
              <a:solidFill>
                <a:srgbClr val="0000FF"/>
              </a:solidFill>
              <a:latin typeface="Arial-SGK-TV" pitchFamily="2" charset="0"/>
              <a:cs typeface="Arial-SGK-TV" pitchFamily="2" charset="0"/>
            </a:endParaRPr>
          </a:p>
        </p:txBody>
      </p:sp>
      <p:sp>
        <p:nvSpPr>
          <p:cNvPr id="13" name="Text Box 5"/>
          <p:cNvSpPr txBox="1">
            <a:spLocks noChangeArrowheads="1"/>
          </p:cNvSpPr>
          <p:nvPr/>
        </p:nvSpPr>
        <p:spPr bwMode="auto">
          <a:xfrm>
            <a:off x="764157" y="3879565"/>
            <a:ext cx="373164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a:solidFill>
                  <a:schemeClr val="tx1"/>
                </a:solidFill>
                <a:latin typeface="Arial" pitchFamily="34" charset="0"/>
              </a:defRPr>
            </a:lvl1pPr>
            <a:lvl2pPr marL="742950" indent="-285750">
              <a:defRPr sz="900">
                <a:solidFill>
                  <a:schemeClr val="tx1"/>
                </a:solidFill>
                <a:latin typeface="Arial" pitchFamily="34" charset="0"/>
              </a:defRPr>
            </a:lvl2pPr>
            <a:lvl3pPr marL="1143000" indent="-228600">
              <a:defRPr sz="900">
                <a:solidFill>
                  <a:schemeClr val="tx1"/>
                </a:solidFill>
                <a:latin typeface="Arial" pitchFamily="34" charset="0"/>
              </a:defRPr>
            </a:lvl3pPr>
            <a:lvl4pPr marL="1600200" indent="-228600">
              <a:defRPr sz="900">
                <a:solidFill>
                  <a:schemeClr val="tx1"/>
                </a:solidFill>
                <a:latin typeface="Arial" pitchFamily="34" charset="0"/>
              </a:defRPr>
            </a:lvl4pPr>
            <a:lvl5pPr marL="2057400" indent="-228600">
              <a:defRPr sz="900">
                <a:solidFill>
                  <a:schemeClr val="tx1"/>
                </a:solidFill>
                <a:latin typeface="Arial" pitchFamily="34" charset="0"/>
              </a:defRPr>
            </a:lvl5pPr>
            <a:lvl6pPr marL="2514600" indent="-228600" eaLnBrk="0" fontAlgn="base" hangingPunct="0">
              <a:spcBef>
                <a:spcPct val="0"/>
              </a:spcBef>
              <a:spcAft>
                <a:spcPct val="0"/>
              </a:spcAft>
              <a:defRPr sz="900">
                <a:solidFill>
                  <a:schemeClr val="tx1"/>
                </a:solidFill>
                <a:latin typeface="Arial" pitchFamily="34" charset="0"/>
              </a:defRPr>
            </a:lvl6pPr>
            <a:lvl7pPr marL="2971800" indent="-228600" eaLnBrk="0" fontAlgn="base" hangingPunct="0">
              <a:spcBef>
                <a:spcPct val="0"/>
              </a:spcBef>
              <a:spcAft>
                <a:spcPct val="0"/>
              </a:spcAft>
              <a:defRPr sz="900">
                <a:solidFill>
                  <a:schemeClr val="tx1"/>
                </a:solidFill>
                <a:latin typeface="Arial" pitchFamily="34" charset="0"/>
              </a:defRPr>
            </a:lvl7pPr>
            <a:lvl8pPr marL="3429000" indent="-228600" eaLnBrk="0" fontAlgn="base" hangingPunct="0">
              <a:spcBef>
                <a:spcPct val="0"/>
              </a:spcBef>
              <a:spcAft>
                <a:spcPct val="0"/>
              </a:spcAft>
              <a:defRPr sz="900">
                <a:solidFill>
                  <a:schemeClr val="tx1"/>
                </a:solidFill>
                <a:latin typeface="Arial" pitchFamily="34" charset="0"/>
              </a:defRPr>
            </a:lvl8pPr>
            <a:lvl9pPr marL="3886200" indent="-228600" eaLnBrk="0" fontAlgn="base" hangingPunct="0">
              <a:spcBef>
                <a:spcPct val="0"/>
              </a:spcBef>
              <a:spcAft>
                <a:spcPct val="0"/>
              </a:spcAft>
              <a:defRPr sz="900">
                <a:solidFill>
                  <a:schemeClr val="tx1"/>
                </a:solidFill>
                <a:latin typeface="Arial" pitchFamily="34" charset="0"/>
              </a:defRPr>
            </a:lvl9pPr>
          </a:lstStyle>
          <a:p>
            <a:pPr>
              <a:spcBef>
                <a:spcPct val="50000"/>
              </a:spcBef>
            </a:pPr>
            <a:r>
              <a:rPr lang="en-US" altLang="en-US" sz="2800" dirty="0">
                <a:solidFill>
                  <a:srgbClr val="0000FF"/>
                </a:solidFill>
                <a:latin typeface="Arial-SGK-TV" pitchFamily="2" charset="0"/>
                <a:cs typeface="Arial-SGK-TV" pitchFamily="2" charset="0"/>
                <a:sym typeface="Wingdings"/>
              </a:rPr>
              <a:t> </a:t>
            </a:r>
            <a:r>
              <a:rPr lang="en-US" altLang="en-US" sz="2800" dirty="0" smtClean="0">
                <a:solidFill>
                  <a:srgbClr val="0000FF"/>
                </a:solidFill>
                <a:latin typeface="Arial-SGK-TV" pitchFamily="2" charset="0"/>
                <a:cs typeface="Arial-SGK-TV" pitchFamily="2" charset="0"/>
              </a:rPr>
              <a:t>Có thêm nhiều bạn</a:t>
            </a:r>
            <a:endParaRPr lang="en-US" altLang="en-US" sz="2800" dirty="0">
              <a:solidFill>
                <a:srgbClr val="0000FF"/>
              </a:solidFill>
              <a:latin typeface="Arial-SGK-TV" pitchFamily="2" charset="0"/>
              <a:cs typeface="Arial-SGK-TV" pitchFamily="2" charset="0"/>
            </a:endParaRPr>
          </a:p>
        </p:txBody>
      </p:sp>
    </p:spTree>
    <p:extLst>
      <p:ext uri="{BB962C8B-B14F-4D97-AF65-F5344CB8AC3E}">
        <p14:creationId xmlns:p14="http://schemas.microsoft.com/office/powerpoint/2010/main" val="23901231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5088"/>
            <a:ext cx="9144000" cy="7010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3" name="WordArt 16"/>
          <p:cNvSpPr>
            <a:spLocks noChangeArrowheads="1" noChangeShapeType="1" noTextEdit="1"/>
          </p:cNvSpPr>
          <p:nvPr/>
        </p:nvSpPr>
        <p:spPr bwMode="auto">
          <a:xfrm>
            <a:off x="1981200" y="1909763"/>
            <a:ext cx="5943600" cy="1066800"/>
          </a:xfrm>
          <a:prstGeom prst="rect">
            <a:avLst/>
          </a:prstGeom>
        </p:spPr>
        <p:txBody>
          <a:bodyPr wrap="none" fromWordArt="1">
            <a:prstTxWarp prst="textPlain">
              <a:avLst>
                <a:gd name="adj" fmla="val 50000"/>
              </a:avLst>
            </a:prstTxWarp>
          </a:bodyPr>
          <a:lstStyle/>
          <a:p>
            <a:pPr algn="ctr"/>
            <a:r>
              <a:rPr lang="vi-VN" b="1" kern="10">
                <a:ln w="19050">
                  <a:solidFill>
                    <a:srgbClr val="99CCFF"/>
                  </a:solidFill>
                  <a:round/>
                  <a:headEnd/>
                  <a:tailEnd/>
                </a:ln>
                <a:solidFill>
                  <a:srgbClr val="FF0000"/>
                </a:solidFill>
                <a:effectLst>
                  <a:outerShdw dist="35921" dir="2700000" algn="ctr" rotWithShape="0">
                    <a:srgbClr val="990000"/>
                  </a:outerShdw>
                </a:effectLst>
                <a:latin typeface="Times New Roman"/>
                <a:cs typeface="Times New Roman"/>
              </a:rPr>
              <a:t>Chúc các con </a:t>
            </a:r>
          </a:p>
          <a:p>
            <a:pPr algn="ctr"/>
            <a:r>
              <a:rPr lang="vi-VN" b="1" kern="10">
                <a:ln w="19050">
                  <a:solidFill>
                    <a:srgbClr val="99CCFF"/>
                  </a:solidFill>
                  <a:round/>
                  <a:headEnd/>
                  <a:tailEnd/>
                </a:ln>
                <a:solidFill>
                  <a:srgbClr val="FF0000"/>
                </a:solidFill>
                <a:effectLst>
                  <a:outerShdw dist="35921" dir="2700000" algn="ctr" rotWithShape="0">
                    <a:srgbClr val="990000"/>
                  </a:outerShdw>
                </a:effectLst>
                <a:latin typeface="Times New Roman"/>
                <a:cs typeface="Times New Roman"/>
              </a:rPr>
              <a:t>chăm ngoan, học giỏi!</a:t>
            </a:r>
            <a:endParaRPr lang="en-US" b="1" kern="10">
              <a:ln w="19050">
                <a:solidFill>
                  <a:srgbClr val="99CCFF"/>
                </a:solidFill>
                <a:round/>
                <a:headEnd/>
                <a:tailEnd/>
              </a:ln>
              <a:solidFill>
                <a:srgbClr val="FF0000"/>
              </a:solidFill>
              <a:effectLst>
                <a:outerShdw dist="35921" dir="2700000" algn="ctr" rotWithShape="0">
                  <a:srgbClr val="990000"/>
                </a:outerShdw>
              </a:effectLst>
              <a:latin typeface="Times New Roman"/>
              <a:cs typeface="Times New Roman"/>
            </a:endParaRPr>
          </a:p>
        </p:txBody>
      </p:sp>
      <p:pic>
        <p:nvPicPr>
          <p:cNvPr id="8" name="AB4B776.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extLst>
              <a:ext uri="{28A0092B-C50C-407E-A947-70E740481C1C}">
                <a14:useLocalDpi xmlns:a14="http://schemas.microsoft.com/office/drawing/2010/main" val="0"/>
              </a:ext>
            </a:extLst>
          </a:blip>
          <a:srcRect/>
          <a:stretch>
            <a:fillRect/>
          </a:stretch>
        </p:blipFill>
        <p:spPr bwMode="auto">
          <a:xfrm>
            <a:off x="8504238" y="6218238"/>
            <a:ext cx="487362"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7288323"/>
      </p:ext>
    </p:extLst>
  </p:cSld>
  <p:clrMapOvr>
    <a:masterClrMapping/>
  </p:clrMapOvr>
  <p:transition spd="slow" advTm="16234">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624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965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834" y="1113493"/>
            <a:ext cx="8046720" cy="394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0922509"/>
      </p:ext>
    </p:extLst>
  </p:cSld>
  <p:clrMapOvr>
    <a:masterClrMapping/>
  </p:clrMapOvr>
  <mc:AlternateContent xmlns:mc="http://schemas.openxmlformats.org/markup-compatibility/2006" xmlns:p14="http://schemas.microsoft.com/office/powerpoint/2010/main">
    <mc:Choice Requires="p14">
      <p:transition spd="slow" p14:dur="2000">
        <p14:wheelReverse spokes="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55065" y="1230680"/>
            <a:ext cx="3661580" cy="523220"/>
          </a:xfrm>
          <a:prstGeom prst="rect">
            <a:avLst/>
          </a:prstGeom>
          <a:noFill/>
        </p:spPr>
        <p:txBody>
          <a:bodyPr wrap="none" rtlCol="0">
            <a:spAutoFit/>
          </a:bodyPr>
          <a:lstStyle/>
          <a:p>
            <a:r>
              <a:rPr lang="en-US" sz="2800" b="1" dirty="0" smtClean="0">
                <a:latin typeface="Arial-SGK-TV" pitchFamily="2" charset="0"/>
                <a:cs typeface="Arial-SGK-TV" pitchFamily="2" charset="0"/>
              </a:rPr>
              <a:t>Tôi là học sinh lớp 1</a:t>
            </a:r>
            <a:endParaRPr lang="en-US" sz="2800" b="1" dirty="0">
              <a:latin typeface="Arial-SGK-TV" pitchFamily="2" charset="0"/>
              <a:cs typeface="Arial-SGK-TV" pitchFamily="2" charset="0"/>
            </a:endParaRP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6771" y="992101"/>
            <a:ext cx="2260600" cy="481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304800" y="1805441"/>
            <a:ext cx="7118523" cy="2939266"/>
          </a:xfrm>
          <a:prstGeom prst="rect">
            <a:avLst/>
          </a:prstGeom>
          <a:noFill/>
        </p:spPr>
        <p:txBody>
          <a:bodyPr wrap="square" rtlCol="0">
            <a:spAutoFit/>
          </a:bodyPr>
          <a:lstStyle/>
          <a:p>
            <a:pPr algn="just"/>
            <a:r>
              <a:rPr lang="en-US" sz="2400" dirty="0" smtClean="0">
                <a:latin typeface="Arial-SGK-TV" pitchFamily="2" charset="0"/>
                <a:cs typeface="Arial-SGK-TV" pitchFamily="2" charset="0"/>
              </a:rPr>
              <a:t>      </a:t>
            </a:r>
            <a:r>
              <a:rPr lang="en-US" sz="2300" dirty="0" smtClean="0">
                <a:latin typeface="Arial-SGK-TV" pitchFamily="2" charset="0"/>
                <a:cs typeface="Arial-SGK-TV" pitchFamily="2" charset="0"/>
              </a:rPr>
              <a:t>Tôi tên là Nam, học sinh lớp 1A, Trường Tiểu học Lê Quý Đôn. Ngày đầu đi học, mặc bộ đồng phục  của trường, tôi hãnh diện lắm.</a:t>
            </a:r>
          </a:p>
          <a:p>
            <a:pPr algn="just"/>
            <a:r>
              <a:rPr lang="en-US" sz="2300" dirty="0">
                <a:latin typeface="Arial-SGK-TV" pitchFamily="2" charset="0"/>
                <a:cs typeface="Arial-SGK-TV" pitchFamily="2" charset="0"/>
              </a:rPr>
              <a:t> </a:t>
            </a:r>
            <a:r>
              <a:rPr lang="en-US" sz="2300" dirty="0" smtClean="0">
                <a:latin typeface="Arial-SGK-TV" pitchFamily="2" charset="0"/>
                <a:cs typeface="Arial-SGK-TV" pitchFamily="2" charset="0"/>
              </a:rPr>
              <a:t>     Hồi đầu năm học, tôi mới học chữ cái. Thế mà bây giờ, tôi đã đọc được truyện tranh. Tôi còn biết làm toán nữa. Tôi có thêm nhiều bạn mới.</a:t>
            </a:r>
          </a:p>
          <a:p>
            <a:pPr algn="just"/>
            <a:r>
              <a:rPr lang="en-US" sz="2300" dirty="0">
                <a:latin typeface="Arial-SGK-TV" pitchFamily="2" charset="0"/>
                <a:cs typeface="Arial-SGK-TV" pitchFamily="2" charset="0"/>
              </a:rPr>
              <a:t> </a:t>
            </a:r>
            <a:r>
              <a:rPr lang="en-US" sz="2300" dirty="0" smtClean="0">
                <a:latin typeface="Arial-SGK-TV" pitchFamily="2" charset="0"/>
                <a:cs typeface="Arial-SGK-TV" pitchFamily="2" charset="0"/>
              </a:rPr>
              <a:t>     Ai cũng bảo từ khi đi học, tôi chững chạc hẳn lên.</a:t>
            </a:r>
          </a:p>
          <a:p>
            <a:pPr algn="just"/>
            <a:r>
              <a:rPr lang="en-US" sz="2300" dirty="0">
                <a:latin typeface="Arial-SGK-TV" pitchFamily="2" charset="0"/>
                <a:cs typeface="Arial-SGK-TV" pitchFamily="2" charset="0"/>
              </a:rPr>
              <a:t>	</a:t>
            </a:r>
            <a:r>
              <a:rPr lang="en-US" sz="2300" dirty="0" smtClean="0">
                <a:latin typeface="Arial-SGK-TV" pitchFamily="2" charset="0"/>
                <a:cs typeface="Arial-SGK-TV" pitchFamily="2" charset="0"/>
              </a:rPr>
              <a:t>				    </a:t>
            </a:r>
            <a:r>
              <a:rPr lang="en-US" sz="2000" i="1" dirty="0" smtClean="0">
                <a:latin typeface="Arial-SGK-TV" pitchFamily="2" charset="0"/>
                <a:cs typeface="Arial-SGK-TV" pitchFamily="2" charset="0"/>
              </a:rPr>
              <a:t>(Trung Sơn)</a:t>
            </a:r>
            <a:endParaRPr lang="en-US" sz="2000" i="1" dirty="0">
              <a:latin typeface="Arial-SGK-TV" pitchFamily="2" charset="0"/>
              <a:cs typeface="Arial-SGK-TV" pitchFamily="2" charset="0"/>
            </a:endParaRPr>
          </a:p>
        </p:txBody>
      </p:sp>
      <p:cxnSp>
        <p:nvCxnSpPr>
          <p:cNvPr id="15" name="Straight Connector 14"/>
          <p:cNvCxnSpPr/>
          <p:nvPr/>
        </p:nvCxnSpPr>
        <p:spPr>
          <a:xfrm>
            <a:off x="2353147" y="2904653"/>
            <a:ext cx="1219200"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20" name="Straight Connector 19"/>
          <p:cNvCxnSpPr/>
          <p:nvPr/>
        </p:nvCxnSpPr>
        <p:spPr>
          <a:xfrm>
            <a:off x="3945538" y="3608559"/>
            <a:ext cx="1554480"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21" name="Straight Connector 20"/>
          <p:cNvCxnSpPr/>
          <p:nvPr/>
        </p:nvCxnSpPr>
        <p:spPr>
          <a:xfrm>
            <a:off x="4648200" y="4312465"/>
            <a:ext cx="1463040"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sp>
        <p:nvSpPr>
          <p:cNvPr id="22" name="TextBox 21"/>
          <p:cNvSpPr txBox="1"/>
          <p:nvPr/>
        </p:nvSpPr>
        <p:spPr>
          <a:xfrm>
            <a:off x="304799" y="1803339"/>
            <a:ext cx="7118523" cy="815608"/>
          </a:xfrm>
          <a:prstGeom prst="rect">
            <a:avLst/>
          </a:prstGeom>
          <a:noFill/>
        </p:spPr>
        <p:txBody>
          <a:bodyPr wrap="square" rtlCol="0">
            <a:spAutoFit/>
          </a:bodyPr>
          <a:lstStyle/>
          <a:p>
            <a:pPr algn="just"/>
            <a:r>
              <a:rPr lang="en-US" sz="2400" dirty="0" smtClean="0">
                <a:solidFill>
                  <a:srgbClr val="FF0000"/>
                </a:solidFill>
                <a:latin typeface="Arial-SGK-TV" pitchFamily="2" charset="0"/>
                <a:cs typeface="Arial-SGK-TV" pitchFamily="2" charset="0"/>
              </a:rPr>
              <a:t>      </a:t>
            </a:r>
            <a:r>
              <a:rPr lang="en-US" sz="2300" dirty="0" smtClean="0">
                <a:solidFill>
                  <a:srgbClr val="FF0000"/>
                </a:solidFill>
                <a:latin typeface="Arial-SGK-TV" pitchFamily="2" charset="0"/>
                <a:cs typeface="Arial-SGK-TV" pitchFamily="2" charset="0"/>
              </a:rPr>
              <a:t>Tôi tên là Nam, học sinh lớp 1A, Trường Tiểu học Lê</a:t>
            </a:r>
            <a:r>
              <a:rPr lang="en-US" sz="2000" dirty="0" smtClean="0">
                <a:solidFill>
                  <a:srgbClr val="FF0000"/>
                </a:solidFill>
                <a:latin typeface="Arial-SGK-TV" pitchFamily="2" charset="0"/>
                <a:cs typeface="Arial-SGK-TV" pitchFamily="2" charset="0"/>
              </a:rPr>
              <a:t>  </a:t>
            </a:r>
            <a:r>
              <a:rPr lang="en-US" sz="2300" dirty="0" smtClean="0">
                <a:solidFill>
                  <a:srgbClr val="FF0000"/>
                </a:solidFill>
                <a:latin typeface="Arial-SGK-TV" pitchFamily="2" charset="0"/>
                <a:cs typeface="Arial-SGK-TV" pitchFamily="2" charset="0"/>
              </a:rPr>
              <a:t>Quý</a:t>
            </a:r>
            <a:r>
              <a:rPr lang="en-US" sz="2000" dirty="0" smtClean="0">
                <a:solidFill>
                  <a:srgbClr val="FF0000"/>
                </a:solidFill>
                <a:latin typeface="Arial-SGK-TV" pitchFamily="2" charset="0"/>
                <a:cs typeface="Arial-SGK-TV" pitchFamily="2" charset="0"/>
              </a:rPr>
              <a:t>  </a:t>
            </a:r>
            <a:r>
              <a:rPr lang="en-US" sz="2300" dirty="0" smtClean="0">
                <a:solidFill>
                  <a:srgbClr val="FF0000"/>
                </a:solidFill>
                <a:latin typeface="Arial-SGK-TV" pitchFamily="2" charset="0"/>
                <a:cs typeface="Arial-SGK-TV" pitchFamily="2" charset="0"/>
              </a:rPr>
              <a:t>Đôn. </a:t>
            </a:r>
            <a:endParaRPr lang="en-US" sz="2000" i="1" dirty="0">
              <a:solidFill>
                <a:srgbClr val="FF0000"/>
              </a:solidFill>
              <a:latin typeface="Arial-SGK-TV" pitchFamily="2" charset="0"/>
              <a:cs typeface="Arial-SGK-TV" pitchFamily="2" charset="0"/>
            </a:endParaRPr>
          </a:p>
        </p:txBody>
      </p:sp>
      <p:cxnSp>
        <p:nvCxnSpPr>
          <p:cNvPr id="18" name="Straight Connector 17"/>
          <p:cNvCxnSpPr/>
          <p:nvPr/>
        </p:nvCxnSpPr>
        <p:spPr>
          <a:xfrm flipH="1">
            <a:off x="2895599" y="1905000"/>
            <a:ext cx="91440" cy="27432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H="1">
            <a:off x="5105400" y="1886023"/>
            <a:ext cx="91440" cy="27432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a:off x="2143305" y="2255520"/>
            <a:ext cx="91440" cy="27432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H="1">
            <a:off x="2189024" y="2265680"/>
            <a:ext cx="91440" cy="27432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H="1">
            <a:off x="4648200" y="2272103"/>
            <a:ext cx="91440" cy="27432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H="1">
            <a:off x="1849120" y="2620173"/>
            <a:ext cx="91440" cy="27432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H="1">
            <a:off x="4221481" y="2610013"/>
            <a:ext cx="91440" cy="27432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H="1">
            <a:off x="4267200" y="2620173"/>
            <a:ext cx="91440" cy="27432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304800" y="2171714"/>
            <a:ext cx="7118523" cy="815608"/>
          </a:xfrm>
          <a:prstGeom prst="rect">
            <a:avLst/>
          </a:prstGeom>
          <a:noFill/>
        </p:spPr>
        <p:txBody>
          <a:bodyPr wrap="square" rtlCol="0">
            <a:spAutoFit/>
          </a:bodyPr>
          <a:lstStyle/>
          <a:p>
            <a:pPr algn="just"/>
            <a:r>
              <a:rPr lang="en-US" sz="2300" dirty="0" smtClean="0">
                <a:solidFill>
                  <a:srgbClr val="FF0000"/>
                </a:solidFill>
                <a:latin typeface="Arial-SGK-TV" pitchFamily="2" charset="0"/>
                <a:cs typeface="Arial-SGK-TV" pitchFamily="2" charset="0"/>
              </a:rPr>
              <a:t>                    </a:t>
            </a:r>
            <a:r>
              <a:rPr lang="en-US" sz="2000" dirty="0" smtClean="0">
                <a:solidFill>
                  <a:srgbClr val="FF0000"/>
                </a:solidFill>
                <a:latin typeface="Arial-SGK-TV" pitchFamily="2" charset="0"/>
                <a:cs typeface="Arial-SGK-TV" pitchFamily="2" charset="0"/>
              </a:rPr>
              <a:t> </a:t>
            </a:r>
            <a:r>
              <a:rPr lang="en-US" sz="1600" dirty="0" smtClean="0">
                <a:solidFill>
                  <a:srgbClr val="FF0000"/>
                </a:solidFill>
                <a:latin typeface="Arial-SGK-TV" pitchFamily="2" charset="0"/>
                <a:cs typeface="Arial-SGK-TV" pitchFamily="2" charset="0"/>
              </a:rPr>
              <a:t> </a:t>
            </a:r>
            <a:r>
              <a:rPr lang="en-US" sz="2000" dirty="0" smtClean="0">
                <a:solidFill>
                  <a:srgbClr val="FF0000"/>
                </a:solidFill>
                <a:latin typeface="Arial-SGK-TV" pitchFamily="2" charset="0"/>
                <a:cs typeface="Arial-SGK-TV" pitchFamily="2" charset="0"/>
              </a:rPr>
              <a:t>  </a:t>
            </a:r>
            <a:r>
              <a:rPr lang="en-US" sz="2300" dirty="0" smtClean="0">
                <a:solidFill>
                  <a:srgbClr val="FF0000"/>
                </a:solidFill>
                <a:latin typeface="Arial-SGK-TV" pitchFamily="2" charset="0"/>
                <a:cs typeface="Arial-SGK-TV" pitchFamily="2" charset="0"/>
              </a:rPr>
              <a:t>Ngày</a:t>
            </a:r>
            <a:r>
              <a:rPr lang="en-US" sz="2250" dirty="0" smtClean="0">
                <a:solidFill>
                  <a:srgbClr val="FF0000"/>
                </a:solidFill>
                <a:latin typeface="Arial-SGK-TV" pitchFamily="2" charset="0"/>
                <a:cs typeface="Arial-SGK-TV" pitchFamily="2" charset="0"/>
              </a:rPr>
              <a:t> </a:t>
            </a:r>
            <a:r>
              <a:rPr lang="en-US" sz="2300" dirty="0" smtClean="0">
                <a:solidFill>
                  <a:srgbClr val="FF0000"/>
                </a:solidFill>
                <a:latin typeface="Arial-SGK-TV" pitchFamily="2" charset="0"/>
                <a:cs typeface="Arial-SGK-TV" pitchFamily="2" charset="0"/>
              </a:rPr>
              <a:t>đầu đi học, mặc bộ đồng phục  của trường, tôi hãnh diện lắm.</a:t>
            </a:r>
            <a:r>
              <a:rPr lang="en-US" sz="2300" dirty="0" smtClean="0">
                <a:latin typeface="Arial-SGK-TV" pitchFamily="2" charset="0"/>
                <a:cs typeface="Arial-SGK-TV" pitchFamily="2" charset="0"/>
              </a:rPr>
              <a:t>      </a:t>
            </a:r>
            <a:endParaRPr lang="en-US" sz="2000" i="1" dirty="0">
              <a:latin typeface="Arial-SGK-TV" pitchFamily="2" charset="0"/>
              <a:cs typeface="Arial-SGK-TV" pitchFamily="2" charset="0"/>
            </a:endParaRPr>
          </a:p>
        </p:txBody>
      </p:sp>
    </p:spTree>
    <p:extLst>
      <p:ext uri="{BB962C8B-B14F-4D97-AF65-F5344CB8AC3E}">
        <p14:creationId xmlns:p14="http://schemas.microsoft.com/office/powerpoint/2010/main" val="53882379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1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5"/>
                                        </p:tgtEl>
                                      </p:cBhvr>
                                    </p:animEffect>
                                    <p:set>
                                      <p:cBhvr>
                                        <p:cTn id="22" dur="1" fill="hold">
                                          <p:stCondLst>
                                            <p:cond delay="499"/>
                                          </p:stCondLst>
                                        </p:cTn>
                                        <p:tgtEl>
                                          <p:spTgt spid="15"/>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20"/>
                                        </p:tgtEl>
                                      </p:cBhvr>
                                    </p:animEffect>
                                    <p:set>
                                      <p:cBhvr>
                                        <p:cTn id="25" dur="1" fill="hold">
                                          <p:stCondLst>
                                            <p:cond delay="499"/>
                                          </p:stCondLst>
                                        </p:cTn>
                                        <p:tgtEl>
                                          <p:spTgt spid="20"/>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21"/>
                                        </p:tgtEl>
                                      </p:cBhvr>
                                    </p:animEffect>
                                    <p:set>
                                      <p:cBhvr>
                                        <p:cTn id="28" dur="1" fill="hold">
                                          <p:stCondLst>
                                            <p:cond delay="499"/>
                                          </p:stCondLst>
                                        </p:cTn>
                                        <p:tgtEl>
                                          <p:spTgt spid="21"/>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barn(inVertical)">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up)">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up)">
                                      <p:cBhvr>
                                        <p:cTn id="43" dur="500"/>
                                        <p:tgtEl>
                                          <p:spTgt spid="2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wipe(up)">
                                      <p:cBhvr>
                                        <p:cTn id="48" dur="500"/>
                                        <p:tgtEl>
                                          <p:spTgt spid="26"/>
                                        </p:tgtEl>
                                      </p:cBhvr>
                                    </p:animEffect>
                                  </p:childTnLst>
                                </p:cTn>
                              </p:par>
                              <p:par>
                                <p:cTn id="49" presetID="22" presetClass="entr" presetSubtype="1" fill="hold" nodeType="with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up)">
                                      <p:cBhvr>
                                        <p:cTn id="51" dur="500"/>
                                        <p:tgtEl>
                                          <p:spTgt spid="27"/>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barn(inVertical)">
                                      <p:cBhvr>
                                        <p:cTn id="56" dur="500"/>
                                        <p:tgtEl>
                                          <p:spTgt spid="32"/>
                                        </p:tgtEl>
                                      </p:cBhvr>
                                    </p:animEffect>
                                  </p:childTnLst>
                                </p:cTn>
                              </p:par>
                              <p:par>
                                <p:cTn id="57" presetID="10" presetClass="exit" presetSubtype="0" fill="hold" grpId="1" nodeType="withEffect">
                                  <p:stCondLst>
                                    <p:cond delay="0"/>
                                  </p:stCondLst>
                                  <p:childTnLst>
                                    <p:animEffect transition="out" filter="fade">
                                      <p:cBhvr>
                                        <p:cTn id="58" dur="500"/>
                                        <p:tgtEl>
                                          <p:spTgt spid="22"/>
                                        </p:tgtEl>
                                      </p:cBhvr>
                                    </p:animEffect>
                                    <p:set>
                                      <p:cBhvr>
                                        <p:cTn id="59" dur="1" fill="hold">
                                          <p:stCondLst>
                                            <p:cond delay="499"/>
                                          </p:stCondLst>
                                        </p:cTn>
                                        <p:tgtEl>
                                          <p:spTgt spid="22"/>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nodeType="click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wipe(up)">
                                      <p:cBhvr>
                                        <p:cTn id="64" dur="500"/>
                                        <p:tgtEl>
                                          <p:spTgt spid="28"/>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nodeType="click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wipe(up)">
                                      <p:cBhvr>
                                        <p:cTn id="69" dur="500"/>
                                        <p:tgtEl>
                                          <p:spTgt spid="29"/>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1" fill="hold" nodeType="click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up)">
                                      <p:cBhvr>
                                        <p:cTn id="74" dur="500"/>
                                        <p:tgtEl>
                                          <p:spTgt spid="30"/>
                                        </p:tgtEl>
                                      </p:cBhvr>
                                    </p:animEffect>
                                  </p:childTnLst>
                                </p:cTn>
                              </p:par>
                              <p:par>
                                <p:cTn id="75" presetID="22" presetClass="entr" presetSubtype="1" fill="hold" nodeType="with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wipe(up)">
                                      <p:cBhvr>
                                        <p:cTn id="77" dur="500"/>
                                        <p:tgtEl>
                                          <p:spTgt spid="31"/>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grpId="1" nodeType="clickEffect">
                                  <p:stCondLst>
                                    <p:cond delay="0"/>
                                  </p:stCondLst>
                                  <p:childTnLst>
                                    <p:animEffect transition="out" filter="fade">
                                      <p:cBhvr>
                                        <p:cTn id="81" dur="500"/>
                                        <p:tgtEl>
                                          <p:spTgt spid="32"/>
                                        </p:tgtEl>
                                      </p:cBhvr>
                                    </p:animEffect>
                                    <p:set>
                                      <p:cBhvr>
                                        <p:cTn id="82" dur="1" fill="hold">
                                          <p:stCondLst>
                                            <p:cond delay="499"/>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2" grpId="1"/>
      <p:bldP spid="32" grpId="0"/>
      <p:bldP spid="32"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endParaRPr lang="en-US" smtClean="0"/>
          </a:p>
        </p:txBody>
      </p:sp>
      <p:sp>
        <p:nvSpPr>
          <p:cNvPr id="6147" name="Rectangle 3"/>
          <p:cNvSpPr>
            <a:spLocks noGrp="1" noChangeArrowheads="1"/>
          </p:cNvSpPr>
          <p:nvPr>
            <p:ph type="body" idx="1"/>
          </p:nvPr>
        </p:nvSpPr>
        <p:spPr/>
        <p:txBody>
          <a:bodyPr/>
          <a:lstStyle/>
          <a:p>
            <a:pPr eaLnBrk="1" hangingPunct="1"/>
            <a:endParaRPr lang="en-US" smtClean="0"/>
          </a:p>
        </p:txBody>
      </p:sp>
      <p:pic>
        <p:nvPicPr>
          <p:cNvPr id="6148" name="Picture 4" descr="1178508017">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97536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descr="Pla019"/>
          <p:cNvPicPr>
            <a:picLocks noChangeAspect="1" noChangeArrowheads="1"/>
          </p:cNvPicPr>
          <p:nvPr/>
        </p:nvPicPr>
        <p:blipFill>
          <a:blip r:embed="rId5">
            <a:lum bright="-6000" contrast="12000"/>
            <a:extLst>
              <a:ext uri="{28A0092B-C50C-407E-A947-70E740481C1C}">
                <a14:useLocalDpi xmlns:a14="http://schemas.microsoft.com/office/drawing/2010/main" val="0"/>
              </a:ext>
            </a:extLst>
          </a:blip>
          <a:srcRect/>
          <a:stretch>
            <a:fillRect/>
          </a:stretch>
        </p:blipFill>
        <p:spPr bwMode="auto">
          <a:xfrm>
            <a:off x="-304800" y="-228600"/>
            <a:ext cx="9753600" cy="73152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6150" name="WordArt 6"/>
          <p:cNvSpPr>
            <a:spLocks noChangeArrowheads="1" noChangeShapeType="1" noTextEdit="1"/>
          </p:cNvSpPr>
          <p:nvPr/>
        </p:nvSpPr>
        <p:spPr bwMode="auto">
          <a:xfrm>
            <a:off x="381000" y="1752600"/>
            <a:ext cx="8458200" cy="2286000"/>
          </a:xfrm>
          <a:prstGeom prst="rect">
            <a:avLst/>
          </a:prstGeom>
        </p:spPr>
        <p:txBody>
          <a:bodyPr wrap="none" fromWordArt="1">
            <a:prstTxWarp prst="textWave2">
              <a:avLst>
                <a:gd name="adj1" fmla="val 13005"/>
                <a:gd name="adj2" fmla="val 0"/>
              </a:avLst>
            </a:prstTxWarp>
          </a:bodyPr>
          <a:lstStyle/>
          <a:p>
            <a:pPr algn="ctr"/>
            <a:r>
              <a:rPr lang="en-US" sz="4800" b="1" kern="10" spc="640">
                <a:ln w="28575">
                  <a:solidFill>
                    <a:schemeClr val="accent2"/>
                  </a:solidFill>
                  <a:round/>
                  <a:headEnd/>
                  <a:tailEnd/>
                </a:ln>
                <a:solidFill>
                  <a:srgbClr val="FF0000"/>
                </a:solidFill>
                <a:effectLst>
                  <a:outerShdw dist="45791" dir="3378596" algn="ctr" rotWithShape="0">
                    <a:srgbClr val="4D4D4D">
                      <a:alpha val="79999"/>
                    </a:srgbClr>
                  </a:outerShdw>
                </a:effectLst>
                <a:latin typeface="HP001 4 hàng"/>
              </a:rPr>
              <a:t>Nghỉ giữa tiết</a:t>
            </a:r>
          </a:p>
        </p:txBody>
      </p:sp>
      <p:pic>
        <p:nvPicPr>
          <p:cNvPr id="73735" name="Picture 7"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13716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6" name="Picture 8"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32004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7" name="Picture 9"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41910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8" name="Picture 10"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33528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9" name="Picture 11"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14478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0" name="Picture 12"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12192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1" name="Picture 13"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133600" y="40386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2" name="Picture 14"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9906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3" name="Picture 15"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81000" y="25146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4" name="Picture 16"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962400" y="3048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5" name="Picture 17"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391400" y="20574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2" name="Picture 7" descr="Bellcoll"/>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791450" y="-244475"/>
            <a:ext cx="1524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3" name="Picture 7" descr="Bellcoll"/>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04800" y="-168275"/>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9211609"/>
      </p:ext>
    </p:extLst>
  </p:cSld>
  <p:clrMapOvr>
    <a:masterClrMapping/>
  </p:clrMapOvr>
  <p:transition spd="slow">
    <p:wheel spokes="8"/>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73735"/>
                                        </p:tgtEl>
                                        <p:attrNameLst>
                                          <p:attrName>style.visibility</p:attrName>
                                        </p:attrNameLst>
                                      </p:cBhvr>
                                      <p:to>
                                        <p:strVal val="visible"/>
                                      </p:to>
                                    </p:set>
                                    <p:animEffect transition="in" filter="wipe(down)">
                                      <p:cBhvr>
                                        <p:cTn id="7" dur="500"/>
                                        <p:tgtEl>
                                          <p:spTgt spid="73735"/>
                                        </p:tgtEl>
                                      </p:cBhvr>
                                    </p:animEffect>
                                  </p:childTnLst>
                                </p:cTn>
                              </p:par>
                              <p:par>
                                <p:cTn id="8" presetID="22" presetClass="entr" presetSubtype="4" fill="hold" nodeType="withEffect">
                                  <p:stCondLst>
                                    <p:cond delay="0"/>
                                  </p:stCondLst>
                                  <p:childTnLst>
                                    <p:set>
                                      <p:cBhvr>
                                        <p:cTn id="9" dur="1" fill="hold">
                                          <p:stCondLst>
                                            <p:cond delay="0"/>
                                          </p:stCondLst>
                                        </p:cTn>
                                        <p:tgtEl>
                                          <p:spTgt spid="73736"/>
                                        </p:tgtEl>
                                        <p:attrNameLst>
                                          <p:attrName>style.visibility</p:attrName>
                                        </p:attrNameLst>
                                      </p:cBhvr>
                                      <p:to>
                                        <p:strVal val="visible"/>
                                      </p:to>
                                    </p:set>
                                    <p:animEffect transition="in" filter="wipe(down)">
                                      <p:cBhvr>
                                        <p:cTn id="10" dur="500"/>
                                        <p:tgtEl>
                                          <p:spTgt spid="73736"/>
                                        </p:tgtEl>
                                      </p:cBhvr>
                                    </p:animEffect>
                                  </p:childTnLst>
                                </p:cTn>
                              </p:par>
                              <p:par>
                                <p:cTn id="11" presetID="22" presetClass="entr" presetSubtype="4" fill="hold" nodeType="withEffect">
                                  <p:stCondLst>
                                    <p:cond delay="0"/>
                                  </p:stCondLst>
                                  <p:childTnLst>
                                    <p:set>
                                      <p:cBhvr>
                                        <p:cTn id="12" dur="1" fill="hold">
                                          <p:stCondLst>
                                            <p:cond delay="0"/>
                                          </p:stCondLst>
                                        </p:cTn>
                                        <p:tgtEl>
                                          <p:spTgt spid="73737"/>
                                        </p:tgtEl>
                                        <p:attrNameLst>
                                          <p:attrName>style.visibility</p:attrName>
                                        </p:attrNameLst>
                                      </p:cBhvr>
                                      <p:to>
                                        <p:strVal val="visible"/>
                                      </p:to>
                                    </p:set>
                                    <p:animEffect transition="in" filter="wipe(down)">
                                      <p:cBhvr>
                                        <p:cTn id="13" dur="500"/>
                                        <p:tgtEl>
                                          <p:spTgt spid="73737"/>
                                        </p:tgtEl>
                                      </p:cBhvr>
                                    </p:animEffect>
                                  </p:childTnLst>
                                </p:cTn>
                              </p:par>
                              <p:par>
                                <p:cTn id="14" presetID="22" presetClass="entr" presetSubtype="4" fill="hold" nodeType="withEffect">
                                  <p:stCondLst>
                                    <p:cond delay="0"/>
                                  </p:stCondLst>
                                  <p:childTnLst>
                                    <p:set>
                                      <p:cBhvr>
                                        <p:cTn id="15" dur="1" fill="hold">
                                          <p:stCondLst>
                                            <p:cond delay="0"/>
                                          </p:stCondLst>
                                        </p:cTn>
                                        <p:tgtEl>
                                          <p:spTgt spid="73738"/>
                                        </p:tgtEl>
                                        <p:attrNameLst>
                                          <p:attrName>style.visibility</p:attrName>
                                        </p:attrNameLst>
                                      </p:cBhvr>
                                      <p:to>
                                        <p:strVal val="visible"/>
                                      </p:to>
                                    </p:set>
                                    <p:animEffect transition="in" filter="wipe(down)">
                                      <p:cBhvr>
                                        <p:cTn id="16" dur="500"/>
                                        <p:tgtEl>
                                          <p:spTgt spid="73738"/>
                                        </p:tgtEl>
                                      </p:cBhvr>
                                    </p:animEffect>
                                  </p:childTnLst>
                                </p:cTn>
                              </p:par>
                              <p:par>
                                <p:cTn id="17" presetID="22" presetClass="entr" presetSubtype="4" fill="hold" nodeType="withEffect">
                                  <p:stCondLst>
                                    <p:cond delay="0"/>
                                  </p:stCondLst>
                                  <p:childTnLst>
                                    <p:set>
                                      <p:cBhvr>
                                        <p:cTn id="18" dur="1" fill="hold">
                                          <p:stCondLst>
                                            <p:cond delay="0"/>
                                          </p:stCondLst>
                                        </p:cTn>
                                        <p:tgtEl>
                                          <p:spTgt spid="73739"/>
                                        </p:tgtEl>
                                        <p:attrNameLst>
                                          <p:attrName>style.visibility</p:attrName>
                                        </p:attrNameLst>
                                      </p:cBhvr>
                                      <p:to>
                                        <p:strVal val="visible"/>
                                      </p:to>
                                    </p:set>
                                    <p:animEffect transition="in" filter="wipe(down)">
                                      <p:cBhvr>
                                        <p:cTn id="19" dur="500"/>
                                        <p:tgtEl>
                                          <p:spTgt spid="73739"/>
                                        </p:tgtEl>
                                      </p:cBhvr>
                                    </p:animEffect>
                                  </p:childTnLst>
                                </p:cTn>
                              </p:par>
                              <p:par>
                                <p:cTn id="20" presetID="22" presetClass="entr" presetSubtype="4" fill="hold" nodeType="withEffect">
                                  <p:stCondLst>
                                    <p:cond delay="0"/>
                                  </p:stCondLst>
                                  <p:childTnLst>
                                    <p:set>
                                      <p:cBhvr>
                                        <p:cTn id="21" dur="1" fill="hold">
                                          <p:stCondLst>
                                            <p:cond delay="0"/>
                                          </p:stCondLst>
                                        </p:cTn>
                                        <p:tgtEl>
                                          <p:spTgt spid="73740"/>
                                        </p:tgtEl>
                                        <p:attrNameLst>
                                          <p:attrName>style.visibility</p:attrName>
                                        </p:attrNameLst>
                                      </p:cBhvr>
                                      <p:to>
                                        <p:strVal val="visible"/>
                                      </p:to>
                                    </p:set>
                                    <p:animEffect transition="in" filter="wipe(down)">
                                      <p:cBhvr>
                                        <p:cTn id="22" dur="500"/>
                                        <p:tgtEl>
                                          <p:spTgt spid="73740"/>
                                        </p:tgtEl>
                                      </p:cBhvr>
                                    </p:animEffect>
                                  </p:childTnLst>
                                </p:cTn>
                              </p:par>
                              <p:par>
                                <p:cTn id="23" presetID="22" presetClass="entr" presetSubtype="4" fill="hold" nodeType="withEffect">
                                  <p:stCondLst>
                                    <p:cond delay="0"/>
                                  </p:stCondLst>
                                  <p:childTnLst>
                                    <p:set>
                                      <p:cBhvr>
                                        <p:cTn id="24" dur="1" fill="hold">
                                          <p:stCondLst>
                                            <p:cond delay="0"/>
                                          </p:stCondLst>
                                        </p:cTn>
                                        <p:tgtEl>
                                          <p:spTgt spid="73741"/>
                                        </p:tgtEl>
                                        <p:attrNameLst>
                                          <p:attrName>style.visibility</p:attrName>
                                        </p:attrNameLst>
                                      </p:cBhvr>
                                      <p:to>
                                        <p:strVal val="visible"/>
                                      </p:to>
                                    </p:set>
                                    <p:animEffect transition="in" filter="wipe(down)">
                                      <p:cBhvr>
                                        <p:cTn id="25" dur="500"/>
                                        <p:tgtEl>
                                          <p:spTgt spid="73741"/>
                                        </p:tgtEl>
                                      </p:cBhvr>
                                    </p:animEffect>
                                  </p:childTnLst>
                                </p:cTn>
                              </p:par>
                              <p:par>
                                <p:cTn id="26" presetID="22" presetClass="entr" presetSubtype="4" fill="hold" nodeType="withEffect">
                                  <p:stCondLst>
                                    <p:cond delay="0"/>
                                  </p:stCondLst>
                                  <p:childTnLst>
                                    <p:set>
                                      <p:cBhvr>
                                        <p:cTn id="27" dur="1" fill="hold">
                                          <p:stCondLst>
                                            <p:cond delay="0"/>
                                          </p:stCondLst>
                                        </p:cTn>
                                        <p:tgtEl>
                                          <p:spTgt spid="73742"/>
                                        </p:tgtEl>
                                        <p:attrNameLst>
                                          <p:attrName>style.visibility</p:attrName>
                                        </p:attrNameLst>
                                      </p:cBhvr>
                                      <p:to>
                                        <p:strVal val="visible"/>
                                      </p:to>
                                    </p:set>
                                    <p:animEffect transition="in" filter="wipe(down)">
                                      <p:cBhvr>
                                        <p:cTn id="28" dur="500"/>
                                        <p:tgtEl>
                                          <p:spTgt spid="73742"/>
                                        </p:tgtEl>
                                      </p:cBhvr>
                                    </p:animEffect>
                                  </p:childTnLst>
                                </p:cTn>
                              </p:par>
                              <p:par>
                                <p:cTn id="29" presetID="22" presetClass="entr" presetSubtype="4" fill="hold" nodeType="withEffect">
                                  <p:stCondLst>
                                    <p:cond delay="0"/>
                                  </p:stCondLst>
                                  <p:childTnLst>
                                    <p:set>
                                      <p:cBhvr>
                                        <p:cTn id="30" dur="1" fill="hold">
                                          <p:stCondLst>
                                            <p:cond delay="0"/>
                                          </p:stCondLst>
                                        </p:cTn>
                                        <p:tgtEl>
                                          <p:spTgt spid="73743"/>
                                        </p:tgtEl>
                                        <p:attrNameLst>
                                          <p:attrName>style.visibility</p:attrName>
                                        </p:attrNameLst>
                                      </p:cBhvr>
                                      <p:to>
                                        <p:strVal val="visible"/>
                                      </p:to>
                                    </p:set>
                                    <p:animEffect transition="in" filter="wipe(down)">
                                      <p:cBhvr>
                                        <p:cTn id="31" dur="500"/>
                                        <p:tgtEl>
                                          <p:spTgt spid="73743"/>
                                        </p:tgtEl>
                                      </p:cBhvr>
                                    </p:animEffect>
                                  </p:childTnLst>
                                </p:cTn>
                              </p:par>
                              <p:par>
                                <p:cTn id="32" presetID="22" presetClass="entr" presetSubtype="4" fill="hold" nodeType="withEffect">
                                  <p:stCondLst>
                                    <p:cond delay="0"/>
                                  </p:stCondLst>
                                  <p:childTnLst>
                                    <p:set>
                                      <p:cBhvr>
                                        <p:cTn id="33" dur="1" fill="hold">
                                          <p:stCondLst>
                                            <p:cond delay="0"/>
                                          </p:stCondLst>
                                        </p:cTn>
                                        <p:tgtEl>
                                          <p:spTgt spid="73744"/>
                                        </p:tgtEl>
                                        <p:attrNameLst>
                                          <p:attrName>style.visibility</p:attrName>
                                        </p:attrNameLst>
                                      </p:cBhvr>
                                      <p:to>
                                        <p:strVal val="visible"/>
                                      </p:to>
                                    </p:set>
                                    <p:animEffect transition="in" filter="wipe(down)">
                                      <p:cBhvr>
                                        <p:cTn id="34" dur="500"/>
                                        <p:tgtEl>
                                          <p:spTgt spid="73744"/>
                                        </p:tgtEl>
                                      </p:cBhvr>
                                    </p:animEffect>
                                  </p:childTnLst>
                                </p:cTn>
                              </p:par>
                              <p:par>
                                <p:cTn id="35" presetID="22" presetClass="entr" presetSubtype="4" fill="hold" nodeType="withEffect">
                                  <p:stCondLst>
                                    <p:cond delay="0"/>
                                  </p:stCondLst>
                                  <p:childTnLst>
                                    <p:set>
                                      <p:cBhvr>
                                        <p:cTn id="36" dur="1" fill="hold">
                                          <p:stCondLst>
                                            <p:cond delay="0"/>
                                          </p:stCondLst>
                                        </p:cTn>
                                        <p:tgtEl>
                                          <p:spTgt spid="73745"/>
                                        </p:tgtEl>
                                        <p:attrNameLst>
                                          <p:attrName>style.visibility</p:attrName>
                                        </p:attrNameLst>
                                      </p:cBhvr>
                                      <p:to>
                                        <p:strVal val="visible"/>
                                      </p:to>
                                    </p:set>
                                    <p:animEffect transition="in" filter="wipe(down)">
                                      <p:cBhvr>
                                        <p:cTn id="37" dur="500"/>
                                        <p:tgtEl>
                                          <p:spTgt spid="737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55065" y="1230680"/>
            <a:ext cx="3661580" cy="523220"/>
          </a:xfrm>
          <a:prstGeom prst="rect">
            <a:avLst/>
          </a:prstGeom>
          <a:noFill/>
        </p:spPr>
        <p:txBody>
          <a:bodyPr wrap="none" rtlCol="0">
            <a:spAutoFit/>
          </a:bodyPr>
          <a:lstStyle/>
          <a:p>
            <a:r>
              <a:rPr lang="en-US" sz="2800" b="1" dirty="0" smtClean="0">
                <a:latin typeface="Arial-SGK-TV" pitchFamily="2" charset="0"/>
                <a:cs typeface="Arial-SGK-TV" pitchFamily="2" charset="0"/>
              </a:rPr>
              <a:t>Tôi là học sinh lớp 1</a:t>
            </a:r>
            <a:endParaRPr lang="en-US" sz="2800" b="1" dirty="0">
              <a:latin typeface="Arial-SGK-TV" pitchFamily="2" charset="0"/>
              <a:cs typeface="Arial-SGK-TV" pitchFamily="2" charset="0"/>
            </a:endParaRP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6771" y="992101"/>
            <a:ext cx="2260600" cy="481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304800" y="1805441"/>
            <a:ext cx="7118523" cy="2939266"/>
          </a:xfrm>
          <a:prstGeom prst="rect">
            <a:avLst/>
          </a:prstGeom>
          <a:noFill/>
        </p:spPr>
        <p:txBody>
          <a:bodyPr wrap="square" rtlCol="0">
            <a:spAutoFit/>
          </a:bodyPr>
          <a:lstStyle/>
          <a:p>
            <a:pPr algn="just"/>
            <a:r>
              <a:rPr lang="en-US" sz="2400" dirty="0" smtClean="0">
                <a:latin typeface="Arial-SGK-TV" pitchFamily="2" charset="0"/>
                <a:cs typeface="Arial-SGK-TV" pitchFamily="2" charset="0"/>
              </a:rPr>
              <a:t>      </a:t>
            </a:r>
            <a:r>
              <a:rPr lang="en-US" sz="2300" dirty="0" smtClean="0">
                <a:latin typeface="Arial-SGK-TV" pitchFamily="2" charset="0"/>
                <a:cs typeface="Arial-SGK-TV" pitchFamily="2" charset="0"/>
              </a:rPr>
              <a:t>Tôi tên là Nam, học sinh lớp 1A, Trường Tiểu học Lê Quý Đôn. Ngày đầu đi học, mặc bộ đồng phục  của trường, tôi hãnh diện lắm.</a:t>
            </a:r>
          </a:p>
          <a:p>
            <a:pPr algn="just"/>
            <a:r>
              <a:rPr lang="en-US" sz="2300" dirty="0">
                <a:latin typeface="Arial-SGK-TV" pitchFamily="2" charset="0"/>
                <a:cs typeface="Arial-SGK-TV" pitchFamily="2" charset="0"/>
              </a:rPr>
              <a:t> </a:t>
            </a:r>
            <a:r>
              <a:rPr lang="en-US" sz="2300" dirty="0" smtClean="0">
                <a:latin typeface="Arial-SGK-TV" pitchFamily="2" charset="0"/>
                <a:cs typeface="Arial-SGK-TV" pitchFamily="2" charset="0"/>
              </a:rPr>
              <a:t>     Hồi đầu năm học, tôi mới học chữ cái. Thế mà bây giờ, tôi đã đọc được truyện tranh. Tôi còn biết làm toán nữa. Tôi có thêm nhiều bạn mới.</a:t>
            </a:r>
          </a:p>
          <a:p>
            <a:pPr algn="just"/>
            <a:r>
              <a:rPr lang="en-US" sz="2300" dirty="0">
                <a:latin typeface="Arial-SGK-TV" pitchFamily="2" charset="0"/>
                <a:cs typeface="Arial-SGK-TV" pitchFamily="2" charset="0"/>
              </a:rPr>
              <a:t> </a:t>
            </a:r>
            <a:r>
              <a:rPr lang="en-US" sz="2300" dirty="0" smtClean="0">
                <a:latin typeface="Arial-SGK-TV" pitchFamily="2" charset="0"/>
                <a:cs typeface="Arial-SGK-TV" pitchFamily="2" charset="0"/>
              </a:rPr>
              <a:t>     Ai cũng bảo từ khi đi học, tôi chững chạc hẳn lên.</a:t>
            </a:r>
          </a:p>
          <a:p>
            <a:pPr algn="just"/>
            <a:r>
              <a:rPr lang="en-US" sz="2300" dirty="0">
                <a:latin typeface="Arial-SGK-TV" pitchFamily="2" charset="0"/>
                <a:cs typeface="Arial-SGK-TV" pitchFamily="2" charset="0"/>
              </a:rPr>
              <a:t>	</a:t>
            </a:r>
            <a:r>
              <a:rPr lang="en-US" sz="2300" dirty="0" smtClean="0">
                <a:latin typeface="Arial-SGK-TV" pitchFamily="2" charset="0"/>
                <a:cs typeface="Arial-SGK-TV" pitchFamily="2" charset="0"/>
              </a:rPr>
              <a:t>				    </a:t>
            </a:r>
            <a:r>
              <a:rPr lang="en-US" sz="2000" i="1" dirty="0" smtClean="0">
                <a:latin typeface="Arial-SGK-TV" pitchFamily="2" charset="0"/>
                <a:cs typeface="Arial-SGK-TV" pitchFamily="2" charset="0"/>
              </a:rPr>
              <a:t>(Trung Sơn)</a:t>
            </a:r>
            <a:endParaRPr lang="en-US" sz="2000" i="1" dirty="0">
              <a:latin typeface="Arial-SGK-TV" pitchFamily="2" charset="0"/>
              <a:cs typeface="Arial-SGK-TV" pitchFamily="2" charset="0"/>
            </a:endParaRPr>
          </a:p>
        </p:txBody>
      </p:sp>
      <p:sp>
        <p:nvSpPr>
          <p:cNvPr id="19" name="TextBox 18"/>
          <p:cNvSpPr txBox="1"/>
          <p:nvPr/>
        </p:nvSpPr>
        <p:spPr>
          <a:xfrm>
            <a:off x="526593" y="5105400"/>
            <a:ext cx="7118523" cy="1169551"/>
          </a:xfrm>
          <a:prstGeom prst="rect">
            <a:avLst/>
          </a:prstGeom>
          <a:noFill/>
        </p:spPr>
        <p:txBody>
          <a:bodyPr wrap="square" rtlCol="0">
            <a:spAutoFit/>
          </a:bodyPr>
          <a:lstStyle/>
          <a:p>
            <a:pPr algn="just"/>
            <a:r>
              <a:rPr lang="en-US" sz="2400" dirty="0" smtClean="0">
                <a:solidFill>
                  <a:srgbClr val="FF0000"/>
                </a:solidFill>
                <a:latin typeface="Arial-SGK-TV" pitchFamily="2" charset="0"/>
                <a:cs typeface="Arial-SGK-TV" pitchFamily="2" charset="0"/>
              </a:rPr>
              <a:t>      </a:t>
            </a:r>
            <a:r>
              <a:rPr lang="en-US" sz="2300" dirty="0" smtClean="0">
                <a:solidFill>
                  <a:srgbClr val="FF0000"/>
                </a:solidFill>
                <a:latin typeface="Arial-SGK-TV" pitchFamily="2" charset="0"/>
                <a:cs typeface="Arial-SGK-TV" pitchFamily="2" charset="0"/>
              </a:rPr>
              <a:t>Tôi tên là Nam, học sinh lớp 1A, Trường Tiểu học Lê Quý Đôn. Ngày đầu đi học, mặc bộ đồng phục  của trường, tôi hãnh diện lắm.</a:t>
            </a:r>
          </a:p>
        </p:txBody>
      </p:sp>
    </p:spTree>
    <p:extLst>
      <p:ext uri="{BB962C8B-B14F-4D97-AF65-F5344CB8AC3E}">
        <p14:creationId xmlns:p14="http://schemas.microsoft.com/office/powerpoint/2010/main" val="3282815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9"/>
                                        </p:tgtEl>
                                      </p:cBhvr>
                                    </p:animEffect>
                                    <p:set>
                                      <p:cBhvr>
                                        <p:cTn id="12"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183977" y="1847165"/>
            <a:ext cx="87757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a:solidFill>
                  <a:schemeClr val="tx1"/>
                </a:solidFill>
                <a:latin typeface="Arial" pitchFamily="34" charset="0"/>
              </a:defRPr>
            </a:lvl1pPr>
            <a:lvl2pPr marL="742950" indent="-285750">
              <a:defRPr sz="900">
                <a:solidFill>
                  <a:schemeClr val="tx1"/>
                </a:solidFill>
                <a:latin typeface="Arial" pitchFamily="34" charset="0"/>
              </a:defRPr>
            </a:lvl2pPr>
            <a:lvl3pPr marL="1143000" indent="-228600">
              <a:defRPr sz="900">
                <a:solidFill>
                  <a:schemeClr val="tx1"/>
                </a:solidFill>
                <a:latin typeface="Arial" pitchFamily="34" charset="0"/>
              </a:defRPr>
            </a:lvl3pPr>
            <a:lvl4pPr marL="1600200" indent="-228600">
              <a:defRPr sz="900">
                <a:solidFill>
                  <a:schemeClr val="tx1"/>
                </a:solidFill>
                <a:latin typeface="Arial" pitchFamily="34" charset="0"/>
              </a:defRPr>
            </a:lvl4pPr>
            <a:lvl5pPr marL="2057400" indent="-228600">
              <a:defRPr sz="900">
                <a:solidFill>
                  <a:schemeClr val="tx1"/>
                </a:solidFill>
                <a:latin typeface="Arial" pitchFamily="34" charset="0"/>
              </a:defRPr>
            </a:lvl5pPr>
            <a:lvl6pPr marL="2514600" indent="-228600" eaLnBrk="0" fontAlgn="base" hangingPunct="0">
              <a:spcBef>
                <a:spcPct val="0"/>
              </a:spcBef>
              <a:spcAft>
                <a:spcPct val="0"/>
              </a:spcAft>
              <a:defRPr sz="900">
                <a:solidFill>
                  <a:schemeClr val="tx1"/>
                </a:solidFill>
                <a:latin typeface="Arial" pitchFamily="34" charset="0"/>
              </a:defRPr>
            </a:lvl6pPr>
            <a:lvl7pPr marL="2971800" indent="-228600" eaLnBrk="0" fontAlgn="base" hangingPunct="0">
              <a:spcBef>
                <a:spcPct val="0"/>
              </a:spcBef>
              <a:spcAft>
                <a:spcPct val="0"/>
              </a:spcAft>
              <a:defRPr sz="900">
                <a:solidFill>
                  <a:schemeClr val="tx1"/>
                </a:solidFill>
                <a:latin typeface="Arial" pitchFamily="34" charset="0"/>
              </a:defRPr>
            </a:lvl7pPr>
            <a:lvl8pPr marL="3429000" indent="-228600" eaLnBrk="0" fontAlgn="base" hangingPunct="0">
              <a:spcBef>
                <a:spcPct val="0"/>
              </a:spcBef>
              <a:spcAft>
                <a:spcPct val="0"/>
              </a:spcAft>
              <a:defRPr sz="900">
                <a:solidFill>
                  <a:schemeClr val="tx1"/>
                </a:solidFill>
                <a:latin typeface="Arial" pitchFamily="34" charset="0"/>
              </a:defRPr>
            </a:lvl8pPr>
            <a:lvl9pPr marL="3886200" indent="-228600" eaLnBrk="0" fontAlgn="base" hangingPunct="0">
              <a:spcBef>
                <a:spcPct val="0"/>
              </a:spcBef>
              <a:spcAft>
                <a:spcPct val="0"/>
              </a:spcAft>
              <a:defRPr sz="900">
                <a:solidFill>
                  <a:schemeClr val="tx1"/>
                </a:solidFill>
                <a:latin typeface="Arial" pitchFamily="34" charset="0"/>
              </a:defRPr>
            </a:lvl9pPr>
          </a:lstStyle>
          <a:p>
            <a:pPr algn="ctr" eaLnBrk="1" hangingPunct="1">
              <a:spcBef>
                <a:spcPct val="50000"/>
              </a:spcBef>
            </a:pPr>
            <a:r>
              <a:rPr lang="en-US" altLang="en-US" sz="3600" b="1" dirty="0" smtClean="0">
                <a:solidFill>
                  <a:srgbClr val="7030A0"/>
                </a:solidFill>
              </a:rPr>
              <a:t>TIẾT 2</a:t>
            </a:r>
            <a:endParaRPr lang="en-US" altLang="en-US" sz="3600" b="1" dirty="0">
              <a:solidFill>
                <a:srgbClr val="7030A0"/>
              </a:solidFill>
            </a:endParaRPr>
          </a:p>
        </p:txBody>
      </p:sp>
    </p:spTree>
    <p:extLst>
      <p:ext uri="{BB962C8B-B14F-4D97-AF65-F5344CB8AC3E}">
        <p14:creationId xmlns:p14="http://schemas.microsoft.com/office/powerpoint/2010/main" val="12733955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ột số khó khăn của các gia đình khi lắp đặt thang má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24400"/>
            <a:ext cx="3085884" cy="2133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371600" y="1981200"/>
            <a:ext cx="6599785" cy="523220"/>
          </a:xfrm>
          <a:prstGeom prst="rect">
            <a:avLst/>
          </a:prstGeom>
          <a:noFill/>
        </p:spPr>
        <p:txBody>
          <a:bodyPr wrap="square" rtlCol="0">
            <a:spAutoFit/>
          </a:bodyPr>
          <a:lstStyle/>
          <a:p>
            <a:r>
              <a:rPr lang="en-US" sz="2800" dirty="0" smtClean="0">
                <a:latin typeface="Arial-SGK-TV" pitchFamily="2" charset="0"/>
                <a:cs typeface="Arial-SGK-TV" pitchFamily="2" charset="0"/>
              </a:rPr>
              <a:t>a. Bạn Nam học lớp mấy? Trường nào?</a:t>
            </a:r>
            <a:endParaRPr lang="en-US" sz="2800" dirty="0">
              <a:latin typeface="Arial-SGK-TV" pitchFamily="2" charset="0"/>
              <a:cs typeface="Arial-SGK-TV" pitchFamily="2" charset="0"/>
            </a:endParaRPr>
          </a:p>
        </p:txBody>
      </p:sp>
      <p:sp>
        <p:nvSpPr>
          <p:cNvPr id="8" name="TextBox 7"/>
          <p:cNvSpPr txBox="1"/>
          <p:nvPr/>
        </p:nvSpPr>
        <p:spPr>
          <a:xfrm>
            <a:off x="514350" y="1981200"/>
            <a:ext cx="7943850" cy="523220"/>
          </a:xfrm>
          <a:prstGeom prst="rect">
            <a:avLst/>
          </a:prstGeom>
          <a:noFill/>
        </p:spPr>
        <p:txBody>
          <a:bodyPr wrap="square" rtlCol="0">
            <a:spAutoFit/>
          </a:bodyPr>
          <a:lstStyle/>
          <a:p>
            <a:r>
              <a:rPr lang="en-US" sz="2800" dirty="0">
                <a:latin typeface="Arial-SGK-TV" pitchFamily="2" charset="0"/>
                <a:cs typeface="Arial-SGK-TV" pitchFamily="2" charset="0"/>
              </a:rPr>
              <a:t>Ngày đầu đi học bạn Nam </a:t>
            </a:r>
            <a:r>
              <a:rPr lang="en-US" sz="2800" dirty="0" smtClean="0">
                <a:latin typeface="Arial-SGK-TV" pitchFamily="2" charset="0"/>
                <a:cs typeface="Arial-SGK-TV" pitchFamily="2" charset="0"/>
              </a:rPr>
              <a:t>mặc bộ quần áo </a:t>
            </a:r>
            <a:r>
              <a:rPr lang="en-US" sz="2800" dirty="0">
                <a:latin typeface="Arial-SGK-TV" pitchFamily="2" charset="0"/>
                <a:cs typeface="Arial-SGK-TV" pitchFamily="2" charset="0"/>
              </a:rPr>
              <a:t>nào</a:t>
            </a:r>
            <a:r>
              <a:rPr lang="en-US" sz="2800" dirty="0" smtClean="0">
                <a:latin typeface="Arial-SGK-TV" pitchFamily="2" charset="0"/>
                <a:cs typeface="Arial-SGK-TV" pitchFamily="2" charset="0"/>
              </a:rPr>
              <a:t>?</a:t>
            </a:r>
            <a:endParaRPr lang="en-US" sz="2800" dirty="0">
              <a:latin typeface="Arial-SGK-TV" pitchFamily="2" charset="0"/>
              <a:cs typeface="Arial-SGK-TV" pitchFamily="2" charset="0"/>
            </a:endParaRPr>
          </a:p>
        </p:txBody>
      </p:sp>
      <p:sp>
        <p:nvSpPr>
          <p:cNvPr id="6" name="TextBox 5"/>
          <p:cNvSpPr txBox="1"/>
          <p:nvPr/>
        </p:nvSpPr>
        <p:spPr>
          <a:xfrm>
            <a:off x="2971800" y="2905125"/>
            <a:ext cx="2647950" cy="523220"/>
          </a:xfrm>
          <a:prstGeom prst="rect">
            <a:avLst/>
          </a:prstGeom>
          <a:noFill/>
        </p:spPr>
        <p:txBody>
          <a:bodyPr wrap="square" rtlCol="0">
            <a:spAutoFit/>
          </a:bodyPr>
          <a:lstStyle/>
          <a:p>
            <a:r>
              <a:rPr lang="en-US" sz="2800" dirty="0" smtClean="0">
                <a:solidFill>
                  <a:srgbClr val="0000FF"/>
                </a:solidFill>
                <a:latin typeface="Arial-SGK-TV" pitchFamily="2" charset="0"/>
                <a:cs typeface="Arial-SGK-TV" pitchFamily="2" charset="0"/>
              </a:rPr>
              <a:t>=&gt; </a:t>
            </a:r>
            <a:r>
              <a:rPr lang="en-US" sz="2800" dirty="0" smtClean="0">
                <a:solidFill>
                  <a:srgbClr val="FF0000"/>
                </a:solidFill>
                <a:latin typeface="Arial-SGK-TV" pitchFamily="2" charset="0"/>
                <a:cs typeface="Arial-SGK-TV" pitchFamily="2" charset="0"/>
              </a:rPr>
              <a:t>đồng phục</a:t>
            </a:r>
            <a:endParaRPr lang="en-US" sz="2800" dirty="0">
              <a:solidFill>
                <a:srgbClr val="FF0000"/>
              </a:solidFill>
              <a:latin typeface="Arial-SGK-TV" pitchFamily="2" charset="0"/>
              <a:cs typeface="Arial-SGK-TV" pitchFamily="2" charset="0"/>
            </a:endParaRPr>
          </a:p>
        </p:txBody>
      </p:sp>
      <p:sp>
        <p:nvSpPr>
          <p:cNvPr id="10" name="TextBox 9"/>
          <p:cNvSpPr txBox="1"/>
          <p:nvPr/>
        </p:nvSpPr>
        <p:spPr>
          <a:xfrm>
            <a:off x="609600" y="1981200"/>
            <a:ext cx="8077200" cy="954107"/>
          </a:xfrm>
          <a:prstGeom prst="rect">
            <a:avLst/>
          </a:prstGeom>
          <a:noFill/>
        </p:spPr>
        <p:txBody>
          <a:bodyPr wrap="square" rtlCol="0">
            <a:spAutoFit/>
          </a:bodyPr>
          <a:lstStyle/>
          <a:p>
            <a:r>
              <a:rPr lang="en-US" sz="2800" dirty="0" smtClean="0">
                <a:latin typeface="Arial-SGK-TV" pitchFamily="2" charset="0"/>
                <a:cs typeface="Arial-SGK-TV" pitchFamily="2" charset="0"/>
              </a:rPr>
              <a:t>     Khi </a:t>
            </a:r>
            <a:r>
              <a:rPr lang="en-US" sz="2800" dirty="0">
                <a:latin typeface="Arial-SGK-TV" pitchFamily="2" charset="0"/>
                <a:cs typeface="Arial-SGK-TV" pitchFamily="2" charset="0"/>
              </a:rPr>
              <a:t>mặc bộ đồng phục của trường Nam cảm thấy </a:t>
            </a:r>
            <a:r>
              <a:rPr lang="en-US" sz="2800" dirty="0" smtClean="0">
                <a:latin typeface="Arial-SGK-TV" pitchFamily="2" charset="0"/>
                <a:cs typeface="Arial-SGK-TV" pitchFamily="2" charset="0"/>
              </a:rPr>
              <a:t>như thế nào?</a:t>
            </a:r>
            <a:endParaRPr lang="en-US" sz="2800" dirty="0">
              <a:latin typeface="Arial-SGK-TV" pitchFamily="2" charset="0"/>
              <a:cs typeface="Arial-SGK-TV" pitchFamily="2" charset="0"/>
            </a:endParaRPr>
          </a:p>
        </p:txBody>
      </p:sp>
      <p:sp>
        <p:nvSpPr>
          <p:cNvPr id="12" name="TextBox 11"/>
          <p:cNvSpPr txBox="1"/>
          <p:nvPr/>
        </p:nvSpPr>
        <p:spPr>
          <a:xfrm>
            <a:off x="2971800" y="3200400"/>
            <a:ext cx="2647950" cy="523220"/>
          </a:xfrm>
          <a:prstGeom prst="rect">
            <a:avLst/>
          </a:prstGeom>
          <a:noFill/>
        </p:spPr>
        <p:txBody>
          <a:bodyPr wrap="square" rtlCol="0">
            <a:spAutoFit/>
          </a:bodyPr>
          <a:lstStyle/>
          <a:p>
            <a:r>
              <a:rPr lang="en-US" sz="2800" dirty="0" smtClean="0">
                <a:solidFill>
                  <a:srgbClr val="0000FF"/>
                </a:solidFill>
                <a:latin typeface="Arial-SGK-TV" pitchFamily="2" charset="0"/>
                <a:cs typeface="Arial-SGK-TV" pitchFamily="2" charset="0"/>
              </a:rPr>
              <a:t>=&gt; </a:t>
            </a:r>
            <a:r>
              <a:rPr lang="en-US" sz="2800" dirty="0">
                <a:solidFill>
                  <a:srgbClr val="FF0000"/>
                </a:solidFill>
                <a:latin typeface="Arial-SGK-TV" pitchFamily="2" charset="0"/>
                <a:cs typeface="Arial-SGK-TV" pitchFamily="2" charset="0"/>
              </a:rPr>
              <a:t>h</a:t>
            </a:r>
            <a:r>
              <a:rPr lang="en-US" sz="2800" dirty="0" smtClean="0">
                <a:solidFill>
                  <a:srgbClr val="FF0000"/>
                </a:solidFill>
                <a:latin typeface="Arial-SGK-TV" pitchFamily="2" charset="0"/>
                <a:cs typeface="Arial-SGK-TV" pitchFamily="2" charset="0"/>
              </a:rPr>
              <a:t>ãnh diện</a:t>
            </a:r>
            <a:endParaRPr lang="en-US" sz="2800" dirty="0">
              <a:solidFill>
                <a:srgbClr val="FF0000"/>
              </a:solidFill>
              <a:latin typeface="Arial-SGK-TV" pitchFamily="2" charset="0"/>
              <a:cs typeface="Arial-SGK-TV" pitchFamily="2" charset="0"/>
            </a:endParaRPr>
          </a:p>
        </p:txBody>
      </p:sp>
      <p:sp>
        <p:nvSpPr>
          <p:cNvPr id="13" name="TextBox 12"/>
          <p:cNvSpPr txBox="1"/>
          <p:nvPr/>
        </p:nvSpPr>
        <p:spPr>
          <a:xfrm>
            <a:off x="1371600" y="1971675"/>
            <a:ext cx="6324600" cy="523220"/>
          </a:xfrm>
          <a:prstGeom prst="rect">
            <a:avLst/>
          </a:prstGeom>
          <a:noFill/>
        </p:spPr>
        <p:txBody>
          <a:bodyPr wrap="square" rtlCol="0">
            <a:spAutoFit/>
          </a:bodyPr>
          <a:lstStyle/>
          <a:p>
            <a:r>
              <a:rPr lang="en-US" sz="2800" dirty="0" smtClean="0">
                <a:latin typeface="Arial-SGK-TV" pitchFamily="2" charset="0"/>
                <a:cs typeface="Arial-SGK-TV" pitchFamily="2" charset="0"/>
              </a:rPr>
              <a:t>     </a:t>
            </a:r>
            <a:r>
              <a:rPr lang="en-US" sz="2800" dirty="0">
                <a:latin typeface="Arial-SGK-TV" pitchFamily="2" charset="0"/>
                <a:cs typeface="Arial-SGK-TV" pitchFamily="2" charset="0"/>
              </a:rPr>
              <a:t>b. Hồi đầu năm, Nam học gì?</a:t>
            </a:r>
          </a:p>
        </p:txBody>
      </p:sp>
      <p:sp>
        <p:nvSpPr>
          <p:cNvPr id="14" name="TextBox 13"/>
          <p:cNvSpPr txBox="1"/>
          <p:nvPr/>
        </p:nvSpPr>
        <p:spPr>
          <a:xfrm>
            <a:off x="1362075" y="1981200"/>
            <a:ext cx="6324600" cy="523220"/>
          </a:xfrm>
          <a:prstGeom prst="rect">
            <a:avLst/>
          </a:prstGeom>
          <a:noFill/>
        </p:spPr>
        <p:txBody>
          <a:bodyPr wrap="square" rtlCol="0">
            <a:spAutoFit/>
          </a:bodyPr>
          <a:lstStyle/>
          <a:p>
            <a:r>
              <a:rPr lang="en-US" sz="2800" dirty="0" smtClean="0">
                <a:latin typeface="Arial-SGK-TV" pitchFamily="2" charset="0"/>
                <a:cs typeface="Arial-SGK-TV" pitchFamily="2" charset="0"/>
              </a:rPr>
              <a:t>     </a:t>
            </a:r>
            <a:r>
              <a:rPr lang="en-US" sz="2800" dirty="0">
                <a:latin typeface="Arial-SGK-TV" pitchFamily="2" charset="0"/>
                <a:cs typeface="Arial-SGK-TV" pitchFamily="2" charset="0"/>
              </a:rPr>
              <a:t>c. Bây giờ, Nam biết làm gì?</a:t>
            </a:r>
          </a:p>
        </p:txBody>
      </p:sp>
      <p:sp>
        <p:nvSpPr>
          <p:cNvPr id="15" name="TextBox 14"/>
          <p:cNvSpPr txBox="1"/>
          <p:nvPr/>
        </p:nvSpPr>
        <p:spPr>
          <a:xfrm>
            <a:off x="514350" y="1981200"/>
            <a:ext cx="7686675" cy="954107"/>
          </a:xfrm>
          <a:prstGeom prst="rect">
            <a:avLst/>
          </a:prstGeom>
          <a:noFill/>
        </p:spPr>
        <p:txBody>
          <a:bodyPr wrap="square" rtlCol="0">
            <a:spAutoFit/>
          </a:bodyPr>
          <a:lstStyle/>
          <a:p>
            <a:r>
              <a:rPr lang="en-US" sz="2800" dirty="0" smtClean="0">
                <a:latin typeface="Arial-SGK-TV" pitchFamily="2" charset="0"/>
                <a:cs typeface="Arial-SGK-TV" pitchFamily="2" charset="0"/>
              </a:rPr>
              <a:t>     </a:t>
            </a:r>
            <a:r>
              <a:rPr lang="en-US" sz="2800" dirty="0">
                <a:latin typeface="Arial-SGK-TV" pitchFamily="2" charset="0"/>
                <a:cs typeface="Arial-SGK-TV" pitchFamily="2" charset="0"/>
              </a:rPr>
              <a:t>Từ khi đi học, mọi người thấy Nam </a:t>
            </a:r>
            <a:r>
              <a:rPr lang="en-US" sz="2800" dirty="0" smtClean="0">
                <a:latin typeface="Arial-SGK-TV" pitchFamily="2" charset="0"/>
                <a:cs typeface="Arial-SGK-TV" pitchFamily="2" charset="0"/>
              </a:rPr>
              <a:t>như thế nào?</a:t>
            </a:r>
            <a:endParaRPr lang="en-US" sz="2800" dirty="0">
              <a:latin typeface="Arial-SGK-TV" pitchFamily="2" charset="0"/>
              <a:cs typeface="Arial-SGK-TV" pitchFamily="2" charset="0"/>
            </a:endParaRPr>
          </a:p>
        </p:txBody>
      </p:sp>
      <p:sp>
        <p:nvSpPr>
          <p:cNvPr id="16" name="TextBox 15"/>
          <p:cNvSpPr txBox="1"/>
          <p:nvPr/>
        </p:nvSpPr>
        <p:spPr>
          <a:xfrm>
            <a:off x="2971800" y="3209925"/>
            <a:ext cx="2647950" cy="523220"/>
          </a:xfrm>
          <a:prstGeom prst="rect">
            <a:avLst/>
          </a:prstGeom>
          <a:noFill/>
        </p:spPr>
        <p:txBody>
          <a:bodyPr wrap="square" rtlCol="0">
            <a:spAutoFit/>
          </a:bodyPr>
          <a:lstStyle/>
          <a:p>
            <a:r>
              <a:rPr lang="en-US" sz="2800" dirty="0" smtClean="0">
                <a:solidFill>
                  <a:srgbClr val="0000FF"/>
                </a:solidFill>
                <a:latin typeface="Arial-SGK-TV" pitchFamily="2" charset="0"/>
                <a:cs typeface="Arial-SGK-TV" pitchFamily="2" charset="0"/>
              </a:rPr>
              <a:t>=&gt; </a:t>
            </a:r>
            <a:r>
              <a:rPr lang="en-US" sz="2800" dirty="0" smtClean="0">
                <a:solidFill>
                  <a:srgbClr val="FF0000"/>
                </a:solidFill>
                <a:latin typeface="Arial-SGK-TV" pitchFamily="2" charset="0"/>
                <a:cs typeface="Arial-SGK-TV" pitchFamily="2" charset="0"/>
              </a:rPr>
              <a:t>chững chạc</a:t>
            </a:r>
            <a:endParaRPr lang="en-US" sz="2800" dirty="0">
              <a:solidFill>
                <a:srgbClr val="FF0000"/>
              </a:solidFill>
              <a:latin typeface="Arial-SGK-TV" pitchFamily="2" charset="0"/>
              <a:cs typeface="Arial-SGK-TV" pitchFamily="2" charset="0"/>
            </a:endParaRPr>
          </a:p>
        </p:txBody>
      </p:sp>
    </p:spTree>
    <p:extLst>
      <p:ext uri="{BB962C8B-B14F-4D97-AF65-F5344CB8AC3E}">
        <p14:creationId xmlns:p14="http://schemas.microsoft.com/office/powerpoint/2010/main" val="2227590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5">
                                            <p:txEl>
                                              <p:pRg st="0" end="0"/>
                                            </p:txEl>
                                          </p:spTgt>
                                        </p:tgtEl>
                                      </p:cBhvr>
                                    </p:animEffect>
                                    <p:set>
                                      <p:cBhvr>
                                        <p:cTn id="12" dur="1" fill="hold">
                                          <p:stCondLst>
                                            <p:cond delay="499"/>
                                          </p:stCondLst>
                                        </p:cTn>
                                        <p:tgtEl>
                                          <p:spTgt spid="5">
                                            <p:txEl>
                                              <p:pRg st="0" end="0"/>
                                            </p:txEl>
                                          </p:spTgt>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1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6"/>
                                        </p:tgtEl>
                                      </p:cBhvr>
                                    </p:animEffect>
                                    <p:set>
                                      <p:cBhvr>
                                        <p:cTn id="28" dur="1" fill="hold">
                                          <p:stCondLst>
                                            <p:cond delay="499"/>
                                          </p:stCondLst>
                                        </p:cTn>
                                        <p:tgtEl>
                                          <p:spTgt spid="6"/>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10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1" nodeType="clickEffect">
                                  <p:stCondLst>
                                    <p:cond delay="0"/>
                                  </p:stCondLst>
                                  <p:childTnLst>
                                    <p:animEffect transition="out" filter="fade">
                                      <p:cBhvr>
                                        <p:cTn id="40" dur="500"/>
                                        <p:tgtEl>
                                          <p:spTgt spid="10"/>
                                        </p:tgtEl>
                                      </p:cBhvr>
                                    </p:animEffect>
                                    <p:set>
                                      <p:cBhvr>
                                        <p:cTn id="41" dur="1" fill="hold">
                                          <p:stCondLst>
                                            <p:cond delay="499"/>
                                          </p:stCondLst>
                                        </p:cTn>
                                        <p:tgtEl>
                                          <p:spTgt spid="10"/>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12"/>
                                        </p:tgtEl>
                                      </p:cBhvr>
                                    </p:animEffect>
                                    <p:set>
                                      <p:cBhvr>
                                        <p:cTn id="44" dur="1" fill="hold">
                                          <p:stCondLst>
                                            <p:cond delay="499"/>
                                          </p:stCondLst>
                                        </p:cTn>
                                        <p:tgtEl>
                                          <p:spTgt spid="12"/>
                                        </p:tgtEl>
                                        <p:attrNameLst>
                                          <p:attrName>style.visibility</p:attrName>
                                        </p:attrNameLst>
                                      </p:cBhvr>
                                      <p:to>
                                        <p:strVal val="hidden"/>
                                      </p:to>
                                    </p:set>
                                  </p:childTnLst>
                                </p:cTn>
                              </p:par>
                              <p:par>
                                <p:cTn id="45" presetID="10"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13"/>
                                        </p:tgtEl>
                                      </p:cBhvr>
                                    </p:animEffect>
                                    <p:set>
                                      <p:cBhvr>
                                        <p:cTn id="52" dur="1" fill="hold">
                                          <p:stCondLst>
                                            <p:cond delay="499"/>
                                          </p:stCondLst>
                                        </p:cTn>
                                        <p:tgtEl>
                                          <p:spTgt spid="13"/>
                                        </p:tgtEl>
                                        <p:attrNameLst>
                                          <p:attrName>style.visibility</p:attrName>
                                        </p:attrNameLst>
                                      </p:cBhvr>
                                      <p:to>
                                        <p:strVal val="hidden"/>
                                      </p:to>
                                    </p:set>
                                  </p:childTnLst>
                                </p:cTn>
                              </p:par>
                              <p:par>
                                <p:cTn id="53" presetID="10" presetClass="entr" presetSubtype="0"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500"/>
                                        <p:tgtEl>
                                          <p:spTgt spid="14"/>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500"/>
                                        <p:tgtEl>
                                          <p:spTgt spid="14"/>
                                        </p:tgtEl>
                                      </p:cBhvr>
                                    </p:animEffect>
                                    <p:set>
                                      <p:cBhvr>
                                        <p:cTn id="60" dur="1" fill="hold">
                                          <p:stCondLst>
                                            <p:cond delay="499"/>
                                          </p:stCondLst>
                                        </p:cTn>
                                        <p:tgtEl>
                                          <p:spTgt spid="14"/>
                                        </p:tgtEl>
                                        <p:attrNameLst>
                                          <p:attrName>style.visibility</p:attrName>
                                        </p:attrNameLst>
                                      </p:cBhvr>
                                      <p:to>
                                        <p:strVal val="hidden"/>
                                      </p:to>
                                    </p:set>
                                  </p:childTnLst>
                                </p:cTn>
                              </p:par>
                              <p:par>
                                <p:cTn id="61" presetID="10" presetClass="entr" presetSubtype="0"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500"/>
                                        <p:tgtEl>
                                          <p:spTgt spid="15"/>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8" grpId="0"/>
      <p:bldP spid="8" grpId="1"/>
      <p:bldP spid="6" grpId="0"/>
      <p:bldP spid="6" grpId="1"/>
      <p:bldP spid="10" grpId="0"/>
      <p:bldP spid="10" grpId="1"/>
      <p:bldP spid="12" grpId="0"/>
      <p:bldP spid="12" grpId="1"/>
      <p:bldP spid="13" grpId="0"/>
      <p:bldP spid="13" grpId="1"/>
      <p:bldP spid="14" grpId="0"/>
      <p:bldP spid="14" grpId="1"/>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endParaRPr lang="en-US" smtClean="0"/>
          </a:p>
        </p:txBody>
      </p:sp>
      <p:sp>
        <p:nvSpPr>
          <p:cNvPr id="6147" name="Rectangle 3"/>
          <p:cNvSpPr>
            <a:spLocks noGrp="1" noChangeArrowheads="1"/>
          </p:cNvSpPr>
          <p:nvPr>
            <p:ph type="body" idx="1"/>
          </p:nvPr>
        </p:nvSpPr>
        <p:spPr/>
        <p:txBody>
          <a:bodyPr/>
          <a:lstStyle/>
          <a:p>
            <a:pPr eaLnBrk="1" hangingPunct="1"/>
            <a:endParaRPr lang="en-US" smtClean="0"/>
          </a:p>
        </p:txBody>
      </p:sp>
      <p:pic>
        <p:nvPicPr>
          <p:cNvPr id="6148" name="Picture 4" descr="1178508017">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97536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descr="Pla019"/>
          <p:cNvPicPr>
            <a:picLocks noChangeAspect="1" noChangeArrowheads="1"/>
          </p:cNvPicPr>
          <p:nvPr/>
        </p:nvPicPr>
        <p:blipFill>
          <a:blip r:embed="rId5">
            <a:lum bright="-6000" contrast="12000"/>
            <a:extLst>
              <a:ext uri="{28A0092B-C50C-407E-A947-70E740481C1C}">
                <a14:useLocalDpi xmlns:a14="http://schemas.microsoft.com/office/drawing/2010/main" val="0"/>
              </a:ext>
            </a:extLst>
          </a:blip>
          <a:srcRect/>
          <a:stretch>
            <a:fillRect/>
          </a:stretch>
        </p:blipFill>
        <p:spPr bwMode="auto">
          <a:xfrm>
            <a:off x="-304800" y="-228600"/>
            <a:ext cx="9753600" cy="73152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6150" name="WordArt 6"/>
          <p:cNvSpPr>
            <a:spLocks noChangeArrowheads="1" noChangeShapeType="1" noTextEdit="1"/>
          </p:cNvSpPr>
          <p:nvPr/>
        </p:nvSpPr>
        <p:spPr bwMode="auto">
          <a:xfrm>
            <a:off x="381000" y="1752600"/>
            <a:ext cx="8458200" cy="2286000"/>
          </a:xfrm>
          <a:prstGeom prst="rect">
            <a:avLst/>
          </a:prstGeom>
        </p:spPr>
        <p:txBody>
          <a:bodyPr wrap="none" fromWordArt="1">
            <a:prstTxWarp prst="textWave2">
              <a:avLst>
                <a:gd name="adj1" fmla="val 13005"/>
                <a:gd name="adj2" fmla="val 0"/>
              </a:avLst>
            </a:prstTxWarp>
          </a:bodyPr>
          <a:lstStyle/>
          <a:p>
            <a:pPr algn="ctr"/>
            <a:r>
              <a:rPr lang="en-US" sz="4800" b="1" kern="10" spc="640">
                <a:ln w="28575">
                  <a:solidFill>
                    <a:schemeClr val="accent2"/>
                  </a:solidFill>
                  <a:round/>
                  <a:headEnd/>
                  <a:tailEnd/>
                </a:ln>
                <a:solidFill>
                  <a:srgbClr val="FF0000"/>
                </a:solidFill>
                <a:effectLst>
                  <a:outerShdw dist="45791" dir="3378596" algn="ctr" rotWithShape="0">
                    <a:srgbClr val="4D4D4D">
                      <a:alpha val="79999"/>
                    </a:srgbClr>
                  </a:outerShdw>
                </a:effectLst>
                <a:latin typeface="HP001 4 hàng"/>
              </a:rPr>
              <a:t>Nghỉ giữa tiết</a:t>
            </a:r>
          </a:p>
        </p:txBody>
      </p:sp>
      <p:pic>
        <p:nvPicPr>
          <p:cNvPr id="73735" name="Picture 7"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13716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6" name="Picture 8"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32004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7" name="Picture 9"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41910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8" name="Picture 10"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33528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9" name="Picture 11"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14478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0" name="Picture 12"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12192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1" name="Picture 13"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133600" y="40386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2" name="Picture 14"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9906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3" name="Picture 15"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81000" y="25146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4" name="Picture 16"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962400" y="3048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5" name="Picture 17"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391400" y="20574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2" name="Picture 7" descr="Bellcoll"/>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791450" y="-244475"/>
            <a:ext cx="1524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3" name="Picture 7" descr="Bellcoll"/>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04800" y="-168275"/>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9211609"/>
      </p:ext>
    </p:extLst>
  </p:cSld>
  <p:clrMapOvr>
    <a:masterClrMapping/>
  </p:clrMapOvr>
  <p:transition spd="slow">
    <p:wheel spokes="8"/>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73735"/>
                                        </p:tgtEl>
                                        <p:attrNameLst>
                                          <p:attrName>style.visibility</p:attrName>
                                        </p:attrNameLst>
                                      </p:cBhvr>
                                      <p:to>
                                        <p:strVal val="visible"/>
                                      </p:to>
                                    </p:set>
                                    <p:animEffect transition="in" filter="wipe(down)">
                                      <p:cBhvr>
                                        <p:cTn id="7" dur="500"/>
                                        <p:tgtEl>
                                          <p:spTgt spid="73735"/>
                                        </p:tgtEl>
                                      </p:cBhvr>
                                    </p:animEffect>
                                  </p:childTnLst>
                                </p:cTn>
                              </p:par>
                              <p:par>
                                <p:cTn id="8" presetID="22" presetClass="entr" presetSubtype="4" fill="hold" nodeType="withEffect">
                                  <p:stCondLst>
                                    <p:cond delay="0"/>
                                  </p:stCondLst>
                                  <p:childTnLst>
                                    <p:set>
                                      <p:cBhvr>
                                        <p:cTn id="9" dur="1" fill="hold">
                                          <p:stCondLst>
                                            <p:cond delay="0"/>
                                          </p:stCondLst>
                                        </p:cTn>
                                        <p:tgtEl>
                                          <p:spTgt spid="73736"/>
                                        </p:tgtEl>
                                        <p:attrNameLst>
                                          <p:attrName>style.visibility</p:attrName>
                                        </p:attrNameLst>
                                      </p:cBhvr>
                                      <p:to>
                                        <p:strVal val="visible"/>
                                      </p:to>
                                    </p:set>
                                    <p:animEffect transition="in" filter="wipe(down)">
                                      <p:cBhvr>
                                        <p:cTn id="10" dur="500"/>
                                        <p:tgtEl>
                                          <p:spTgt spid="73736"/>
                                        </p:tgtEl>
                                      </p:cBhvr>
                                    </p:animEffect>
                                  </p:childTnLst>
                                </p:cTn>
                              </p:par>
                              <p:par>
                                <p:cTn id="11" presetID="22" presetClass="entr" presetSubtype="4" fill="hold" nodeType="withEffect">
                                  <p:stCondLst>
                                    <p:cond delay="0"/>
                                  </p:stCondLst>
                                  <p:childTnLst>
                                    <p:set>
                                      <p:cBhvr>
                                        <p:cTn id="12" dur="1" fill="hold">
                                          <p:stCondLst>
                                            <p:cond delay="0"/>
                                          </p:stCondLst>
                                        </p:cTn>
                                        <p:tgtEl>
                                          <p:spTgt spid="73737"/>
                                        </p:tgtEl>
                                        <p:attrNameLst>
                                          <p:attrName>style.visibility</p:attrName>
                                        </p:attrNameLst>
                                      </p:cBhvr>
                                      <p:to>
                                        <p:strVal val="visible"/>
                                      </p:to>
                                    </p:set>
                                    <p:animEffect transition="in" filter="wipe(down)">
                                      <p:cBhvr>
                                        <p:cTn id="13" dur="500"/>
                                        <p:tgtEl>
                                          <p:spTgt spid="73737"/>
                                        </p:tgtEl>
                                      </p:cBhvr>
                                    </p:animEffect>
                                  </p:childTnLst>
                                </p:cTn>
                              </p:par>
                              <p:par>
                                <p:cTn id="14" presetID="22" presetClass="entr" presetSubtype="4" fill="hold" nodeType="withEffect">
                                  <p:stCondLst>
                                    <p:cond delay="0"/>
                                  </p:stCondLst>
                                  <p:childTnLst>
                                    <p:set>
                                      <p:cBhvr>
                                        <p:cTn id="15" dur="1" fill="hold">
                                          <p:stCondLst>
                                            <p:cond delay="0"/>
                                          </p:stCondLst>
                                        </p:cTn>
                                        <p:tgtEl>
                                          <p:spTgt spid="73738"/>
                                        </p:tgtEl>
                                        <p:attrNameLst>
                                          <p:attrName>style.visibility</p:attrName>
                                        </p:attrNameLst>
                                      </p:cBhvr>
                                      <p:to>
                                        <p:strVal val="visible"/>
                                      </p:to>
                                    </p:set>
                                    <p:animEffect transition="in" filter="wipe(down)">
                                      <p:cBhvr>
                                        <p:cTn id="16" dur="500"/>
                                        <p:tgtEl>
                                          <p:spTgt spid="73738"/>
                                        </p:tgtEl>
                                      </p:cBhvr>
                                    </p:animEffect>
                                  </p:childTnLst>
                                </p:cTn>
                              </p:par>
                              <p:par>
                                <p:cTn id="17" presetID="22" presetClass="entr" presetSubtype="4" fill="hold" nodeType="withEffect">
                                  <p:stCondLst>
                                    <p:cond delay="0"/>
                                  </p:stCondLst>
                                  <p:childTnLst>
                                    <p:set>
                                      <p:cBhvr>
                                        <p:cTn id="18" dur="1" fill="hold">
                                          <p:stCondLst>
                                            <p:cond delay="0"/>
                                          </p:stCondLst>
                                        </p:cTn>
                                        <p:tgtEl>
                                          <p:spTgt spid="73739"/>
                                        </p:tgtEl>
                                        <p:attrNameLst>
                                          <p:attrName>style.visibility</p:attrName>
                                        </p:attrNameLst>
                                      </p:cBhvr>
                                      <p:to>
                                        <p:strVal val="visible"/>
                                      </p:to>
                                    </p:set>
                                    <p:animEffect transition="in" filter="wipe(down)">
                                      <p:cBhvr>
                                        <p:cTn id="19" dur="500"/>
                                        <p:tgtEl>
                                          <p:spTgt spid="73739"/>
                                        </p:tgtEl>
                                      </p:cBhvr>
                                    </p:animEffect>
                                  </p:childTnLst>
                                </p:cTn>
                              </p:par>
                              <p:par>
                                <p:cTn id="20" presetID="22" presetClass="entr" presetSubtype="4" fill="hold" nodeType="withEffect">
                                  <p:stCondLst>
                                    <p:cond delay="0"/>
                                  </p:stCondLst>
                                  <p:childTnLst>
                                    <p:set>
                                      <p:cBhvr>
                                        <p:cTn id="21" dur="1" fill="hold">
                                          <p:stCondLst>
                                            <p:cond delay="0"/>
                                          </p:stCondLst>
                                        </p:cTn>
                                        <p:tgtEl>
                                          <p:spTgt spid="73740"/>
                                        </p:tgtEl>
                                        <p:attrNameLst>
                                          <p:attrName>style.visibility</p:attrName>
                                        </p:attrNameLst>
                                      </p:cBhvr>
                                      <p:to>
                                        <p:strVal val="visible"/>
                                      </p:to>
                                    </p:set>
                                    <p:animEffect transition="in" filter="wipe(down)">
                                      <p:cBhvr>
                                        <p:cTn id="22" dur="500"/>
                                        <p:tgtEl>
                                          <p:spTgt spid="73740"/>
                                        </p:tgtEl>
                                      </p:cBhvr>
                                    </p:animEffect>
                                  </p:childTnLst>
                                </p:cTn>
                              </p:par>
                              <p:par>
                                <p:cTn id="23" presetID="22" presetClass="entr" presetSubtype="4" fill="hold" nodeType="withEffect">
                                  <p:stCondLst>
                                    <p:cond delay="0"/>
                                  </p:stCondLst>
                                  <p:childTnLst>
                                    <p:set>
                                      <p:cBhvr>
                                        <p:cTn id="24" dur="1" fill="hold">
                                          <p:stCondLst>
                                            <p:cond delay="0"/>
                                          </p:stCondLst>
                                        </p:cTn>
                                        <p:tgtEl>
                                          <p:spTgt spid="73741"/>
                                        </p:tgtEl>
                                        <p:attrNameLst>
                                          <p:attrName>style.visibility</p:attrName>
                                        </p:attrNameLst>
                                      </p:cBhvr>
                                      <p:to>
                                        <p:strVal val="visible"/>
                                      </p:to>
                                    </p:set>
                                    <p:animEffect transition="in" filter="wipe(down)">
                                      <p:cBhvr>
                                        <p:cTn id="25" dur="500"/>
                                        <p:tgtEl>
                                          <p:spTgt spid="73741"/>
                                        </p:tgtEl>
                                      </p:cBhvr>
                                    </p:animEffect>
                                  </p:childTnLst>
                                </p:cTn>
                              </p:par>
                              <p:par>
                                <p:cTn id="26" presetID="22" presetClass="entr" presetSubtype="4" fill="hold" nodeType="withEffect">
                                  <p:stCondLst>
                                    <p:cond delay="0"/>
                                  </p:stCondLst>
                                  <p:childTnLst>
                                    <p:set>
                                      <p:cBhvr>
                                        <p:cTn id="27" dur="1" fill="hold">
                                          <p:stCondLst>
                                            <p:cond delay="0"/>
                                          </p:stCondLst>
                                        </p:cTn>
                                        <p:tgtEl>
                                          <p:spTgt spid="73742"/>
                                        </p:tgtEl>
                                        <p:attrNameLst>
                                          <p:attrName>style.visibility</p:attrName>
                                        </p:attrNameLst>
                                      </p:cBhvr>
                                      <p:to>
                                        <p:strVal val="visible"/>
                                      </p:to>
                                    </p:set>
                                    <p:animEffect transition="in" filter="wipe(down)">
                                      <p:cBhvr>
                                        <p:cTn id="28" dur="500"/>
                                        <p:tgtEl>
                                          <p:spTgt spid="73742"/>
                                        </p:tgtEl>
                                      </p:cBhvr>
                                    </p:animEffect>
                                  </p:childTnLst>
                                </p:cTn>
                              </p:par>
                              <p:par>
                                <p:cTn id="29" presetID="22" presetClass="entr" presetSubtype="4" fill="hold" nodeType="withEffect">
                                  <p:stCondLst>
                                    <p:cond delay="0"/>
                                  </p:stCondLst>
                                  <p:childTnLst>
                                    <p:set>
                                      <p:cBhvr>
                                        <p:cTn id="30" dur="1" fill="hold">
                                          <p:stCondLst>
                                            <p:cond delay="0"/>
                                          </p:stCondLst>
                                        </p:cTn>
                                        <p:tgtEl>
                                          <p:spTgt spid="73743"/>
                                        </p:tgtEl>
                                        <p:attrNameLst>
                                          <p:attrName>style.visibility</p:attrName>
                                        </p:attrNameLst>
                                      </p:cBhvr>
                                      <p:to>
                                        <p:strVal val="visible"/>
                                      </p:to>
                                    </p:set>
                                    <p:animEffect transition="in" filter="wipe(down)">
                                      <p:cBhvr>
                                        <p:cTn id="31" dur="500"/>
                                        <p:tgtEl>
                                          <p:spTgt spid="73743"/>
                                        </p:tgtEl>
                                      </p:cBhvr>
                                    </p:animEffect>
                                  </p:childTnLst>
                                </p:cTn>
                              </p:par>
                              <p:par>
                                <p:cTn id="32" presetID="22" presetClass="entr" presetSubtype="4" fill="hold" nodeType="withEffect">
                                  <p:stCondLst>
                                    <p:cond delay="0"/>
                                  </p:stCondLst>
                                  <p:childTnLst>
                                    <p:set>
                                      <p:cBhvr>
                                        <p:cTn id="33" dur="1" fill="hold">
                                          <p:stCondLst>
                                            <p:cond delay="0"/>
                                          </p:stCondLst>
                                        </p:cTn>
                                        <p:tgtEl>
                                          <p:spTgt spid="73744"/>
                                        </p:tgtEl>
                                        <p:attrNameLst>
                                          <p:attrName>style.visibility</p:attrName>
                                        </p:attrNameLst>
                                      </p:cBhvr>
                                      <p:to>
                                        <p:strVal val="visible"/>
                                      </p:to>
                                    </p:set>
                                    <p:animEffect transition="in" filter="wipe(down)">
                                      <p:cBhvr>
                                        <p:cTn id="34" dur="500"/>
                                        <p:tgtEl>
                                          <p:spTgt spid="73744"/>
                                        </p:tgtEl>
                                      </p:cBhvr>
                                    </p:animEffect>
                                  </p:childTnLst>
                                </p:cTn>
                              </p:par>
                              <p:par>
                                <p:cTn id="35" presetID="22" presetClass="entr" presetSubtype="4" fill="hold" nodeType="withEffect">
                                  <p:stCondLst>
                                    <p:cond delay="0"/>
                                  </p:stCondLst>
                                  <p:childTnLst>
                                    <p:set>
                                      <p:cBhvr>
                                        <p:cTn id="36" dur="1" fill="hold">
                                          <p:stCondLst>
                                            <p:cond delay="0"/>
                                          </p:stCondLst>
                                        </p:cTn>
                                        <p:tgtEl>
                                          <p:spTgt spid="73745"/>
                                        </p:tgtEl>
                                        <p:attrNameLst>
                                          <p:attrName>style.visibility</p:attrName>
                                        </p:attrNameLst>
                                      </p:cBhvr>
                                      <p:to>
                                        <p:strVal val="visible"/>
                                      </p:to>
                                    </p:set>
                                    <p:animEffect transition="in" filter="wipe(down)">
                                      <p:cBhvr>
                                        <p:cTn id="37" dur="500"/>
                                        <p:tgtEl>
                                          <p:spTgt spid="737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5.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ài liệu" ma:contentTypeID="0x010100D136222746B9DD4E9009FC74C2167E69" ma:contentTypeVersion="18" ma:contentTypeDescription="Tạo tài liệu mới." ma:contentTypeScope="" ma:versionID="b0d3dccb1dea67d89db10013b12d936c">
  <xsd:schema xmlns:xsd="http://www.w3.org/2001/XMLSchema" xmlns:xs="http://www.w3.org/2001/XMLSchema" xmlns:p="http://schemas.microsoft.com/office/2006/metadata/properties" xmlns:ns2="aa3bae8b-93bb-44fa-b79c-ae2e3c4b5ffa" xmlns:ns3="04428cd5-0689-4562-8eaa-c57d4739e61c" targetNamespace="http://schemas.microsoft.com/office/2006/metadata/properties" ma:root="true" ma:fieldsID="353ad8bc25002707c97d916ef9b53ee3" ns2:_="" ns3:_="">
    <xsd:import namespace="aa3bae8b-93bb-44fa-b79c-ae2e3c4b5ffa"/>
    <xsd:import namespace="04428cd5-0689-4562-8eaa-c57d4739e61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3bae8b-93bb-44fa-b79c-ae2e3c4b5f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Thẻ Hình ảnh" ma:readOnly="false" ma:fieldId="{5cf76f15-5ced-4ddc-b409-7134ff3c332f}" ma:taxonomyMulti="true" ma:sspId="cf3ea938-e986-4cea-a2f1-1b2aaf1bc390"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4428cd5-0689-4562-8eaa-c57d4739e61c" elementFormDefault="qualified">
    <xsd:import namespace="http://schemas.microsoft.com/office/2006/documentManagement/types"/>
    <xsd:import namespace="http://schemas.microsoft.com/office/infopath/2007/PartnerControls"/>
    <xsd:element name="SharedWithUsers" ma:index="14" nillable="true" ma:displayName="Chia sẻ Với"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Chia sẻ Có Chi tiết" ma:internalName="SharedWithDetails" ma:readOnly="true">
      <xsd:simpleType>
        <xsd:restriction base="dms:Note">
          <xsd:maxLength value="255"/>
        </xsd:restriction>
      </xsd:simpleType>
    </xsd:element>
    <xsd:element name="TaxCatchAll" ma:index="22" nillable="true" ma:displayName="Taxonomy Catch All Column" ma:hidden="true" ma:list="{099e0b4f-fe1d-49af-b5a1-a3d49ef9e7f8}" ma:internalName="TaxCatchAll" ma:showField="CatchAllData" ma:web="04428cd5-0689-4562-8eaa-c57d4739e6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Loại Nội dung"/>
        <xsd:element ref="dc:title" minOccurs="0" maxOccurs="1" ma:index="4" ma:displayName="Tiêu đ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a3bae8b-93bb-44fa-b79c-ae2e3c4b5ffa">
      <Terms xmlns="http://schemas.microsoft.com/office/infopath/2007/PartnerControls"/>
    </lcf76f155ced4ddcb4097134ff3c332f>
    <TaxCatchAll xmlns="04428cd5-0689-4562-8eaa-c57d4739e61c" xsi:nil="true"/>
  </documentManagement>
</p:properties>
</file>

<file path=customXml/itemProps1.xml><?xml version="1.0" encoding="utf-8"?>
<ds:datastoreItem xmlns:ds="http://schemas.openxmlformats.org/officeDocument/2006/customXml" ds:itemID="{647CFD9F-480F-4F42-A643-7360170A7F17}"/>
</file>

<file path=customXml/itemProps2.xml><?xml version="1.0" encoding="utf-8"?>
<ds:datastoreItem xmlns:ds="http://schemas.openxmlformats.org/officeDocument/2006/customXml" ds:itemID="{CCB18D37-4963-49F6-B0B9-6D53D86A032C}"/>
</file>

<file path=customXml/itemProps3.xml><?xml version="1.0" encoding="utf-8"?>
<ds:datastoreItem xmlns:ds="http://schemas.openxmlformats.org/officeDocument/2006/customXml" ds:itemID="{87F8B87F-B72A-406F-A805-F9C1BD49C5BD}"/>
</file>

<file path=docProps/app.xml><?xml version="1.0" encoding="utf-8"?>
<Properties xmlns="http://schemas.openxmlformats.org/officeDocument/2006/extended-properties" xmlns:vt="http://schemas.openxmlformats.org/officeDocument/2006/docPropsVTypes">
  <TotalTime>554</TotalTime>
  <Words>535</Words>
  <Application>Microsoft Office PowerPoint</Application>
  <PresentationFormat>On-screen Show (4:3)</PresentationFormat>
  <Paragraphs>62</Paragraphs>
  <Slides>27</Slides>
  <Notes>0</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Arial-SGK-TV</vt:lpstr>
      <vt:lpstr>Calibri</vt:lpstr>
      <vt:lpstr>HP001 4 hàng</vt:lpstr>
      <vt:lpstr>Times New Roman</vt:lpstr>
      <vt:lpstr>Wingdings</vt:lpstr>
      <vt:lpstr>Office Theme</vt:lpstr>
      <vt:lpstr>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dc:title>
  <dc:creator>Administrator</dc:creator>
  <cp:lastModifiedBy>HP</cp:lastModifiedBy>
  <cp:revision>56</cp:revision>
  <dcterms:created xsi:type="dcterms:W3CDTF">2006-08-16T00:00:00Z</dcterms:created>
  <dcterms:modified xsi:type="dcterms:W3CDTF">2023-02-11T00:56:39Z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0x010100D136222746B9DD4E9009FC74C2167E69</vt:lpwstr>
  </property>
</Properties>
</file>