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2" r:id="rId2"/>
    <p:sldId id="312" r:id="rId3"/>
    <p:sldId id="284" r:id="rId4"/>
    <p:sldId id="313" r:id="rId5"/>
    <p:sldId id="314" r:id="rId6"/>
    <p:sldId id="316" r:id="rId7"/>
    <p:sldId id="317" r:id="rId8"/>
    <p:sldId id="319" r:id="rId9"/>
    <p:sldId id="320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17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customXml" Target="../customXml/item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5504E2F-3E2D-4526-B247-04B3372DDC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B811828D-349F-4F64-8386-E6F108C335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6303074-5CC7-4493-9452-A2F62A5753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06463-84BB-4E16-95AA-543B74DB8C2B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F484C788-B5C7-48A8-AA7F-56C6CC6822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98474FA-5171-45B1-81BF-D0C65A020B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169FB-4814-4204-B12F-F27A9352FD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1968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9A74FB3-C2AA-41F4-9B3F-9A7D7F74F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5390B0A7-BF5D-4BC3-A783-C2CCBE86C0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053DB3C-DE52-4111-BFC5-E1C0BC3A66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06463-84BB-4E16-95AA-543B74DB8C2B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E6BEE77B-321D-4399-9F37-2FD31B1EAD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ADFAD4C-B4B5-4C4D-A9E2-F2DA8E977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169FB-4814-4204-B12F-F27A9352FD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2918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9F84A4F8-6874-4FEE-98A0-BE5F7D0B895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91FF9AAA-56C0-4B5C-941F-C552D146BB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F64C403-1D56-4816-9774-0E94DE01C9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06463-84BB-4E16-95AA-543B74DB8C2B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F2158206-C483-4922-90E4-88FDAD69F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590933D-0F04-49B7-B5F5-996A673E4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169FB-4814-4204-B12F-F27A9352FD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640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94444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F471996-83E4-4D85-9799-BA0206F8A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77CF71EC-669B-4955-8E07-5ABC8F62BB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48B65C1-2D4C-4484-8EAD-302F4529E7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06463-84BB-4E16-95AA-543B74DB8C2B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EB69D8E-2EFF-401A-B042-22E11CDB91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BD23C26-DA00-431B-AF5A-3D762E43E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169FB-4814-4204-B12F-F27A9352FD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9588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4E98C92-C78E-4C27-B061-3E3D22AE07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4335F230-28BA-44A9-9EF6-722F4999F2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E21DC48-86F1-4108-8438-279BF6CD8D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06463-84BB-4E16-95AA-543B74DB8C2B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7D2C349-AB66-42EB-9EE5-5EB073E1E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E5C97F4-9B04-4355-9C27-91B1BE2CB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169FB-4814-4204-B12F-F27A9352FD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7356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72A228F-76DB-4604-8654-7EBFFF2D4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3DD53E8A-C4FA-4F2E-9127-241BB0D283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06A0187F-01A2-476B-ACA1-9E11860C30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AE02CDDE-A212-48DC-B280-10E3C6256D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06463-84BB-4E16-95AA-543B74DB8C2B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4BAB529D-5019-4F32-85C8-A8EE3A85C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9718F712-F5E4-4D11-AA90-67DFAD21E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169FB-4814-4204-B12F-F27A9352FD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9298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4E7E3F7-EA81-4762-B897-8CBE6D5042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A79CE5E1-3B2D-47C4-981F-8CC28908B6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487F3F31-1BE9-4051-9CF3-AFCA5ACDF0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4573CD4A-EA2F-4EC2-BFF4-302655008B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31613353-D3E3-448E-A47E-64D3E81F38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92E9954A-057D-4128-9905-889B9A682C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06463-84BB-4E16-95AA-543B74DB8C2B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126B9DEF-4EC8-4FA9-BD57-F39F563862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1E8DF6B8-411A-48A3-9B4A-E993BE3F6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169FB-4814-4204-B12F-F27A9352FD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9310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6353FE6-4630-4A82-940B-D836EFE6D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66DBD4AC-C416-4164-9034-957E19C31A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06463-84BB-4E16-95AA-543B74DB8C2B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D6690D67-B7B7-46B5-80B0-A265F93220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FF31560E-0B75-471B-A609-781433BB5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169FB-4814-4204-B12F-F27A9352FD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5322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3DF422B3-6300-47AF-98A0-B5159D128B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06463-84BB-4E16-95AA-543B74DB8C2B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AA7D776A-E520-4805-8A27-E6616F2A3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49911B7B-DB75-4830-9A5C-B4BF60074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169FB-4814-4204-B12F-F27A9352FD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1645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005F9D9-051F-4ADB-8987-53EC59D57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8CC8F31B-ECA7-4512-9489-36DDDA732D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6A12BD42-DD1A-46E1-898B-ABF0A45EBE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782CB075-FA03-4930-8CF4-4CDF2B5B99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06463-84BB-4E16-95AA-543B74DB8C2B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0141A9F4-9347-491E-9845-D1691C47B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D05DC50-B930-46C2-8233-9888D498C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169FB-4814-4204-B12F-F27A9352FD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3455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EF1B0B5-9013-4619-B735-A48874597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65D63E4A-323A-4DD9-8065-BEFA489EF7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E8BEFF9A-16D0-44B7-BD1E-E1992079A2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EEC79D4F-84AC-494B-A840-461814BEC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06463-84BB-4E16-95AA-543B74DB8C2B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447F896D-A22E-4356-B32B-28741DD5E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BD83F389-BF25-4F46-99D5-2A2EDD519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169FB-4814-4204-B12F-F27A9352FD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1992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30">
          <a:fgClr>
            <a:srgbClr val="00B0F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18A3FD29-032F-4A26-9875-3B4C061C2A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5A1E55A5-3938-40A6-B184-CD4865EAAE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0358E7D-3CFD-4786-941B-8B1A9D9BD1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C06463-84BB-4E16-95AA-543B74DB8C2B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E3E0826-0329-492A-A58E-035C0D732B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722CED1-C616-4CD6-8B8D-8C8798B4B3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B169FB-4814-4204-B12F-F27A9352FD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146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147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148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组合 4"/>
          <p:cNvGrpSpPr>
            <a:grpSpLocks/>
          </p:cNvGrpSpPr>
          <p:nvPr/>
        </p:nvGrpSpPr>
        <p:grpSpPr bwMode="auto">
          <a:xfrm>
            <a:off x="309563" y="0"/>
            <a:ext cx="9983787" cy="6262688"/>
            <a:chOff x="683568" y="764124"/>
            <a:chExt cx="4680520" cy="3631060"/>
          </a:xfrm>
        </p:grpSpPr>
        <p:pic>
          <p:nvPicPr>
            <p:cNvPr id="6151" name="Picture 2" descr="F:\1-原创素材\1_mm1102\PPT\PPT_014\materaials\pageimg_g14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568" y="764124"/>
              <a:ext cx="4680520" cy="36310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1955100" y="2432767"/>
              <a:ext cx="2882438" cy="90171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lnSpc>
                  <a:spcPct val="150000"/>
                </a:lnSpc>
                <a:defRPr/>
              </a:pPr>
              <a:r>
                <a:rPr lang="en-US" altLang="zh-CN" sz="7200" b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ea typeface="方正卡通简体" pitchFamily="65" charset="-122"/>
                  <a:cs typeface="Times New Roman" panose="02020603050405020304" pitchFamily="18" charset="0"/>
                </a:rPr>
                <a:t>KHỞI ĐỘNG</a:t>
              </a:r>
              <a:endParaRPr lang="zh-CN" altLang="en-US" sz="7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方正卡通简体" pitchFamily="65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6427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2916A13-F72C-4E54-A09C-E247030B1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Dạy Bé Vệ Sinh Cá Nhân - Nhạc Thiếu Nhi Hay Cho Bé - TOPKID">
            <a:hlinkClick r:id="" action="ppaction://media"/>
            <a:extLst>
              <a:ext uri="{FF2B5EF4-FFF2-40B4-BE49-F238E27FC236}">
                <a16:creationId xmlns:a16="http://schemas.microsoft.com/office/drawing/2014/main" id="{82E800A3-E8BB-4D53-8F6B-EA1081623E8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57452"/>
            <a:ext cx="12258809" cy="6169981"/>
          </a:xfrm>
        </p:spPr>
      </p:pic>
    </p:spTree>
    <p:extLst>
      <p:ext uri="{BB962C8B-B14F-4D97-AF65-F5344CB8AC3E}">
        <p14:creationId xmlns:p14="http://schemas.microsoft.com/office/powerpoint/2010/main" val="1356816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5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94" r="27156" b="20601"/>
          <a:stretch>
            <a:fillRect/>
          </a:stretch>
        </p:blipFill>
        <p:spPr bwMode="auto">
          <a:xfrm>
            <a:off x="3629025" y="2773363"/>
            <a:ext cx="3816350" cy="408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6" t="30400" r="79933" b="41600"/>
          <a:stretch>
            <a:fillRect/>
          </a:stretch>
        </p:blipFill>
        <p:spPr bwMode="auto">
          <a:xfrm>
            <a:off x="617538" y="401638"/>
            <a:ext cx="1223962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51" t="48599" r="1161" b="12201"/>
          <a:stretch>
            <a:fillRect/>
          </a:stretch>
        </p:blipFill>
        <p:spPr bwMode="auto">
          <a:xfrm>
            <a:off x="5932488" y="5203825"/>
            <a:ext cx="3671887" cy="177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67" t="54201" r="56302" b="10802"/>
          <a:stretch>
            <a:fillRect/>
          </a:stretch>
        </p:blipFill>
        <p:spPr bwMode="auto">
          <a:xfrm>
            <a:off x="2654300" y="5053013"/>
            <a:ext cx="1946275" cy="162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599" r="83871" b="12201"/>
          <a:stretch>
            <a:fillRect/>
          </a:stretch>
        </p:blipFill>
        <p:spPr bwMode="auto">
          <a:xfrm>
            <a:off x="755650" y="3919538"/>
            <a:ext cx="2171700" cy="297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6" name="TextBox 2"/>
          <p:cNvSpPr txBox="1">
            <a:spLocks noChangeArrowheads="1"/>
          </p:cNvSpPr>
          <p:nvPr/>
        </p:nvSpPr>
        <p:spPr bwMode="auto">
          <a:xfrm>
            <a:off x="1095559" y="2243138"/>
            <a:ext cx="1014253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pPr algn="ctr"/>
            <a:r>
              <a:rPr lang="en-US" altLang="en-US" sz="4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TẬP – ĐÁNH GIÁ CUỐI HỌC KÌ I</a:t>
            </a:r>
          </a:p>
        </p:txBody>
      </p:sp>
    </p:spTree>
    <p:extLst>
      <p:ext uri="{BB962C8B-B14F-4D97-AF65-F5344CB8AC3E}">
        <p14:creationId xmlns:p14="http://schemas.microsoft.com/office/powerpoint/2010/main" val="890668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cmd type="evt" cmd="onstopaudio">
                                      <p:cBhvr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ldTgt/>
                                        </p:tgtEl>
                                      </p:cBhvr>
                                    </p:cmd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5ADD521-38A6-D4E8-FBE1-457355E22A62}"/>
              </a:ext>
            </a:extLst>
          </p:cNvPr>
          <p:cNvSpPr/>
          <p:nvPr/>
        </p:nvSpPr>
        <p:spPr>
          <a:xfrm>
            <a:off x="754602" y="168676"/>
            <a:ext cx="10449017" cy="20773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1.  </a:t>
            </a:r>
            <a:r>
              <a:rPr lang="en-US" sz="40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4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4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4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gàng</a:t>
            </a:r>
            <a:r>
              <a:rPr lang="en-US" sz="4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ngăn</a:t>
            </a:r>
            <a:r>
              <a:rPr lang="en-US" sz="4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nắp</a:t>
            </a:r>
            <a:r>
              <a:rPr lang="en-US" sz="4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563C41E-C6B1-8078-B009-72487455E8B5}"/>
              </a:ext>
            </a:extLst>
          </p:cNvPr>
          <p:cNvSpPr txBox="1"/>
          <p:nvPr/>
        </p:nvSpPr>
        <p:spPr>
          <a:xfrm>
            <a:off x="985421" y="2804637"/>
            <a:ext cx="8156359" cy="22088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fontAlgn="t">
              <a:lnSpc>
                <a:spcPct val="115000"/>
              </a:lnSpc>
              <a:spcAft>
                <a:spcPts val="800"/>
              </a:spcAft>
              <a:buFont typeface="+mj-lt"/>
              <a:buAutoNum type="alphaUcPeriod"/>
              <a:tabLst>
                <a:tab pos="171450" algn="l"/>
                <a:tab pos="228600" algn="l"/>
                <a:tab pos="264160" algn="l"/>
              </a:tabLst>
            </a:pP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35" indent="-1905" fontAlgn="t">
              <a:lnSpc>
                <a:spcPct val="115000"/>
              </a:lnSpc>
              <a:spcAft>
                <a:spcPts val="800"/>
              </a:spcAft>
              <a:tabLst>
                <a:tab pos="171450" algn="l"/>
                <a:tab pos="228600" algn="l"/>
                <a:tab pos="264160" algn="l"/>
              </a:tabLst>
            </a:pP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35" indent="-1905" fontAlgn="t">
              <a:lnSpc>
                <a:spcPct val="115000"/>
              </a:lnSpc>
              <a:spcAft>
                <a:spcPts val="800"/>
              </a:spcAft>
              <a:tabLst>
                <a:tab pos="171450" algn="l"/>
                <a:tab pos="228600" algn="l"/>
              </a:tabLst>
            </a:pP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chải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BD26B96-F065-0D9D-441F-59A1DDF437C3}"/>
              </a:ext>
            </a:extLst>
          </p:cNvPr>
          <p:cNvSpPr/>
          <p:nvPr/>
        </p:nvSpPr>
        <p:spPr>
          <a:xfrm>
            <a:off x="985421" y="2902998"/>
            <a:ext cx="532661" cy="52600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003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5ADD521-38A6-D4E8-FBE1-457355E22A62}"/>
              </a:ext>
            </a:extLst>
          </p:cNvPr>
          <p:cNvSpPr/>
          <p:nvPr/>
        </p:nvSpPr>
        <p:spPr>
          <a:xfrm>
            <a:off x="754602" y="168676"/>
            <a:ext cx="10449017" cy="20773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t"/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2. 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563C41E-C6B1-8078-B009-72487455E8B5}"/>
              </a:ext>
            </a:extLst>
          </p:cNvPr>
          <p:cNvSpPr txBox="1"/>
          <p:nvPr/>
        </p:nvSpPr>
        <p:spPr>
          <a:xfrm>
            <a:off x="985421" y="2804637"/>
            <a:ext cx="10040645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fontAlgn="t">
              <a:lnSpc>
                <a:spcPct val="150000"/>
              </a:lnSpc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fontAlgn="t">
              <a:lnSpc>
                <a:spcPct val="150000"/>
              </a:lnSpc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fontAlgn="t">
              <a:lnSpc>
                <a:spcPct val="150000"/>
              </a:lnSpc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Nghịch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nồi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BD26B96-F065-0D9D-441F-59A1DDF437C3}"/>
              </a:ext>
            </a:extLst>
          </p:cNvPr>
          <p:cNvSpPr/>
          <p:nvPr/>
        </p:nvSpPr>
        <p:spPr>
          <a:xfrm>
            <a:off x="985421" y="3941685"/>
            <a:ext cx="532661" cy="52600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908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5ADD521-38A6-D4E8-FBE1-457355E22A62}"/>
              </a:ext>
            </a:extLst>
          </p:cNvPr>
          <p:cNvSpPr/>
          <p:nvPr/>
        </p:nvSpPr>
        <p:spPr>
          <a:xfrm>
            <a:off x="754602" y="142043"/>
            <a:ext cx="10449017" cy="20773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t"/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3.  </a:t>
            </a:r>
            <a:r>
              <a:rPr lang="en-US" sz="40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4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vi </a:t>
            </a:r>
            <a:r>
              <a:rPr lang="en-US" sz="40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4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4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4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nên</a:t>
            </a:r>
            <a:r>
              <a:rPr lang="en-US" sz="4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4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8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563C41E-C6B1-8078-B009-72487455E8B5}"/>
              </a:ext>
            </a:extLst>
          </p:cNvPr>
          <p:cNvSpPr txBox="1"/>
          <p:nvPr/>
        </p:nvSpPr>
        <p:spPr>
          <a:xfrm>
            <a:off x="985421" y="2804637"/>
            <a:ext cx="10040645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fontAlgn="t">
              <a:lnSpc>
                <a:spcPct val="150000"/>
              </a:lnSpc>
              <a:buFont typeface="+mj-lt"/>
              <a:buAutoNum type="alphaUcPeriod"/>
              <a:tabLst>
                <a:tab pos="171450" algn="l"/>
                <a:tab pos="228600" algn="l"/>
                <a:tab pos="264160" algn="l"/>
              </a:tabLst>
            </a:pP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fontAlgn="t">
              <a:lnSpc>
                <a:spcPct val="150000"/>
              </a:lnSpc>
              <a:buFont typeface="+mj-lt"/>
              <a:buAutoNum type="alphaUcPeriod"/>
              <a:tabLst>
                <a:tab pos="171450" algn="l"/>
                <a:tab pos="228600" algn="l"/>
                <a:tab pos="264160" algn="l"/>
              </a:tabLst>
            </a:pP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móng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móng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fontAlgn="t">
              <a:lnSpc>
                <a:spcPct val="150000"/>
              </a:lnSpc>
              <a:spcAft>
                <a:spcPts val="800"/>
              </a:spcAft>
              <a:buFont typeface="+mj-lt"/>
              <a:buAutoNum type="alphaUcPeriod"/>
              <a:tabLst>
                <a:tab pos="171450" algn="l"/>
                <a:tab pos="228600" algn="l"/>
                <a:tab pos="264160" algn="l"/>
              </a:tabLst>
            </a:pP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BD26B96-F065-0D9D-441F-59A1DDF437C3}"/>
              </a:ext>
            </a:extLst>
          </p:cNvPr>
          <p:cNvSpPr/>
          <p:nvPr/>
        </p:nvSpPr>
        <p:spPr>
          <a:xfrm>
            <a:off x="985421" y="3165999"/>
            <a:ext cx="532661" cy="52600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747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5ADD521-38A6-D4E8-FBE1-457355E22A62}"/>
              </a:ext>
            </a:extLst>
          </p:cNvPr>
          <p:cNvSpPr/>
          <p:nvPr/>
        </p:nvSpPr>
        <p:spPr>
          <a:xfrm>
            <a:off x="754602" y="142043"/>
            <a:ext cx="10449017" cy="20773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35" indent="-1905" algn="ctr" fontAlgn="t">
              <a:lnSpc>
                <a:spcPct val="115000"/>
              </a:lnSpc>
              <a:spcAft>
                <a:spcPts val="800"/>
              </a:spcAft>
              <a:tabLst>
                <a:tab pos="171450" algn="l"/>
                <a:tab pos="228600" algn="l"/>
              </a:tabLst>
            </a:pP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4.  </a:t>
            </a:r>
            <a:r>
              <a:rPr lang="en-US" sz="36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6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36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6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6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6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6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6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6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563C41E-C6B1-8078-B009-72487455E8B5}"/>
              </a:ext>
            </a:extLst>
          </p:cNvPr>
          <p:cNvSpPr txBox="1"/>
          <p:nvPr/>
        </p:nvSpPr>
        <p:spPr>
          <a:xfrm>
            <a:off x="985421" y="2804637"/>
            <a:ext cx="10040645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fontAlgn="t">
              <a:lnSpc>
                <a:spcPct val="150000"/>
              </a:lnSpc>
              <a:buFont typeface="+mj-lt"/>
              <a:buAutoNum type="alphaUcPeriod"/>
              <a:tabLst>
                <a:tab pos="171450" algn="l"/>
                <a:tab pos="228600" algn="l"/>
                <a:tab pos="267335" algn="l"/>
              </a:tabLst>
            </a:pP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giành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fontAlgn="t">
              <a:lnSpc>
                <a:spcPct val="150000"/>
              </a:lnSpc>
              <a:buFont typeface="+mj-lt"/>
              <a:buAutoNum type="alphaUcPeriod"/>
              <a:tabLst>
                <a:tab pos="171450" algn="l"/>
                <a:tab pos="228600" algn="l"/>
                <a:tab pos="267335" algn="l"/>
              </a:tabLst>
            </a:pP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Quét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fontAlgn="t">
              <a:lnSpc>
                <a:spcPct val="150000"/>
              </a:lnSpc>
              <a:spcAft>
                <a:spcPts val="800"/>
              </a:spcAft>
              <a:buFont typeface="+mj-lt"/>
              <a:buAutoNum type="alphaUcPeriod"/>
              <a:tabLst>
                <a:tab pos="171450" algn="l"/>
                <a:tab pos="228600" algn="l"/>
                <a:tab pos="267335" algn="l"/>
              </a:tabLst>
            </a:pP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BD26B96-F065-0D9D-441F-59A1DDF437C3}"/>
              </a:ext>
            </a:extLst>
          </p:cNvPr>
          <p:cNvSpPr/>
          <p:nvPr/>
        </p:nvSpPr>
        <p:spPr>
          <a:xfrm>
            <a:off x="985421" y="3911724"/>
            <a:ext cx="532661" cy="52600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916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5ADD521-38A6-D4E8-FBE1-457355E22A62}"/>
              </a:ext>
            </a:extLst>
          </p:cNvPr>
          <p:cNvSpPr/>
          <p:nvPr/>
        </p:nvSpPr>
        <p:spPr>
          <a:xfrm>
            <a:off x="754602" y="142043"/>
            <a:ext cx="10449017" cy="20773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35" indent="-1905" algn="ctr" fontAlgn="t">
              <a:lnSpc>
                <a:spcPct val="115000"/>
              </a:lnSpc>
              <a:spcAft>
                <a:spcPts val="800"/>
              </a:spcAft>
              <a:tabLst>
                <a:tab pos="171450" algn="l"/>
                <a:tab pos="228600" algn="l"/>
              </a:tabLst>
            </a:pP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5.  </a:t>
            </a:r>
            <a:r>
              <a:rPr lang="en-US" sz="28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Vân</a:t>
            </a:r>
            <a:r>
              <a:rPr lang="en-US" sz="28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8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28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8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phim</a:t>
            </a:r>
            <a:r>
              <a:rPr lang="en-US" sz="28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8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r>
              <a:rPr lang="en-US" sz="28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28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Vân</a:t>
            </a:r>
            <a:r>
              <a:rPr lang="en-US" sz="28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trông</a:t>
            </a:r>
            <a:r>
              <a:rPr lang="en-US" sz="28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nấu</a:t>
            </a:r>
            <a:r>
              <a:rPr lang="en-US" sz="28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sz="28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r>
              <a:rPr lang="en-US" sz="28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Vân</a:t>
            </a:r>
            <a:r>
              <a:rPr lang="en-US" sz="28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563C41E-C6B1-8078-B009-72487455E8B5}"/>
              </a:ext>
            </a:extLst>
          </p:cNvPr>
          <p:cNvSpPr txBox="1"/>
          <p:nvPr/>
        </p:nvSpPr>
        <p:spPr>
          <a:xfrm>
            <a:off x="985421" y="2804637"/>
            <a:ext cx="10449017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fontAlgn="t">
              <a:lnSpc>
                <a:spcPct val="150000"/>
              </a:lnSpc>
              <a:buFont typeface="+mj-lt"/>
              <a:buAutoNum type="alphaUcPeriod"/>
              <a:tabLst>
                <a:tab pos="171450" algn="l"/>
                <a:tab pos="228600" algn="l"/>
                <a:tab pos="264160" algn="l"/>
              </a:tabLst>
            </a:pP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Vân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chối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trông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fontAlgn="t">
              <a:lnSpc>
                <a:spcPct val="150000"/>
              </a:lnSpc>
              <a:buFont typeface="+mj-lt"/>
              <a:buAutoNum type="alphaUcPeriod"/>
              <a:tabLst>
                <a:tab pos="171450" algn="l"/>
                <a:tab pos="228600" algn="l"/>
                <a:tab pos="264160" algn="l"/>
              </a:tabLst>
            </a:pP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Vân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trông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kỉnh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fontAlgn="t">
              <a:lnSpc>
                <a:spcPct val="150000"/>
              </a:lnSpc>
              <a:spcAft>
                <a:spcPts val="800"/>
              </a:spcAft>
              <a:buFont typeface="+mj-lt"/>
              <a:buAutoNum type="alphaUcPeriod"/>
              <a:tabLst>
                <a:tab pos="171450" algn="l"/>
                <a:tab pos="228600" algn="l"/>
                <a:tab pos="264160" algn="l"/>
              </a:tabLst>
            </a:pP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Vân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trông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”.  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BD26B96-F065-0D9D-441F-59A1DDF437C3}"/>
              </a:ext>
            </a:extLst>
          </p:cNvPr>
          <p:cNvSpPr/>
          <p:nvPr/>
        </p:nvSpPr>
        <p:spPr>
          <a:xfrm>
            <a:off x="949910" y="4515406"/>
            <a:ext cx="532661" cy="52600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568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5ADD521-38A6-D4E8-FBE1-457355E22A62}"/>
              </a:ext>
            </a:extLst>
          </p:cNvPr>
          <p:cNvSpPr/>
          <p:nvPr/>
        </p:nvSpPr>
        <p:spPr>
          <a:xfrm>
            <a:off x="754602" y="142043"/>
            <a:ext cx="10449017" cy="20773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t">
              <a:lnSpc>
                <a:spcPct val="115000"/>
              </a:lnSpc>
              <a:spcAft>
                <a:spcPts val="800"/>
              </a:spcAft>
              <a:tabLst>
                <a:tab pos="171450" algn="l"/>
                <a:tab pos="228600" algn="l"/>
                <a:tab pos="264160" algn="l"/>
              </a:tabLst>
            </a:pP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6</a:t>
            </a:r>
            <a:r>
              <a:rPr lang="en-US" sz="36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r>
              <a:rPr lang="en-US" sz="36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36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6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6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36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36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563C41E-C6B1-8078-B009-72487455E8B5}"/>
              </a:ext>
            </a:extLst>
          </p:cNvPr>
          <p:cNvSpPr txBox="1"/>
          <p:nvPr/>
        </p:nvSpPr>
        <p:spPr>
          <a:xfrm>
            <a:off x="985421" y="2804637"/>
            <a:ext cx="10449017" cy="28662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fontAlgn="t">
              <a:lnSpc>
                <a:spcPct val="150000"/>
              </a:lnSpc>
              <a:buFont typeface="+mj-lt"/>
              <a:buAutoNum type="alphaUcPeriod"/>
              <a:tabLst>
                <a:tab pos="171450" algn="l"/>
                <a:tab pos="228600" algn="l"/>
                <a:tab pos="267335" algn="l"/>
              </a:tabLst>
            </a:pP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fontAlgn="t">
              <a:lnSpc>
                <a:spcPct val="150000"/>
              </a:lnSpc>
              <a:spcAft>
                <a:spcPts val="800"/>
              </a:spcAft>
              <a:buFont typeface="+mj-lt"/>
              <a:buAutoNum type="alphaUcPeriod"/>
              <a:tabLst>
                <a:tab pos="171450" algn="l"/>
                <a:tab pos="228600" algn="l"/>
                <a:tab pos="267335" algn="l"/>
              </a:tabLst>
            </a:pP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Bấm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móng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chải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kem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răng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B. </a:t>
            </a:r>
            <a:endParaRPr lang="en-US" sz="6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BD26B96-F065-0D9D-441F-59A1DDF437C3}"/>
              </a:ext>
            </a:extLst>
          </p:cNvPr>
          <p:cNvSpPr/>
          <p:nvPr/>
        </p:nvSpPr>
        <p:spPr>
          <a:xfrm>
            <a:off x="985421" y="5012556"/>
            <a:ext cx="532661" cy="52600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758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D136222746B9DD4E9009FC74C2167E69" ma:contentTypeVersion="18" ma:contentTypeDescription="Tạo tài liệu mới." ma:contentTypeScope="" ma:versionID="b0d3dccb1dea67d89db10013b12d936c">
  <xsd:schema xmlns:xsd="http://www.w3.org/2001/XMLSchema" xmlns:xs="http://www.w3.org/2001/XMLSchema" xmlns:p="http://schemas.microsoft.com/office/2006/metadata/properties" xmlns:ns2="aa3bae8b-93bb-44fa-b79c-ae2e3c4b5ffa" xmlns:ns3="04428cd5-0689-4562-8eaa-c57d4739e61c" targetNamespace="http://schemas.microsoft.com/office/2006/metadata/properties" ma:root="true" ma:fieldsID="353ad8bc25002707c97d916ef9b53ee3" ns2:_="" ns3:_="">
    <xsd:import namespace="aa3bae8b-93bb-44fa-b79c-ae2e3c4b5ffa"/>
    <xsd:import namespace="04428cd5-0689-4562-8eaa-c57d4739e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3bae8b-93bb-44fa-b79c-ae2e3c4b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Thẻ Hình ảnh" ma:readOnly="false" ma:fieldId="{5cf76f15-5ced-4ddc-b409-7134ff3c332f}" ma:taxonomyMulti="true" ma:sspId="cf3ea938-e986-4cea-a2f1-1b2aaf1bc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28cd5-0689-4562-8eaa-c57d4739e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Chia sẻ Với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Chia sẻ Có Chi tiết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99e0b4f-fe1d-49af-b5a1-a3d49ef9e7f8}" ma:internalName="TaxCatchAll" ma:showField="CatchAllData" ma:web="04428cd5-0689-4562-8eaa-c57d4739e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3bae8b-93bb-44fa-b79c-ae2e3c4b5ffa">
      <Terms xmlns="http://schemas.microsoft.com/office/infopath/2007/PartnerControls"/>
    </lcf76f155ced4ddcb4097134ff3c332f>
    <TaxCatchAll xmlns="04428cd5-0689-4562-8eaa-c57d4739e61c" xsi:nil="true"/>
  </documentManagement>
</p:properties>
</file>

<file path=customXml/itemProps1.xml><?xml version="1.0" encoding="utf-8"?>
<ds:datastoreItem xmlns:ds="http://schemas.openxmlformats.org/officeDocument/2006/customXml" ds:itemID="{755928FD-9551-41A5-92E6-D3A5CAA5F92D}"/>
</file>

<file path=customXml/itemProps2.xml><?xml version="1.0" encoding="utf-8"?>
<ds:datastoreItem xmlns:ds="http://schemas.openxmlformats.org/officeDocument/2006/customXml" ds:itemID="{7CA25626-24EF-4654-862D-6401E39B697E}"/>
</file>

<file path=customXml/itemProps3.xml><?xml version="1.0" encoding="utf-8"?>
<ds:datastoreItem xmlns:ds="http://schemas.openxmlformats.org/officeDocument/2006/customXml" ds:itemID="{91C9A3F7-C7C6-43EA-8D6B-D4AFBF2272D0}"/>
</file>

<file path=docProps/app.xml><?xml version="1.0" encoding="utf-8"?>
<Properties xmlns="http://schemas.openxmlformats.org/officeDocument/2006/extended-properties" xmlns:vt="http://schemas.openxmlformats.org/officeDocument/2006/docPropsVTypes">
  <TotalTime>313</TotalTime>
  <Words>292</Words>
  <Application>Microsoft Office PowerPoint</Application>
  <PresentationFormat>Widescreen</PresentationFormat>
  <Paragraphs>26</Paragraphs>
  <Slides>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Times New Roman</vt:lpstr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Thuy Duong Nguyen</dc:creator>
  <cp:lastModifiedBy>Lê Kiều Nga</cp:lastModifiedBy>
  <cp:revision>7</cp:revision>
  <dcterms:created xsi:type="dcterms:W3CDTF">2022-01-05T04:31:39Z</dcterms:created>
  <dcterms:modified xsi:type="dcterms:W3CDTF">2023-02-11T05:55:11Z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0x010100D136222746B9DD4E9009FC74C2167E69</vt:lpwstr>
  </property>
</Properties>
</file>