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CFB1C-CE15-4C60-B868-74DB3A9005C3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73A8-82C8-4478-ADAC-83DF9CD79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9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4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3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5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3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5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6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0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8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1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7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1484F-84E2-4F40-95FA-2F240F1C931E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5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2859" y="316523"/>
            <a:ext cx="9943179" cy="2060925"/>
          </a:xfrm>
          <a:prstGeom prst="rect">
            <a:avLst/>
          </a:prstGeom>
        </p:spPr>
      </p:pic>
      <p:pic>
        <p:nvPicPr>
          <p:cNvPr id="1026" name="Picture 2" descr="Bé Tập Nói Tiếng Việt và Nhận Biết Các Hình Khối Cơ Bản | Dạy Bé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716" y="2505382"/>
            <a:ext cx="7377725" cy="414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7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807" y="3733457"/>
            <a:ext cx="4988866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LcPeriod"/>
            </a:pP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236" y="4105385"/>
            <a:ext cx="845690" cy="12172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94091" y="3721734"/>
            <a:ext cx="5140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1603" y="4105385"/>
            <a:ext cx="1107726" cy="1217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5874" y="4140940"/>
            <a:ext cx="1002891" cy="11208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1454" y="5660726"/>
            <a:ext cx="1574238" cy="11709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77595" y="298418"/>
            <a:ext cx="8429625" cy="336232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89874" y="4106134"/>
            <a:ext cx="851985" cy="12452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9236" y="5601573"/>
            <a:ext cx="1459783" cy="12064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53856" y="5677494"/>
            <a:ext cx="1047475" cy="1137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73" y="5539792"/>
            <a:ext cx="695472" cy="126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8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220" y="1527010"/>
            <a:ext cx="10239372" cy="5055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11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2894230" y="421656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8477803" y="421656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5628676" y="592610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93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523" y="1695143"/>
            <a:ext cx="11020425" cy="4086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7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5776604" y="501704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Isosceles Triangle 3"/>
          <p:cNvSpPr/>
          <p:nvPr/>
        </p:nvSpPr>
        <p:spPr>
          <a:xfrm>
            <a:off x="9485643" y="2934387"/>
            <a:ext cx="944545" cy="7837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2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7640" y="1359923"/>
            <a:ext cx="8030005" cy="2993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7657" y="4352925"/>
            <a:ext cx="2800350" cy="250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953" y="4352925"/>
            <a:ext cx="36671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6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1622325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5338915" y="3473246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771103" y="4697362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0800000">
            <a:off x="4771103" y="4697362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flipH="1">
            <a:off x="4262284" y="3473246"/>
            <a:ext cx="1076631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3" y="1445343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5968183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8155861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10117 0.47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1" animBg="1"/>
      <p:bldP spid="9" grpId="2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>
            <a:off x="1622325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3618271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5692877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7860890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8100000">
            <a:off x="3937695" y="5179147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8030690">
            <a:off x="4780962" y="4318498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8845291">
            <a:off x="4797922" y="4318779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8100000">
            <a:off x="5658428" y="5179148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369B445C-2136-475B-AAC5-4A622A1B493B}"/>
</file>

<file path=customXml/itemProps2.xml><?xml version="1.0" encoding="utf-8"?>
<ds:datastoreItem xmlns:ds="http://schemas.openxmlformats.org/officeDocument/2006/customXml" ds:itemID="{7D15CB17-1019-443D-9231-CBEA90238F4F}"/>
</file>

<file path=customXml/itemProps3.xml><?xml version="1.0" encoding="utf-8"?>
<ds:datastoreItem xmlns:ds="http://schemas.openxmlformats.org/officeDocument/2006/customXml" ds:itemID="{1F3170D8-7EA9-4991-BBBA-45F3BB912BC6}"/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36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Lê Kiều Nga</cp:lastModifiedBy>
  <cp:revision>21</cp:revision>
  <dcterms:created xsi:type="dcterms:W3CDTF">2020-08-15T12:55:23Z</dcterms:created>
  <dcterms:modified xsi:type="dcterms:W3CDTF">2022-08-24T16:56:01Z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