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54C97-78E0-46E3-8F7E-EC096B769E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66731-102D-4C49-A85A-E49B2EFE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BD09-E6DD-3CB7-5BC0-B57B8940E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CCF95-8FE6-69A5-195E-BFE7643A2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26B6C-8D25-FBAA-161C-F4943DBA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29CED-DB61-23D7-7964-6729C2E0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AFEB-5E5A-E646-9C10-4E45F2A5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EA7A-4345-0B4E-A85B-20FAABE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4889F-B5C8-7203-962A-DDE0EB5ED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AFBC2-002C-B157-3563-5672DB8E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EA7F-5882-3290-6601-64B766A4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8E259-DBAB-3EC2-ED66-D2ABCDC6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9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B484AF-419D-332A-19BD-A1A1D77D4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6358D-0A26-CBD4-2B7E-6F6A8BD1A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7625B-27D9-3765-DCFD-7CE48585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2FD30-0E2C-E17B-F820-17A36314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C08A-7B49-CED2-110C-289DA694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7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BF47-F792-13BB-7F8D-82BA89B5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439D-DD7A-7597-97C9-A56BE948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3FCA9-1502-D03D-BA58-80BEACD1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29D47-3889-D4FA-B3C4-6CA49416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DF178-2447-8AD3-8A5A-F39967DD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2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05FD-FE8F-A67B-A856-8F3E5BD8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04C41-EE4F-D163-D622-81CFBDC15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C294C-4248-1727-2299-E872D66F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91AB0-A40B-687A-7844-855F6B1A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56F53-6097-F07C-49E5-7FBDCC61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027C-0677-35C1-A414-30C8A8AE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9D43-2F13-1730-F1CE-04C79D966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C20FA-AB75-8FF3-62F6-80967A1F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AFC23-8B17-77D3-BE27-0257253B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12849-929E-3845-8535-C5320931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B050C-F8CC-2683-C42F-7203AF5A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1DA1-13AD-FB4F-BAFA-9ECC3E9B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FC9BA-F6ED-0011-A7A2-6F2AAB5B7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7614D-BC64-6E79-247E-5D23CA765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980B1-04CD-C3A1-84B2-1F260EEF0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02DC0-FBD2-6DEC-029A-F7629041B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40D18-FCA4-16EE-43F8-852542C5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D4EA6-8358-C97F-4F38-018D9B8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8BA49-1F4B-A50C-0FED-08A6EE75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DC6B-DD07-F4AF-8397-56929D5B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50012-6E07-B070-F410-1BEBB9ED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EA70C-CC3D-57AA-4F26-1BF8E31A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313D9-753E-D746-9C2E-51F2D82B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57B97-46CC-AD52-CED0-9286DC4B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88149-471C-1230-4C96-1931D4C6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375EE-6789-3F1A-000E-85553B0A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8E33-B562-F10F-1DDF-FAFE3B6E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09CA-1E75-566D-52E3-1487140C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40F42-7D5F-EFDE-0B89-CB78551CC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6D544-D03B-0461-F539-EB13A327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801A6-96D2-AEA6-5D54-D81FAC6F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5C687-F240-D323-8707-5CCEC882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3BC8-26F0-3C81-D31A-738B9674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BC06F-D6B7-B2F1-2626-08446EE71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551AC-3D47-4053-F50B-DD9488D79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6AA4A-D9FD-79B3-C2BD-2D8E1D30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3A627-C22A-EBDB-619E-C8B8A92A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A5A6A-2C5A-289D-C50A-4E697D60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749B86-1526-D500-613F-F4831222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384F-99E0-700B-80B5-384BBB7FE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34FA7-FA27-F5F0-8FCA-9FE3C8C5E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EE62-BB32-41EC-B40D-AC3F997F718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E249A-3A69-57DA-E92D-EC8458037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C4B1D-1668-2FD4-22CD-746632DF7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DF7E-9C8D-40EF-BCFB-06C7D8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4" y="3024097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2" y="413852"/>
            <a:ext cx="10927079" cy="258532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914354"/>
            <a:r>
              <a:rPr lang="en-US" altLang="zh-CN" sz="53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18: </a:t>
            </a:r>
          </a:p>
          <a:p>
            <a:pPr algn="ctr" defTabSz="914354"/>
            <a:r>
              <a:rPr lang="en-US" altLang="zh-CN" sz="53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</a:p>
          <a:p>
            <a:pPr algn="ctr" defTabSz="914354"/>
            <a:r>
              <a:rPr lang="en-US" altLang="zh-CN" sz="53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53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2" y="1685230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/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97821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7447" y="669354"/>
            <a:ext cx="9812735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4300" b="1" dirty="0">
                <a:solidFill>
                  <a:prstClr val="black"/>
                </a:solidFill>
              </a:rPr>
              <a:t>Tìm kết quả phép tính ghi ở mỗi </a:t>
            </a:r>
            <a:r>
              <a:rPr lang="en-US" sz="4300" b="1" err="1">
                <a:solidFill>
                  <a:prstClr val="black"/>
                </a:solidFill>
              </a:rPr>
              <a:t>toa</a:t>
            </a:r>
            <a:r>
              <a:rPr lang="en-US" sz="4300" b="1">
                <a:solidFill>
                  <a:prstClr val="black"/>
                </a:solidFill>
              </a:rPr>
              <a:t> tàu</a:t>
            </a:r>
            <a:r>
              <a:rPr lang="en-US" sz="4300" b="1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2905" y="4406538"/>
            <a:ext cx="992777" cy="41549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endParaRPr lang="en-US" sz="19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14" b="89971" l="4163" r="94869">
                        <a14:foregroundMark x1="36012" y1="35103" x2="50048" y2="70501"/>
                        <a14:foregroundMark x1="17231" y1="45133" x2="92062" y2="46608"/>
                        <a14:foregroundMark x1="11907" y1="30383" x2="20716" y2="44543"/>
                        <a14:foregroundMark x1="9197" y1="35693" x2="24395" y2="66667"/>
                        <a14:foregroundMark x1="7067" y1="51917" x2="18974" y2="80531"/>
                        <a14:foregroundMark x1="9197" y1="39823" x2="7357" y2="72566"/>
                        <a14:foregroundMark x1="7454" y1="74631" x2="91675" y2="73746"/>
                        <a14:foregroundMark x1="13262" y1="59587" x2="92740" y2="57227"/>
                        <a14:foregroundMark x1="13262" y1="30973" x2="51404" y2="43658"/>
                        <a14:foregroundMark x1="44143" y1="40708" x2="91578" y2="39233"/>
                        <a14:foregroundMark x1="38045" y1="36578" x2="54889" y2="40413"/>
                        <a14:foregroundMark x1="7067" y1="69617" x2="14521" y2="69027"/>
                        <a14:foregroundMark x1="5227" y1="69617" x2="12682" y2="66962"/>
                        <a14:foregroundMark x1="6002" y1="65487" x2="9487" y2="73156"/>
                        <a14:foregroundMark x1="91094" y1="49558" x2="94385" y2="58702"/>
                        <a14:foregroundMark x1="91675" y1="65487" x2="94288" y2="45133"/>
                        <a14:foregroundMark x1="92062" y1="68142" x2="93320" y2="68437"/>
                        <a14:foregroundMark x1="92449" y1="65487" x2="93417" y2="6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864" y="1536881"/>
            <a:ext cx="13089696" cy="429565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73607" y="3195779"/>
            <a:ext cx="1138592" cy="9946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r>
              <a:rPr lang="en-US" sz="43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Oval 2"/>
          <p:cNvSpPr/>
          <p:nvPr/>
        </p:nvSpPr>
        <p:spPr>
          <a:xfrm>
            <a:off x="256235" y="817378"/>
            <a:ext cx="461212" cy="483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spcCol="0" rtlCol="0" anchor="ctr"/>
          <a:lstStyle/>
          <a:p>
            <a:pPr algn="ctr" defTabSz="914354"/>
            <a:r>
              <a:rPr lang="en-US" sz="27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54311" y="3195779"/>
            <a:ext cx="1138592" cy="9946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r>
              <a:rPr lang="en-US" sz="43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7392" y="3195779"/>
            <a:ext cx="1138592" cy="9946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r>
              <a:rPr lang="en-US" sz="43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089281" y="3195779"/>
            <a:ext cx="1138592" cy="9946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r>
              <a:rPr lang="en-US" sz="43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501605" y="3180443"/>
            <a:ext cx="1138592" cy="9946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r>
              <a:rPr lang="en-US" sz="43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823248" y="3195779"/>
            <a:ext cx="1138592" cy="9946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r>
              <a:rPr lang="en-US" sz="43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238983" y="3195779"/>
            <a:ext cx="1138592" cy="9946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r>
              <a:rPr lang="en-US" sz="43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6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90" y="1470136"/>
            <a:ext cx="10223863" cy="42149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9862" y="1358539"/>
            <a:ext cx="1323703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4800" b="1" dirty="0">
                <a:solidFill>
                  <a:prstClr val="black"/>
                </a:solidFill>
              </a:rPr>
              <a:t>Số 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992535" y="2"/>
            <a:ext cx="4030133" cy="141873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73830" y="5730244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22768" y="5730242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1705" y="5730241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20642" y="5730242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6917" y="5730242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5751" y="5662606"/>
            <a:ext cx="836023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43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4395" y="5403382"/>
            <a:ext cx="836023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6400" b="1" baseline="-25000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3702" y="5662606"/>
            <a:ext cx="836023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43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0426" y="5647223"/>
            <a:ext cx="836023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43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83815" y="5664639"/>
            <a:ext cx="836023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43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5751" y="5654458"/>
            <a:ext cx="836023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43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83815" y="5656491"/>
            <a:ext cx="836023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43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49405" y="1358540"/>
            <a:ext cx="630457" cy="7847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spcCol="0" rtlCol="0" anchor="ctr"/>
          <a:lstStyle/>
          <a:p>
            <a:pPr algn="ctr" defTabSz="914354"/>
            <a:r>
              <a:rPr lang="en-US" sz="37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8252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9" y="1045693"/>
            <a:ext cx="12071585" cy="57543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9031113" y="-6523"/>
            <a:ext cx="3127023" cy="136136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038557" y="5688485"/>
            <a:ext cx="4992555" cy="960107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US" sz="5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US" sz="53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US" sz="53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US" sz="5300" dirty="0">
                  <a:solidFill>
                    <a:prstClr val="black"/>
                  </a:solidFill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US" sz="5300" dirty="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058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2" y="153815"/>
            <a:ext cx="3233408" cy="1222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025" y="1114452"/>
            <a:ext cx="11431939" cy="357020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380981" indent="-380981" algn="just" defTabSz="914354"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 nhóm.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80981" indent="-380981" algn="just" defTabSz="914354"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3200" b="1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đến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xúc xắc. Đếm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en-US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mặt trên xúc xắc rồi di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chuyển số ô bằng số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chấm đó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Tìm kết quả phép tính tại ô đi đến rồi bắt một con gà ghi số bằng kết quả đó.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defTabSz="914354"/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8883" y="0"/>
            <a:ext cx="3726023" cy="1477328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914354"/>
            <a:r>
              <a:rPr lang="en-US" sz="88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BẮT GÀ</a:t>
            </a:r>
          </a:p>
        </p:txBody>
      </p:sp>
    </p:spTree>
    <p:extLst>
      <p:ext uri="{BB962C8B-B14F-4D97-AF65-F5344CB8AC3E}">
        <p14:creationId xmlns:p14="http://schemas.microsoft.com/office/powerpoint/2010/main" val="3736215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2927"/>
            <a:ext cx="1225220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69692" y="5794965"/>
            <a:ext cx="1911585" cy="103011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27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F6A38D3-E5EB-43BE-B4BD-77AC5767B7C4}"/>
</file>

<file path=customXml/itemProps2.xml><?xml version="1.0" encoding="utf-8"?>
<ds:datastoreItem xmlns:ds="http://schemas.openxmlformats.org/officeDocument/2006/customXml" ds:itemID="{7D52091C-30DC-4680-ACE3-C1F21733E144}"/>
</file>

<file path=customXml/itemProps3.xml><?xml version="1.0" encoding="utf-8"?>
<ds:datastoreItem xmlns:ds="http://schemas.openxmlformats.org/officeDocument/2006/customXml" ds:itemID="{9F77CA68-1CCF-45F5-BF4B-5873E20B0C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37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Kiều Nga</dc:creator>
  <cp:lastModifiedBy>Lê Kiều Nga</cp:lastModifiedBy>
  <cp:revision>1</cp:revision>
  <dcterms:created xsi:type="dcterms:W3CDTF">2022-08-24T16:55:00Z</dcterms:created>
  <dcterms:modified xsi:type="dcterms:W3CDTF">2022-08-24T16:55:44Z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