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51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BCF5D-27BE-48E0-9989-DEE18562024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84CD-E4D6-414D-B2AD-B4593FF45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9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8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B29E-CE6E-4A8F-9AE9-F6A4550A2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1478E-7DE6-40D1-8BD4-114F770FC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5BDD6-EB02-4AFB-9DC0-C380C4DD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BA7F-5EDA-4B40-9697-F66EE6277648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0A052-4B57-4640-8F92-C1EDAE81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44B98-94AC-4453-B0EE-104C5A5B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CD5-E64D-496B-AA3D-E46CF12E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3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33CD-EBF4-4752-B317-8A3AD260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44E13-BBDD-4F70-9A60-30A32A007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C2AC0-B025-4948-AB8A-6B4926D83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BA7F-5EDA-4B40-9697-F66EE6277648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1D730-D2C5-470F-A387-26B77409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2CADF-82F4-4A5A-A110-5ED8FE0E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CD5-E64D-496B-AA3D-E46CF12E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05E5BC-58D7-4A2C-AED3-D5DAC2446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5295B-A792-48EC-9513-3952EC414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DE21-E887-435F-B214-FB31807E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BA7F-5EDA-4B40-9697-F66EE6277648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4E5A8-6FF3-4A52-A429-8D8065D9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8EFDE-7A2F-4BA8-B3E6-4E47BDBD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CD5-E64D-496B-AA3D-E46CF12E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6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45B3-FF50-4F84-8C3E-9257F5C2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1F59C-B8CC-4C98-BF96-7AA9AAF8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BB723-D9E0-44DD-92F8-D38D9DB9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BA7F-5EDA-4B40-9697-F66EE6277648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6D89E-3502-4EB9-A073-971A247D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5C192-F7F8-4E4D-999F-BB888950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CD5-E64D-496B-AA3D-E46CF12E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9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4C13-6912-4AA6-A249-8C4AA493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6A462-2709-415A-9989-4E9F50E62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72858-6272-43E5-9195-2FFE9FB4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BA7F-5EDA-4B40-9697-F66EE6277648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13D3F-7995-47B7-BB88-9CDBE309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9F09A-FE76-488E-B683-51F2589A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CD5-E64D-496B-AA3D-E46CF12E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3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05A0A-176C-4553-9718-9951E251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666C0-8986-462B-9E0B-CED71D17C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0B81C-68E1-40A0-8FF3-2490DA003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C2A64-7364-4619-98FE-C0E24ED5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BA7F-5EDA-4B40-9697-F66EE6277648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06D61-3BDB-4450-A65C-708CBE3F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FEE23-64A3-4F88-8812-9864BAE6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CD5-E64D-496B-AA3D-E46CF12E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2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EAC5-2A62-4F0B-B913-96983477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E167A-5250-48CC-85DC-50FC6E8DF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5BFED-BF5A-4723-BB7F-EF58C3F36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28276-77CF-4DA4-835A-072B42528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A0683-5333-4D33-AA4C-75DE6AC09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0FC54-BD93-4F81-A760-04D82A5F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BA7F-5EDA-4B40-9697-F66EE6277648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5B593-7CB6-40A5-9802-EE82182F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3B352-F4B9-4385-90E0-F10D6353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CD5-E64D-496B-AA3D-E46CF12E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0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8B27-309F-41EA-A6E5-D11FDA1C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3D5D8-0BC7-4B13-BD40-F79E8920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BA7F-5EDA-4B40-9697-F66EE6277648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F3240-0B5F-4F14-9E6C-9FAACBC9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9697F-90E0-4D54-99A4-870E1383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CD5-E64D-496B-AA3D-E46CF12E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4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DDCB1-807B-4012-8DCB-6F824206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BA7F-5EDA-4B40-9697-F66EE6277648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99108-BBC1-448A-8EEA-E077741C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A26FC-5705-4BBD-8D09-6AD783E1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CD5-E64D-496B-AA3D-E46CF12E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3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1F88-B2F6-4EB5-9164-7954F469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610E8-53C5-4AB9-9323-D58FE538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7F91B-2A8C-4115-8C33-FE3AD79ED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2003B-0081-4AAE-ACA0-DB221D4F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BA7F-5EDA-4B40-9697-F66EE6277648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3EC8D-E5D6-4647-8EA7-9AABE50D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BC942-F868-4ED9-9566-839F4F5C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CD5-E64D-496B-AA3D-E46CF12E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6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18BD-BE15-48B0-81BC-AA4F7C2D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F8179B-D7DC-4BDE-85B1-D41D8B0EC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35E89-8BAE-48AA-A5A5-B08E46F90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C5B7A-833B-4854-B819-2525ADB9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BA7F-5EDA-4B40-9697-F66EE6277648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CE3BF-FC00-4182-969E-F385BC48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C8E50-88D3-4BEA-9DA8-A57066B1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CD5-E64D-496B-AA3D-E46CF12E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A3E69-19F0-4B9E-90CF-29B1875A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D44A0-37A6-4207-B004-BFACF0835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DD75C-75CA-437E-B91F-8A5441E35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9BA7F-5EDA-4B40-9697-F66EE6277648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3298D-26F4-4878-971B-B1608298D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B68A0-E1F5-41C8-899F-923FFC2B5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7CD5-E64D-496B-AA3D-E46CF12E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4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9" y="-27384"/>
            <a:ext cx="1225505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27" y="-528451"/>
            <a:ext cx="12865429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7" y="4187132"/>
            <a:ext cx="7469361" cy="2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2831637" y="836712"/>
            <a:ext cx="6115547" cy="15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60" y="1601270"/>
            <a:ext cx="4268259" cy="57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10249476" y="-211791"/>
            <a:ext cx="2139785" cy="21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10527" y="-426956"/>
            <a:ext cx="2540000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12813" y="3869557"/>
            <a:ext cx="1075319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67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dirty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 TẬP</a:t>
            </a:r>
            <a:endParaRPr lang="zh-CN" altLang="en-US" sz="4800" b="1" dirty="0">
              <a:solidFill>
                <a:srgbClr val="7030A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04734" y="978515"/>
            <a:ext cx="9983821" cy="4466719"/>
          </a:xfrm>
          <a:prstGeom prst="rect">
            <a:avLst/>
          </a:prstGeom>
        </p:spPr>
        <p:txBody>
          <a:bodyPr spcFirstLastPara="1" wrap="none" lIns="121752" tIns="60957" rIns="121752" bIns="6095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00"/>
            <a:r>
              <a:rPr lang="en-US" sz="4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48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 CÁC THẦY CÔ ĐẾN VỚI TIẾT</a:t>
            </a:r>
            <a:endParaRPr lang="en-US" sz="48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74950" y="2411415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/>
          <a:lstStyle/>
          <a:p>
            <a:pPr algn="ctr" defTabSz="1622133">
              <a:defRPr/>
            </a:pPr>
            <a:r>
              <a:rPr lang="en-US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</a:p>
        </p:txBody>
      </p:sp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78711" y="5181095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4FB7-CA3E-48D2-844F-8ED0979175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1C52C-E77E-4202-B8DE-E62466B3A0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60FE7-E6EA-4D9E-82B1-8F4525391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48937"/>
            <a:ext cx="10610850" cy="64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2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3659-98D7-4E54-9BCF-8CB7B512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8C0DB2-C223-4964-B8AB-C3AB01C51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2" y="365125"/>
            <a:ext cx="10515599" cy="6053348"/>
          </a:xfrm>
        </p:spPr>
      </p:pic>
    </p:spTree>
    <p:extLst>
      <p:ext uri="{BB962C8B-B14F-4D97-AF65-F5344CB8AC3E}">
        <p14:creationId xmlns:p14="http://schemas.microsoft.com/office/powerpoint/2010/main" val="276311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68A7-7253-4CF1-848B-8B59A6B3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004F40-D4C1-46F4-8478-86B699C35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7" y="1027906"/>
            <a:ext cx="10785478" cy="37408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840E79-81B9-4930-AEDD-37E999899058}"/>
              </a:ext>
            </a:extLst>
          </p:cNvPr>
          <p:cNvSpPr txBox="1"/>
          <p:nvPr/>
        </p:nvSpPr>
        <p:spPr>
          <a:xfrm flipH="1">
            <a:off x="6417944" y="1981200"/>
            <a:ext cx="69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2EA85-62D4-49BA-B904-F387F1BB62F2}"/>
              </a:ext>
            </a:extLst>
          </p:cNvPr>
          <p:cNvSpPr txBox="1"/>
          <p:nvPr/>
        </p:nvSpPr>
        <p:spPr>
          <a:xfrm flipH="1">
            <a:off x="10066019" y="1943100"/>
            <a:ext cx="69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A0A10B-F741-4E74-A83A-A7587DD5F4F3}"/>
              </a:ext>
            </a:extLst>
          </p:cNvPr>
          <p:cNvSpPr txBox="1"/>
          <p:nvPr/>
        </p:nvSpPr>
        <p:spPr>
          <a:xfrm flipH="1">
            <a:off x="6283640" y="3041136"/>
            <a:ext cx="1193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55D6A0-BC85-4633-B77B-9324700EC0BA}"/>
              </a:ext>
            </a:extLst>
          </p:cNvPr>
          <p:cNvSpPr txBox="1"/>
          <p:nvPr/>
        </p:nvSpPr>
        <p:spPr>
          <a:xfrm flipH="1">
            <a:off x="8872537" y="2856471"/>
            <a:ext cx="119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18946-11DE-464E-9FF1-94C652067504}"/>
              </a:ext>
            </a:extLst>
          </p:cNvPr>
          <p:cNvSpPr txBox="1"/>
          <p:nvPr/>
        </p:nvSpPr>
        <p:spPr>
          <a:xfrm flipH="1">
            <a:off x="6436516" y="3721488"/>
            <a:ext cx="69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C96F28-A558-449C-A58A-8E63AE4FE665}"/>
              </a:ext>
            </a:extLst>
          </p:cNvPr>
          <p:cNvSpPr txBox="1"/>
          <p:nvPr/>
        </p:nvSpPr>
        <p:spPr>
          <a:xfrm flipH="1">
            <a:off x="9942193" y="3842417"/>
            <a:ext cx="69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1B46-B578-47E5-8D5A-DC06BB12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D3C623-A620-453D-95E5-7420F0B00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97"/>
          <a:stretch/>
        </p:blipFill>
        <p:spPr>
          <a:xfrm>
            <a:off x="533400" y="1793290"/>
            <a:ext cx="11125199" cy="2382776"/>
          </a:xfrm>
        </p:spPr>
      </p:pic>
    </p:spTree>
    <p:extLst>
      <p:ext uri="{BB962C8B-B14F-4D97-AF65-F5344CB8AC3E}">
        <p14:creationId xmlns:p14="http://schemas.microsoft.com/office/powerpoint/2010/main" val="72361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00E03FA-0B82-4DD1-9F0B-24A5E71F6688}"/>
</file>

<file path=customXml/itemProps2.xml><?xml version="1.0" encoding="utf-8"?>
<ds:datastoreItem xmlns:ds="http://schemas.openxmlformats.org/officeDocument/2006/customXml" ds:itemID="{80F67ECC-4C92-4ED0-B585-70BCC35D0EB8}"/>
</file>

<file path=customXml/itemProps3.xml><?xml version="1.0" encoding="utf-8"?>
<ds:datastoreItem xmlns:ds="http://schemas.openxmlformats.org/officeDocument/2006/customXml" ds:itemID="{D9AB66A6-166D-41F4-9A20-2B51EDDB162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10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Kiều Nga</dc:creator>
  <cp:lastModifiedBy>Lê Kiều Nga</cp:lastModifiedBy>
  <cp:revision>3</cp:revision>
  <dcterms:created xsi:type="dcterms:W3CDTF">2022-01-13T10:04:11Z</dcterms:created>
  <dcterms:modified xsi:type="dcterms:W3CDTF">2023-02-11T05:21:24Z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