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9"/>
  </p:notesMasterIdLst>
  <p:sldIdLst>
    <p:sldId id="452" r:id="rId3"/>
    <p:sldId id="504" r:id="rId4"/>
    <p:sldId id="505" r:id="rId5"/>
    <p:sldId id="506" r:id="rId6"/>
    <p:sldId id="507" r:id="rId7"/>
    <p:sldId id="477" r:id="rId8"/>
    <p:sldId id="489" r:id="rId9"/>
    <p:sldId id="490" r:id="rId10"/>
    <p:sldId id="491" r:id="rId11"/>
    <p:sldId id="492" r:id="rId12"/>
    <p:sldId id="494" r:id="rId13"/>
    <p:sldId id="495" r:id="rId14"/>
    <p:sldId id="496" r:id="rId15"/>
    <p:sldId id="497" r:id="rId16"/>
    <p:sldId id="498" r:id="rId17"/>
    <p:sldId id="499" r:id="rId18"/>
    <p:sldId id="500" r:id="rId19"/>
    <p:sldId id="501" r:id="rId20"/>
    <p:sldId id="503" r:id="rId21"/>
    <p:sldId id="508" r:id="rId22"/>
    <p:sldId id="509" r:id="rId23"/>
    <p:sldId id="510" r:id="rId24"/>
    <p:sldId id="511" r:id="rId25"/>
    <p:sldId id="512" r:id="rId26"/>
    <p:sldId id="425" r:id="rId27"/>
    <p:sldId id="480" r:id="rId2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92DCE7-8AA5-440E-9069-71A9D1407D25}">
          <p14:sldIdLst>
            <p14:sldId id="452"/>
            <p14:sldId id="504"/>
            <p14:sldId id="505"/>
            <p14:sldId id="506"/>
            <p14:sldId id="507"/>
            <p14:sldId id="477"/>
            <p14:sldId id="489"/>
            <p14:sldId id="490"/>
            <p14:sldId id="491"/>
            <p14:sldId id="492"/>
            <p14:sldId id="494"/>
            <p14:sldId id="495"/>
            <p14:sldId id="496"/>
            <p14:sldId id="497"/>
            <p14:sldId id="498"/>
            <p14:sldId id="499"/>
            <p14:sldId id="500"/>
            <p14:sldId id="501"/>
          </p14:sldIdLst>
        </p14:section>
        <p14:section name="Untitled Section" id="{55873A72-45FE-41BC-9BE0-76A5CB9960EB}">
          <p14:sldIdLst>
            <p14:sldId id="503"/>
            <p14:sldId id="508"/>
            <p14:sldId id="509"/>
            <p14:sldId id="510"/>
            <p14:sldId id="511"/>
            <p14:sldId id="512"/>
            <p14:sldId id="425"/>
            <p14:sldId id="4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3333CC"/>
    <a:srgbClr val="FFFF00"/>
    <a:srgbClr val="FFFFCC"/>
    <a:srgbClr val="FFFF99"/>
    <a:srgbClr val="D60093"/>
    <a:srgbClr val="FF33CC"/>
    <a:srgbClr val="FF00FF"/>
    <a:srgbClr val="FF3399"/>
    <a:srgbClr val="B7F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6" d="100"/>
          <a:sy n="86" d="100"/>
        </p:scale>
        <p:origin x="138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7384"/>
            <a:ext cx="9191294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703" y="-638910"/>
            <a:ext cx="9649072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34376"/>
            <a:ext cx="9145588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4187132"/>
            <a:ext cx="560202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836712"/>
            <a:ext cx="4586660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601264"/>
            <a:ext cx="3201194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-211792"/>
            <a:ext cx="1604839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89361" y="202467"/>
            <a:ext cx="1905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26585" y="3526512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83: ÔN TẬP</a:t>
            </a:r>
            <a:endParaRPr lang="zh-CN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978510"/>
            <a:ext cx="7487866" cy="4466718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411409"/>
            <a:ext cx="5421715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</a:p>
        </p:txBody>
      </p:sp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59033" y="5181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6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33585" y="1007808"/>
            <a:ext cx="8763000" cy="5469192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35" marR="24765" indent="252095" algn="ctr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 </a:t>
            </a: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hua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mưu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cưỡi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1104" y="169608"/>
            <a:ext cx="1600200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0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33585" y="1007808"/>
            <a:ext cx="8763000" cy="5545392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35" marR="24765" indent="252095" algn="ctr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 </a:t>
            </a: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hua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mưu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cưỡi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hẹn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742950" marR="24765" lvl="1" indent="-285750" algn="just" fontAlgn="base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2800" u="none" strike="noStrike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u="none" strike="noStrike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u="none" strike="noStrike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u="none" strike="noStrike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1104" y="169608"/>
            <a:ext cx="1600200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33585" y="1007808"/>
            <a:ext cx="8763000" cy="5545392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35" marR="24765" indent="252095" algn="ctr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 </a:t>
            </a: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hua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mưu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cưỡi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hẹn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742950" marR="24765" lvl="1" indent="-285750" algn="just" fontAlgn="base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59080" marR="24765" indent="-6350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742950" marR="24765" lvl="1" indent="-285750" algn="just" fontAlgn="base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2800" u="none" strike="noStrike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800" u="none" strike="noStrike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u="none" strike="noStrike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u="none" strike="noStrike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u="none" strike="noStrike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u="none" strike="noStrike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u="none" strike="noStrike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1104" y="169608"/>
            <a:ext cx="1600200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0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33585" y="1007808"/>
            <a:ext cx="8763000" cy="5469192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35" marR="24765" indent="252095" algn="ctr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 </a:t>
            </a: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hua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mưu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cưỡi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hẹn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742950" marR="24765" lvl="1" indent="-285750" algn="just" fontAlgn="base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59080" marR="24765" indent="-6350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742950" marR="24765" lvl="1" indent="-285750" algn="just" fontAlgn="base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ra. 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1104" y="169608"/>
            <a:ext cx="1600200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5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33585" y="1007808"/>
            <a:ext cx="8763000" cy="5469192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35" marR="24765" indent="252095" algn="ctr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hua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mưu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cưỡi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hẹn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742950" marR="24765" lvl="1" indent="-285750" algn="just" fontAlgn="base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59080" marR="24765" indent="-6350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742950" marR="24765" lvl="1" indent="-285750" algn="just" fontAlgn="base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ra.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r"/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Phỏng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-me) 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1104" y="169608"/>
            <a:ext cx="1600200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33585" y="1007808"/>
            <a:ext cx="8763000" cy="5469192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35" marR="24765" indent="252095" algn="ctr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hua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mưu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cưỡi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hẹn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742950" marR="24765" lvl="1" indent="-285750" algn="just" fontAlgn="base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59080" marR="24765" indent="-6350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742950" marR="24765" lvl="1" indent="-285750" algn="just" fontAlgn="base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r"/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Phỏng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-me) 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1104" y="169608"/>
            <a:ext cx="1600200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06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33585" y="1007808"/>
            <a:ext cx="8763000" cy="1278192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35" marR="24765" indent="252095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40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1104" y="169608"/>
            <a:ext cx="4601496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Trả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lời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câu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hỏi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64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33585" y="1007808"/>
            <a:ext cx="8763000" cy="1887792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35" marR="24765" indent="252095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vóc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40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1104" y="169608"/>
            <a:ext cx="4601496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Trả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lời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câu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hỏi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33585" y="1007808"/>
            <a:ext cx="8763000" cy="1735392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35" marR="24765" indent="252095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40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1104" y="169608"/>
            <a:ext cx="4601496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Trả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lời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câu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hỏi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5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61104" y="169608"/>
            <a:ext cx="1600200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6704" y="131508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3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A7E7C4-9349-4A39-8490-5BBDD7798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" y="931608"/>
            <a:ext cx="9050592" cy="592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10C9A-3F32-4F85-A072-34017AC39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32894"/>
      </p:ext>
    </p:extLst>
  </p:cSld>
  <p:clrMapOvr>
    <a:masterClrMapping/>
  </p:clrMapOvr>
  <p:transition advTm="6645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33585" y="931608"/>
            <a:ext cx="8763000" cy="5926392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35" marR="24765" indent="252095" algn="ctr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endParaRPr lang="en-US" sz="3200" b="1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Qua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rét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endParaRPr lang="en-US" sz="28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,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Ngàn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hớn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hở</a:t>
            </a:r>
            <a:endParaRPr lang="en-US" sz="2800" dirty="0">
              <a:solidFill>
                <a:srgbClr val="181717"/>
              </a:solidFill>
              <a:latin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Đua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hé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nhụy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khoe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. 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bầy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tổ</a:t>
            </a:r>
            <a:endParaRPr lang="en-US" sz="2800" dirty="0">
              <a:solidFill>
                <a:srgbClr val="181717"/>
              </a:solidFill>
              <a:latin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Rộn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rã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,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Lúa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non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ngời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biếc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, 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lung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vồng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.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lớp</a:t>
            </a:r>
            <a:endParaRPr lang="en-US" sz="2800" dirty="0">
              <a:solidFill>
                <a:srgbClr val="181717"/>
              </a:solidFill>
              <a:latin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mênh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mông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1104" y="169608"/>
            <a:ext cx="1600200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33585" y="931608"/>
            <a:ext cx="8763000" cy="5926392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35" marR="24765" indent="252095" algn="ctr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endParaRPr lang="en-US" sz="3200" b="1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hớn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hở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Đua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1104" y="169608"/>
            <a:ext cx="1600200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9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33585" y="931608"/>
            <a:ext cx="8763000" cy="5926392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35" marR="24765" indent="252095" algn="ctr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endParaRPr lang="en-US" sz="3200" b="1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Qua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rét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endParaRPr lang="en-US" sz="28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,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Ngàn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hớn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hở</a:t>
            </a:r>
            <a:endParaRPr lang="en-US" sz="2800" dirty="0">
              <a:solidFill>
                <a:srgbClr val="181717"/>
              </a:solidFill>
              <a:latin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Đua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hé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nhụy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khoe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. 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bầy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tổ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Rộn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Lúa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non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lung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1104" y="169608"/>
            <a:ext cx="1600200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3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33585" y="931608"/>
            <a:ext cx="8763000" cy="5926392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35" marR="24765" indent="252095" algn="ctr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endParaRPr lang="en-US" sz="3200" b="1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Qua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rét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endParaRPr lang="en-US" sz="28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,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Ngàn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hớn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hở</a:t>
            </a:r>
            <a:endParaRPr lang="en-US" sz="2800" dirty="0">
              <a:solidFill>
                <a:srgbClr val="181717"/>
              </a:solidFill>
              <a:latin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Đua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hé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nhụy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khoe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. 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bầy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tổ</a:t>
            </a:r>
            <a:endParaRPr lang="en-US" sz="2800" dirty="0">
              <a:solidFill>
                <a:srgbClr val="181717"/>
              </a:solidFill>
              <a:latin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Rộn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rã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,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Lúa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non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ngời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biếc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, 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lung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vồng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.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mênh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1104" y="169608"/>
            <a:ext cx="1600200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33585" y="931608"/>
            <a:ext cx="8763000" cy="5926392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35" marR="24765" indent="252095" algn="ctr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endParaRPr lang="en-US" sz="3200" b="1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Qua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rét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endParaRPr lang="en-US" sz="28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,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Ngàn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hớn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hở</a:t>
            </a:r>
            <a:endParaRPr lang="en-US" sz="2800" dirty="0">
              <a:solidFill>
                <a:srgbClr val="181717"/>
              </a:solidFill>
              <a:latin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Đua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hé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nhụy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khoe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. 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bầy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tổ</a:t>
            </a:r>
            <a:endParaRPr lang="en-US" sz="2800" dirty="0">
              <a:solidFill>
                <a:srgbClr val="181717"/>
              </a:solidFill>
              <a:latin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Rộn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rã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,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Lúa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non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ngời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biếc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, 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lung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vồng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.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lớp</a:t>
            </a:r>
            <a:endParaRPr lang="en-US" sz="2800" dirty="0">
              <a:solidFill>
                <a:srgbClr val="181717"/>
              </a:solidFill>
              <a:latin typeface="Times New Roman" panose="02020603050405020304" pitchFamily="18" charset="0"/>
            </a:endParaRP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mênh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latin typeface="Times New Roman" panose="02020603050405020304" pitchFamily="18" charset="0"/>
              </a:rPr>
              <a:t>mông</a:t>
            </a: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1104" y="169608"/>
            <a:ext cx="1600200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764" y="1247175"/>
            <a:ext cx="3938588" cy="4173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93" r="13043"/>
          <a:stretch/>
        </p:blipFill>
        <p:spPr>
          <a:xfrm rot="20766598">
            <a:off x="894260" y="2564984"/>
            <a:ext cx="1905000" cy="2628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994" r="29884"/>
          <a:stretch/>
        </p:blipFill>
        <p:spPr>
          <a:xfrm rot="1155472">
            <a:off x="3421425" y="2843224"/>
            <a:ext cx="914400" cy="207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70590"/>
      </p:ext>
    </p:extLst>
  </p:cSld>
  <p:clrMapOvr>
    <a:masterClrMapping/>
  </p:clrMapOvr>
  <p:transition spd="slow" advTm="6645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9EAC74-F9DC-42FB-8367-F3865C5ED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190500" y="1752600"/>
            <a:ext cx="8763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11C739-FA26-4B22-A671-6096D9257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26679"/>
      </p:ext>
    </p:extLst>
  </p:cSld>
  <p:clrMapOvr>
    <a:masterClrMapping/>
  </p:clrMapOvr>
  <p:transition advTm="6645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BEAAC8-7A36-4D5E-9EAA-E3E40EC3E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5801"/>
      </p:ext>
    </p:extLst>
  </p:cSld>
  <p:clrMapOvr>
    <a:masterClrMapping/>
  </p:clrMapOvr>
  <p:transition advTm="6645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5B150-1D4E-4777-A987-E686BD2DD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63450"/>
      </p:ext>
    </p:extLst>
  </p:cSld>
  <p:clrMapOvr>
    <a:masterClrMapping/>
  </p:clrMapOvr>
  <p:transition advTm="6645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33585" y="1007808"/>
            <a:ext cx="8763000" cy="5680584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35" marR="24765" indent="252095" algn="ctr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hua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mưu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cưỡi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hẹn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742950" marR="24765" lvl="1" indent="-285750" algn="just" fontAlgn="base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59080" marR="24765" indent="-6350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742950" marR="24765" lvl="1" indent="-285750" algn="just" fontAlgn="base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r"/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Phỏng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-me) 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1104" y="169608"/>
            <a:ext cx="1600200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8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33585" y="1007808"/>
            <a:ext cx="8763000" cy="5469192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35" marR="24765" indent="252095" algn="ctr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hua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mưu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cưỡi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hẹn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742950" marR="24765" lvl="1" indent="-285750" algn="just" fontAlgn="base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59080" marR="24765" indent="-6350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742950" marR="24765" lvl="1" indent="-285750" algn="just" fontAlgn="base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dirty="0" err="1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u="none" strike="noStrike" dirty="0">
                <a:solidFill>
                  <a:srgbClr val="181717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ra.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r"/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(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Phỏng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-me)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1104" y="169608"/>
            <a:ext cx="1600200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C56753-F953-480B-A676-5A168B2B7CDC}"/>
              </a:ext>
            </a:extLst>
          </p:cNvPr>
          <p:cNvCxnSpPr>
            <a:cxnSpLocks/>
          </p:cNvCxnSpPr>
          <p:nvPr/>
        </p:nvCxnSpPr>
        <p:spPr>
          <a:xfrm flipH="1">
            <a:off x="4414067" y="2313138"/>
            <a:ext cx="157933" cy="4558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208838-CEEF-4DA7-BA61-77080DAB9623}"/>
              </a:ext>
            </a:extLst>
          </p:cNvPr>
          <p:cNvCxnSpPr>
            <a:cxnSpLocks/>
          </p:cNvCxnSpPr>
          <p:nvPr/>
        </p:nvCxnSpPr>
        <p:spPr>
          <a:xfrm flipH="1">
            <a:off x="1039545" y="2286000"/>
            <a:ext cx="103455" cy="4352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D9F6B4BE-2693-4539-880F-578E2B83FC79}"/>
              </a:ext>
            </a:extLst>
          </p:cNvPr>
          <p:cNvSpPr/>
          <p:nvPr/>
        </p:nvSpPr>
        <p:spPr>
          <a:xfrm>
            <a:off x="814083" y="1541314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63E2C9-0537-4DFF-B182-AF9E34752032}"/>
              </a:ext>
            </a:extLst>
          </p:cNvPr>
          <p:cNvSpPr/>
          <p:nvPr/>
        </p:nvSpPr>
        <p:spPr>
          <a:xfrm>
            <a:off x="1108125" y="2122638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89BC57-DC58-475B-818C-D778AD3A19CF}"/>
              </a:ext>
            </a:extLst>
          </p:cNvPr>
          <p:cNvSpPr/>
          <p:nvPr/>
        </p:nvSpPr>
        <p:spPr>
          <a:xfrm>
            <a:off x="4572000" y="2215394"/>
            <a:ext cx="294042" cy="3066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542756-BEFE-40EF-8A87-38DC54ADC082}"/>
              </a:ext>
            </a:extLst>
          </p:cNvPr>
          <p:cNvCxnSpPr/>
          <p:nvPr/>
        </p:nvCxnSpPr>
        <p:spPr>
          <a:xfrm flipH="1">
            <a:off x="7898715" y="2215394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E089BC57-DC58-475B-818C-D778AD3A19CF}"/>
              </a:ext>
            </a:extLst>
          </p:cNvPr>
          <p:cNvSpPr/>
          <p:nvPr/>
        </p:nvSpPr>
        <p:spPr>
          <a:xfrm>
            <a:off x="7957434" y="2215394"/>
            <a:ext cx="294042" cy="3066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2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542756-BEFE-40EF-8A87-38DC54ADC082}"/>
              </a:ext>
            </a:extLst>
          </p:cNvPr>
          <p:cNvCxnSpPr/>
          <p:nvPr/>
        </p:nvCxnSpPr>
        <p:spPr>
          <a:xfrm flipH="1">
            <a:off x="2819400" y="3240064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E089BC57-DC58-475B-818C-D778AD3A19CF}"/>
              </a:ext>
            </a:extLst>
          </p:cNvPr>
          <p:cNvSpPr/>
          <p:nvPr/>
        </p:nvSpPr>
        <p:spPr>
          <a:xfrm>
            <a:off x="754940" y="3711152"/>
            <a:ext cx="294042" cy="3066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542756-BEFE-40EF-8A87-38DC54ADC082}"/>
              </a:ext>
            </a:extLst>
          </p:cNvPr>
          <p:cNvCxnSpPr/>
          <p:nvPr/>
        </p:nvCxnSpPr>
        <p:spPr>
          <a:xfrm flipH="1">
            <a:off x="5105400" y="4267200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4794BA5-C066-46C6-9E68-F423EBB27A31}"/>
              </a:ext>
            </a:extLst>
          </p:cNvPr>
          <p:cNvSpPr/>
          <p:nvPr/>
        </p:nvSpPr>
        <p:spPr>
          <a:xfrm>
            <a:off x="797230" y="4681030"/>
            <a:ext cx="294042" cy="3066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BB139AC-1664-4522-8B90-32540B3F9C25}"/>
              </a:ext>
            </a:extLst>
          </p:cNvPr>
          <p:cNvSpPr/>
          <p:nvPr/>
        </p:nvSpPr>
        <p:spPr>
          <a:xfrm>
            <a:off x="5410200" y="4644805"/>
            <a:ext cx="294042" cy="3066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5C5CD2-1456-40B7-B3D8-5C4D57476EAB}"/>
              </a:ext>
            </a:extLst>
          </p:cNvPr>
          <p:cNvCxnSpPr/>
          <p:nvPr/>
        </p:nvCxnSpPr>
        <p:spPr>
          <a:xfrm flipH="1">
            <a:off x="5293995" y="4810020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86123D2-C560-4C6B-9EEC-7AEE048F2954}"/>
              </a:ext>
            </a:extLst>
          </p:cNvPr>
          <p:cNvCxnSpPr/>
          <p:nvPr/>
        </p:nvCxnSpPr>
        <p:spPr>
          <a:xfrm flipH="1">
            <a:off x="6858000" y="5319277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17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5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33585" y="1007808"/>
            <a:ext cx="8763000" cy="5680584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35" marR="24765" indent="252095" algn="ctr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hua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1104" y="169608"/>
            <a:ext cx="1600200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00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33585" y="1007808"/>
            <a:ext cx="8763000" cy="5545392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35" marR="24765" indent="252095" algn="ctr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3200" b="1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32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635" marR="24765" indent="252095" algn="just">
              <a:lnSpc>
                <a:spcPct val="112000"/>
              </a:lnSpc>
              <a:spcBef>
                <a:spcPts val="0"/>
              </a:spcBef>
              <a:spcAft>
                <a:spcPts val="220"/>
              </a:spcAft>
            </a:pPr>
            <a:r>
              <a:rPr lang="en-US" sz="2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hua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1104" y="169608"/>
            <a:ext cx="1600200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4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BE95C7F7-A709-4833-871E-DB8AA19D6521}"/>
</file>

<file path=customXml/itemProps2.xml><?xml version="1.0" encoding="utf-8"?>
<ds:datastoreItem xmlns:ds="http://schemas.openxmlformats.org/officeDocument/2006/customXml" ds:itemID="{C003328D-F390-45F9-A202-F20C9747B72F}"/>
</file>

<file path=customXml/itemProps3.xml><?xml version="1.0" encoding="utf-8"?>
<ds:datastoreItem xmlns:ds="http://schemas.openxmlformats.org/officeDocument/2006/customXml" ds:itemID="{12C5A73F-44B1-4ADC-B56F-689E957AA671}"/>
</file>

<file path=docProps/app.xml><?xml version="1.0" encoding="utf-8"?>
<Properties xmlns="http://schemas.openxmlformats.org/officeDocument/2006/extended-properties" xmlns:vt="http://schemas.openxmlformats.org/officeDocument/2006/docPropsVTypes">
  <TotalTime>5195</TotalTime>
  <Words>1074</Words>
  <Application>Microsoft Office PowerPoint</Application>
  <PresentationFormat>On-screen Show (4:3)</PresentationFormat>
  <Paragraphs>151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UTM Avo</vt:lpstr>
      <vt:lpstr>Times New Roman</vt:lpstr>
      <vt:lpstr>Calibri</vt:lpstr>
      <vt:lpstr>Arial</vt:lpstr>
      <vt:lpstr>Arial-SGK-TV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Lê Kiều Nga</cp:lastModifiedBy>
  <cp:revision>387</cp:revision>
  <dcterms:created xsi:type="dcterms:W3CDTF">2006-08-16T00:00:00Z</dcterms:created>
  <dcterms:modified xsi:type="dcterms:W3CDTF">2023-02-11T05:21:00Z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