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1" r:id="rId3"/>
    <p:sldId id="331" r:id="rId4"/>
    <p:sldId id="321" r:id="rId5"/>
    <p:sldId id="327" r:id="rId6"/>
    <p:sldId id="325" r:id="rId7"/>
    <p:sldId id="317" r:id="rId8"/>
    <p:sldId id="326" r:id="rId9"/>
    <p:sldId id="324" r:id="rId10"/>
    <p:sldId id="322" r:id="rId11"/>
    <p:sldId id="33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33AF-BAD7-68FC-8224-625AF184A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4C5A7-F380-300D-C9E0-8F020DE05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966B1-6CF7-74BF-0E58-59CF58CD9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2503-374D-4F7C-8FBD-6A08C23F4B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81D62-0A42-4821-8360-E80A16FC7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FD8B8-9254-F523-06D0-EA945291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702E-6AE0-49AF-B34B-FB298134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8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EE0BF-FF21-396D-2B94-74909F19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0575B-E24A-52E0-5F07-C031C5A35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3558F-FA60-F359-D481-6D8C3372C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2503-374D-4F7C-8FBD-6A08C23F4B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95CE5-EF0C-82DD-9499-42ECAB85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63A34-656E-D89F-89B4-2E31A7B2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702E-6AE0-49AF-B34B-FB298134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2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09F956-E907-346D-7A75-055D074FB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67969-C753-018B-6584-9F911D53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CC4FB-9F99-5AE0-16A8-85EAF949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2503-374D-4F7C-8FBD-6A08C23F4B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FE6C7-AECE-019C-F20A-097C505BC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47A97-2925-F6A1-CBEA-6D5CA26D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702E-6AE0-49AF-B34B-FB298134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26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44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DC60-6618-77C8-BA47-2EF7105AE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C04E7-B3B0-1B81-9496-E55DE1F38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2EC7F-494B-2426-6019-0F1947CA2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2503-374D-4F7C-8FBD-6A08C23F4B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0DC16-D5F4-3902-AE4B-97BE6DFC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3D784-3D7E-1648-E410-98351A1C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702E-6AE0-49AF-B34B-FB298134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5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7601C-016A-B344-E220-F9AB1025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51A2E-941D-B90C-9341-D8B8C661A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F8E6E-CAB4-2DBC-3B48-C411974B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2503-374D-4F7C-8FBD-6A08C23F4B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C89A0-3F5B-2768-577C-0CFC53D2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363C0-D8DA-8311-9D3F-E4F882B2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702E-6AE0-49AF-B34B-FB298134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7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6C29B-3062-8561-FCF5-D824C23CB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6A249-800B-BB38-1157-082193350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9A2DF-705D-544C-AA69-1767A9AD0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BD075-794B-190F-017F-74DFAF88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2503-374D-4F7C-8FBD-6A08C23F4B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D31A5-66CB-36F7-005C-DD78C61D6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DBADE-9FB9-FAC5-A4B0-4148530E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702E-6AE0-49AF-B34B-FB298134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6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5543-68E2-10CE-8C18-D35B065C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8EBCB-10FA-A14B-A2E5-CD2E65812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01BF2-AB91-3790-17B8-7FD5129B1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E22683-E30D-B8D2-3C7F-C49EB6D28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B1001-686D-A17F-7AF1-342210B4F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C756CC-0EE1-C6C8-971A-4F81FCC9E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2503-374D-4F7C-8FBD-6A08C23F4B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697CD5-FC71-6249-0D7A-60B2C8E5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483D80-B6F5-C05D-3EBE-E055493A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702E-6AE0-49AF-B34B-FB298134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8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DF56A-CB06-9592-4DB0-CC822D6C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998B5-BCB5-9A0E-A441-B5A6DC56F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2503-374D-4F7C-8FBD-6A08C23F4B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78C54-8B97-5529-EC68-A756CCA8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EB540-C1C9-2F66-7AF9-4241A0C77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702E-6AE0-49AF-B34B-FB298134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1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C26140-0C95-DFF8-D545-73E5D94D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2503-374D-4F7C-8FBD-6A08C23F4B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F2023-797F-073B-A8B2-6C2D4784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3CF02-412F-05F4-2F7B-B049F6BA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702E-6AE0-49AF-B34B-FB298134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0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D5F9B-D090-2C00-B270-5334B158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D14F8-91F9-9AF5-B73F-0204482CD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D899D-5ECC-F3F4-1B84-62BFF6BC7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A405F-3B15-BD60-0955-1B0F138A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2503-374D-4F7C-8FBD-6A08C23F4B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1D4AA-585D-BBF2-A65D-0D4BC361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B1C0E-CABB-05E0-6AF7-52D043BC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702E-6AE0-49AF-B34B-FB298134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3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0A62E-09ED-FD3A-F41B-161826C7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894EFD-FAED-A9CC-4C5B-45D15A4D7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0D9D4-2A7B-550F-710C-764C157CE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2307E-8378-BBF9-1403-88333EB77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2503-374D-4F7C-8FBD-6A08C23F4B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FC655-919B-6A2E-A2EB-8CC41BDE1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8F625-61CA-C6C7-4946-2F0E1682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2702E-6AE0-49AF-B34B-FB298134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3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18CCCA-BA3E-AEBE-60EF-4B1BE4D9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91D43-9F46-89B7-1A02-A461A371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ED05F-92A0-E88B-FDA9-5AA002F68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72503-374D-4F7C-8FBD-6A08C23F4BE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4DB03-2FBD-0F98-9441-107D8A6DD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30C3E-62BD-F593-1069-EED757967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2702E-6AE0-49AF-B34B-FB298134F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8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4" r="27156" b="20601"/>
          <a:stretch>
            <a:fillRect/>
          </a:stretch>
        </p:blipFill>
        <p:spPr bwMode="auto">
          <a:xfrm>
            <a:off x="3629025" y="2773363"/>
            <a:ext cx="3816350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30400" r="79933" b="41600"/>
          <a:stretch>
            <a:fillRect/>
          </a:stretch>
        </p:blipFill>
        <p:spPr bwMode="auto">
          <a:xfrm>
            <a:off x="617538" y="401638"/>
            <a:ext cx="12239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1" t="48599" r="1161" b="12201"/>
          <a:stretch>
            <a:fillRect/>
          </a:stretch>
        </p:blipFill>
        <p:spPr bwMode="auto">
          <a:xfrm>
            <a:off x="5932488" y="5203825"/>
            <a:ext cx="367188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1" r="56302" b="10802"/>
          <a:stretch>
            <a:fillRect/>
          </a:stretch>
        </p:blipFill>
        <p:spPr bwMode="auto">
          <a:xfrm>
            <a:off x="2654300" y="5053013"/>
            <a:ext cx="194627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99" r="83871" b="12201"/>
          <a:stretch>
            <a:fillRect/>
          </a:stretch>
        </p:blipFill>
        <p:spPr bwMode="auto">
          <a:xfrm>
            <a:off x="755650" y="3919538"/>
            <a:ext cx="217170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2"/>
          <p:cNvSpPr txBox="1">
            <a:spLocks noChangeArrowheads="1"/>
          </p:cNvSpPr>
          <p:nvPr/>
        </p:nvSpPr>
        <p:spPr bwMode="auto">
          <a:xfrm>
            <a:off x="1228725" y="1158875"/>
            <a:ext cx="101425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vi-VN" altLang="en-US" sz="4400" b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4400" b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altLang="en-US" sz="4400" b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DUNG CỦA EM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18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3ACD440-4D02-4B51-97BD-A0EA7BAD1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7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:a16="http://schemas.microsoft.com/office/drawing/2014/main" id="{13215F72-8671-498E-867D-2596A51D0CC8}"/>
              </a:ext>
            </a:extLst>
          </p:cNvPr>
          <p:cNvSpPr/>
          <p:nvPr/>
        </p:nvSpPr>
        <p:spPr>
          <a:xfrm>
            <a:off x="241954" y="772999"/>
            <a:ext cx="11104775" cy="4892511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A64FDF2-2BE2-42DF-B39E-BBF4200A1DCC}"/>
              </a:ext>
            </a:extLst>
          </p:cNvPr>
          <p:cNvSpPr txBox="1"/>
          <p:nvPr/>
        </p:nvSpPr>
        <p:spPr>
          <a:xfrm>
            <a:off x="961534" y="1929409"/>
            <a:ext cx="9813304" cy="2867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4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 chăm sóc vẻ bên ngoài của bản thân sạch sẽ đáng yêu chúng ta cần giữ vệ sinh cá nhân, </a:t>
            </a:r>
            <a:r>
              <a:rPr lang="en-US" sz="4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4000" i="1">
                <a:latin typeface="Times New Roman" panose="02020603050405020304" pitchFamily="18" charset="0"/>
                <a:ea typeface="Times New Roman" panose="02020603050405020304" pitchFamily="18" charset="0"/>
              </a:rPr>
              <a:t>uôn giữ cho quần áo, đầu tóc gọn gàng, sạch sẽ</a:t>
            </a:r>
            <a:r>
              <a:rPr lang="vi-VN" sz="4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ăn uống đầy đủ chất, an toàn...</a:t>
            </a:r>
            <a:endParaRPr lang="en-US" sz="4000" i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F575CE4-66B6-41E2-9BA7-A70B77017811}"/>
              </a:ext>
            </a:extLst>
          </p:cNvPr>
          <p:cNvSpPr txBox="1"/>
          <p:nvPr/>
        </p:nvSpPr>
        <p:spPr>
          <a:xfrm>
            <a:off x="603317" y="314520"/>
            <a:ext cx="1017152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cần làm gì để giữ gìn vẻ bên ngoài đáng yêu?</a:t>
            </a:r>
          </a:p>
        </p:txBody>
      </p:sp>
    </p:spTree>
    <p:extLst>
      <p:ext uri="{BB962C8B-B14F-4D97-AF65-F5344CB8AC3E}">
        <p14:creationId xmlns:p14="http://schemas.microsoft.com/office/powerpoint/2010/main" val="12981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71525"/>
            <a:ext cx="10633075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880529" y="2856134"/>
            <a:ext cx="74857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vi-VN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vi-VN" altLang="en-US"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40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BIẾT VẺ BÊN NGOÀI CỦA EM</a:t>
            </a:r>
            <a:endParaRPr lang="en-US" alt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56A9A99-F56D-420A-A87F-49BA3A3AF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73" y="0"/>
            <a:ext cx="5629373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2F3EFEE-5D38-4578-A35E-7BF8278F535A}"/>
              </a:ext>
            </a:extLst>
          </p:cNvPr>
          <p:cNvSpPr txBox="1"/>
          <p:nvPr/>
        </p:nvSpPr>
        <p:spPr>
          <a:xfrm>
            <a:off x="424207" y="848413"/>
            <a:ext cx="215873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Khuôn mặt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E24AF40-868E-4EAE-B86F-A16CA8CA1162}"/>
              </a:ext>
            </a:extLst>
          </p:cNvPr>
          <p:cNvSpPr txBox="1"/>
          <p:nvPr/>
        </p:nvSpPr>
        <p:spPr>
          <a:xfrm>
            <a:off x="424207" y="2656317"/>
            <a:ext cx="215873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Đôi mắt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CE65A87-0B07-481D-AA5D-A6D4200764BD}"/>
              </a:ext>
            </a:extLst>
          </p:cNvPr>
          <p:cNvSpPr txBox="1"/>
          <p:nvPr/>
        </p:nvSpPr>
        <p:spPr>
          <a:xfrm>
            <a:off x="1067585" y="4212995"/>
            <a:ext cx="89554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6953BE5-8B28-432C-B0F4-669B5230A7F7}"/>
              </a:ext>
            </a:extLst>
          </p:cNvPr>
          <p:cNvSpPr txBox="1"/>
          <p:nvPr/>
        </p:nvSpPr>
        <p:spPr>
          <a:xfrm>
            <a:off x="9608272" y="4212995"/>
            <a:ext cx="151614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0C457A8-3D94-4A59-9725-8F07AE44E741}"/>
              </a:ext>
            </a:extLst>
          </p:cNvPr>
          <p:cNvSpPr txBox="1"/>
          <p:nvPr/>
        </p:nvSpPr>
        <p:spPr>
          <a:xfrm>
            <a:off x="9608272" y="1320538"/>
            <a:ext cx="193956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Vầng trán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193EB8B-BF1F-4834-97D0-417918342F14}"/>
              </a:ext>
            </a:extLst>
          </p:cNvPr>
          <p:cNvSpPr txBox="1"/>
          <p:nvPr/>
        </p:nvSpPr>
        <p:spPr>
          <a:xfrm>
            <a:off x="9918570" y="2519314"/>
            <a:ext cx="100631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Tai</a:t>
            </a:r>
          </a:p>
        </p:txBody>
      </p:sp>
      <p:cxnSp>
        <p:nvCxnSpPr>
          <p:cNvPr id="11" name="Đường kết nối Mũi tên Thẳng 10">
            <a:extLst>
              <a:ext uri="{FF2B5EF4-FFF2-40B4-BE49-F238E27FC236}">
                <a16:creationId xmlns:a16="http://schemas.microsoft.com/office/drawing/2014/main" id="{8423D4EE-60B8-4B7C-8FFD-5A3B9E3A8985}"/>
              </a:ext>
            </a:extLst>
          </p:cNvPr>
          <p:cNvCxnSpPr/>
          <p:nvPr/>
        </p:nvCxnSpPr>
        <p:spPr>
          <a:xfrm>
            <a:off x="2733773" y="1140800"/>
            <a:ext cx="1951349" cy="9613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kết nối Mũi tên Thẳng 11">
            <a:extLst>
              <a:ext uri="{FF2B5EF4-FFF2-40B4-BE49-F238E27FC236}">
                <a16:creationId xmlns:a16="http://schemas.microsoft.com/office/drawing/2014/main" id="{072DC746-FA9F-408F-8641-251D242F8B67}"/>
              </a:ext>
            </a:extLst>
          </p:cNvPr>
          <p:cNvCxnSpPr>
            <a:cxnSpLocks/>
          </p:cNvCxnSpPr>
          <p:nvPr/>
        </p:nvCxnSpPr>
        <p:spPr>
          <a:xfrm flipV="1">
            <a:off x="2764412" y="1791093"/>
            <a:ext cx="2278928" cy="11576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id="{BC427DBE-92F6-4559-AEDF-BD4FB5EC916F}"/>
              </a:ext>
            </a:extLst>
          </p:cNvPr>
          <p:cNvCxnSpPr>
            <a:cxnSpLocks/>
          </p:cNvCxnSpPr>
          <p:nvPr/>
        </p:nvCxnSpPr>
        <p:spPr>
          <a:xfrm flipV="1">
            <a:off x="2077826" y="2234153"/>
            <a:ext cx="3342586" cy="24014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kết nối Mũi tên Thẳng 15">
            <a:extLst>
              <a:ext uri="{FF2B5EF4-FFF2-40B4-BE49-F238E27FC236}">
                <a16:creationId xmlns:a16="http://schemas.microsoft.com/office/drawing/2014/main" id="{C8D03DA9-9784-4D2D-9617-9273251139D1}"/>
              </a:ext>
            </a:extLst>
          </p:cNvPr>
          <p:cNvCxnSpPr>
            <a:cxnSpLocks/>
          </p:cNvCxnSpPr>
          <p:nvPr/>
        </p:nvCxnSpPr>
        <p:spPr>
          <a:xfrm flipH="1" flipV="1">
            <a:off x="6462860" y="1320538"/>
            <a:ext cx="3077066" cy="3951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EB62BD46-C3B3-44D3-BEDF-A1E66A597CE8}"/>
              </a:ext>
            </a:extLst>
          </p:cNvPr>
          <p:cNvCxnSpPr>
            <a:cxnSpLocks/>
          </p:cNvCxnSpPr>
          <p:nvPr/>
        </p:nvCxnSpPr>
        <p:spPr>
          <a:xfrm flipH="1" flipV="1">
            <a:off x="7277493" y="2369898"/>
            <a:ext cx="2604943" cy="4975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kết nối Mũi tên Thẳng 21">
            <a:extLst>
              <a:ext uri="{FF2B5EF4-FFF2-40B4-BE49-F238E27FC236}">
                <a16:creationId xmlns:a16="http://schemas.microsoft.com/office/drawing/2014/main" id="{D2DB3EFC-BC76-42B1-A9C6-E09326B4018D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5729928" y="2811701"/>
            <a:ext cx="3878344" cy="16936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86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AECBFF2-494C-4EAD-907F-D31E8D581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152" y="0"/>
            <a:ext cx="12306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7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86B336E0-BB17-4490-AAF5-A983CE333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Bong bóng Ý nghĩ: Hình đám mây 2">
            <a:extLst>
              <a:ext uri="{FF2B5EF4-FFF2-40B4-BE49-F238E27FC236}">
                <a16:creationId xmlns:a16="http://schemas.microsoft.com/office/drawing/2014/main" id="{0577A9C6-ADE5-4FBD-AED5-026F7A13974A}"/>
              </a:ext>
            </a:extLst>
          </p:cNvPr>
          <p:cNvSpPr/>
          <p:nvPr/>
        </p:nvSpPr>
        <p:spPr>
          <a:xfrm>
            <a:off x="2394409" y="226245"/>
            <a:ext cx="6438507" cy="2422688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ADF0A2E-F355-4814-9523-D6FA36672DA6}"/>
              </a:ext>
            </a:extLst>
          </p:cNvPr>
          <p:cNvSpPr txBox="1"/>
          <p:nvPr/>
        </p:nvSpPr>
        <p:spPr>
          <a:xfrm>
            <a:off x="4053526" y="1022090"/>
            <a:ext cx="3327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CHIA SẺ</a:t>
            </a:r>
          </a:p>
        </p:txBody>
      </p:sp>
    </p:spTree>
    <p:extLst>
      <p:ext uri="{BB962C8B-B14F-4D97-AF65-F5344CB8AC3E}">
        <p14:creationId xmlns:p14="http://schemas.microsoft.com/office/powerpoint/2010/main" val="265961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5910767-7080-417E-828D-7D8A369F4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754"/>
            <a:ext cx="12192000" cy="7157753"/>
          </a:xfrm>
          <a:prstGeom prst="rect">
            <a:avLst/>
          </a:prstGeom>
        </p:spPr>
      </p:pic>
      <p:sp>
        <p:nvSpPr>
          <p:cNvPr id="3" name="Bong bóng Ý nghĩ: Hình đám mây 2">
            <a:extLst>
              <a:ext uri="{FF2B5EF4-FFF2-40B4-BE49-F238E27FC236}">
                <a16:creationId xmlns:a16="http://schemas.microsoft.com/office/drawing/2014/main" id="{0332247C-57C1-4A84-8D79-B407EBF64A25}"/>
              </a:ext>
            </a:extLst>
          </p:cNvPr>
          <p:cNvSpPr/>
          <p:nvPr/>
        </p:nvSpPr>
        <p:spPr>
          <a:xfrm>
            <a:off x="2658359" y="-131975"/>
            <a:ext cx="6438507" cy="2677212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DD0B4EE-774F-4263-B963-9894EEF984F2}"/>
              </a:ext>
            </a:extLst>
          </p:cNvPr>
          <p:cNvSpPr txBox="1"/>
          <p:nvPr/>
        </p:nvSpPr>
        <p:spPr>
          <a:xfrm>
            <a:off x="4213781" y="791132"/>
            <a:ext cx="3327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2998454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9CCC86A-61A3-4428-A983-BEA9FA0B7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953" y="-58918"/>
            <a:ext cx="12697906" cy="697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4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62B2116-8122-4B62-9ED3-4C0AD0AF9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96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14F9BB6-959E-4C36-9B52-C7633EEF86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39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211B4C1D-C1AB-4B38-A2C6-CDE41EF52CC3}"/>
</file>

<file path=customXml/itemProps2.xml><?xml version="1.0" encoding="utf-8"?>
<ds:datastoreItem xmlns:ds="http://schemas.openxmlformats.org/officeDocument/2006/customXml" ds:itemID="{A778B457-6600-4A8B-B42E-820BDA1BB9CB}"/>
</file>

<file path=customXml/itemProps3.xml><?xml version="1.0" encoding="utf-8"?>
<ds:datastoreItem xmlns:ds="http://schemas.openxmlformats.org/officeDocument/2006/customXml" ds:itemID="{CB1763C4-ACCE-4595-8FD0-48B233F920F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Kiều Nga</dc:creator>
  <cp:lastModifiedBy>Lê Kiều Nga</cp:lastModifiedBy>
  <cp:revision>1</cp:revision>
  <dcterms:created xsi:type="dcterms:W3CDTF">2022-08-24T16:46:12Z</dcterms:created>
  <dcterms:modified xsi:type="dcterms:W3CDTF">2022-08-24T16:46:45Z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