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4"/>
  </p:notesMasterIdLst>
  <p:sldIdLst>
    <p:sldId id="323" r:id="rId6"/>
    <p:sldId id="316" r:id="rId7"/>
    <p:sldId id="343" r:id="rId8"/>
    <p:sldId id="260" r:id="rId9"/>
    <p:sldId id="300" r:id="rId10"/>
    <p:sldId id="301" r:id="rId11"/>
    <p:sldId id="326" r:id="rId12"/>
    <p:sldId id="325" r:id="rId13"/>
    <p:sldId id="341" r:id="rId14"/>
    <p:sldId id="327" r:id="rId15"/>
    <p:sldId id="329" r:id="rId16"/>
    <p:sldId id="331" r:id="rId17"/>
    <p:sldId id="332" r:id="rId18"/>
    <p:sldId id="334" r:id="rId19"/>
    <p:sldId id="335" r:id="rId20"/>
    <p:sldId id="324" r:id="rId21"/>
    <p:sldId id="294" r:id="rId22"/>
    <p:sldId id="337" r:id="rId23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9359"/>
    <a:srgbClr val="FFACAB"/>
    <a:srgbClr val="40CAC2"/>
    <a:srgbClr val="C4D946"/>
    <a:srgbClr val="A3E2F1"/>
    <a:srgbClr val="F7EE13"/>
    <a:srgbClr val="FFF3F3"/>
    <a:srgbClr val="FFD7D7"/>
    <a:srgbClr val="FFF03E"/>
    <a:srgbClr val="CFEA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7633AB-7829-435A-ADFF-A571F828A229}" v="6" dt="2023-02-11T05:13:35.2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ê Kiều Nga" userId="S::lknga@thtrungyen.edu.vn::bf7b25c4-bad6-4c04-af5a-b43ee467d5b8" providerId="AD" clId="Web-{F67633AB-7829-435A-ADFF-A571F828A229}"/>
    <pc:docChg chg="delSld">
      <pc:chgData name="Lê Kiều Nga" userId="S::lknga@thtrungyen.edu.vn::bf7b25c4-bad6-4c04-af5a-b43ee467d5b8" providerId="AD" clId="Web-{F67633AB-7829-435A-ADFF-A571F828A229}" dt="2023-02-11T05:13:35.221" v="5"/>
      <pc:docMkLst>
        <pc:docMk/>
      </pc:docMkLst>
      <pc:sldChg chg="del">
        <pc:chgData name="Lê Kiều Nga" userId="S::lknga@thtrungyen.edu.vn::bf7b25c4-bad6-4c04-af5a-b43ee467d5b8" providerId="AD" clId="Web-{F67633AB-7829-435A-ADFF-A571F828A229}" dt="2023-02-11T05:13:32.440" v="4"/>
        <pc:sldMkLst>
          <pc:docMk/>
          <pc:sldMk cId="2094751662" sldId="288"/>
        </pc:sldMkLst>
      </pc:sldChg>
      <pc:sldChg chg="del">
        <pc:chgData name="Lê Kiều Nga" userId="S::lknga@thtrungyen.edu.vn::bf7b25c4-bad6-4c04-af5a-b43ee467d5b8" providerId="AD" clId="Web-{F67633AB-7829-435A-ADFF-A571F828A229}" dt="2023-02-11T05:13:24.377" v="2"/>
        <pc:sldMkLst>
          <pc:docMk/>
          <pc:sldMk cId="3715611996" sldId="328"/>
        </pc:sldMkLst>
      </pc:sldChg>
      <pc:sldChg chg="del">
        <pc:chgData name="Lê Kiều Nga" userId="S::lknga@thtrungyen.edu.vn::bf7b25c4-bad6-4c04-af5a-b43ee467d5b8" providerId="AD" clId="Web-{F67633AB-7829-435A-ADFF-A571F828A229}" dt="2023-02-11T05:13:19.064" v="0"/>
        <pc:sldMkLst>
          <pc:docMk/>
          <pc:sldMk cId="1768165975" sldId="336"/>
        </pc:sldMkLst>
      </pc:sldChg>
      <pc:sldChg chg="del">
        <pc:chgData name="Lê Kiều Nga" userId="S::lknga@thtrungyen.edu.vn::bf7b25c4-bad6-4c04-af5a-b43ee467d5b8" providerId="AD" clId="Web-{F67633AB-7829-435A-ADFF-A571F828A229}" dt="2023-02-11T05:13:27.830" v="3"/>
        <pc:sldMkLst>
          <pc:docMk/>
          <pc:sldMk cId="1478672466" sldId="338"/>
        </pc:sldMkLst>
      </pc:sldChg>
      <pc:sldChg chg="del">
        <pc:chgData name="Lê Kiều Nga" userId="S::lknga@thtrungyen.edu.vn::bf7b25c4-bad6-4c04-af5a-b43ee467d5b8" providerId="AD" clId="Web-{F67633AB-7829-435A-ADFF-A571F828A229}" dt="2023-02-11T05:13:35.221" v="5"/>
        <pc:sldMkLst>
          <pc:docMk/>
          <pc:sldMk cId="3216660288" sldId="339"/>
        </pc:sldMkLst>
      </pc:sldChg>
      <pc:sldChg chg="del">
        <pc:chgData name="Lê Kiều Nga" userId="S::lknga@thtrungyen.edu.vn::bf7b25c4-bad6-4c04-af5a-b43ee467d5b8" providerId="AD" clId="Web-{F67633AB-7829-435A-ADFF-A571F828A229}" dt="2023-02-11T05:13:21.017" v="1"/>
        <pc:sldMkLst>
          <pc:docMk/>
          <pc:sldMk cId="461943651" sldId="34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pPr/>
              <a:t>2023/2/10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42770" y="1431824"/>
            <a:ext cx="6872756" cy="3865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588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952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013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499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256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674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088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549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2023/2/10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2023/2/10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55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70571-41C2-4869-A2F8-43309E6FD049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DFDE3-1992-4770-A1F2-29BB03A97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73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70571-41C2-4869-A2F8-43309E6FD049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DFDE3-1992-4770-A1F2-29BB03A97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47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70571-41C2-4869-A2F8-43309E6FD049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DFDE3-1992-4770-A1F2-29BB03A97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26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70571-41C2-4869-A2F8-43309E6FD049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DFDE3-1992-4770-A1F2-29BB03A97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649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70571-41C2-4869-A2F8-43309E6FD049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DFDE3-1992-4770-A1F2-29BB03A97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76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70571-41C2-4869-A2F8-43309E6FD049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DFDE3-1992-4770-A1F2-29BB03A97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4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70571-41C2-4869-A2F8-43309E6FD049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DFDE3-1992-4770-A1F2-29BB03A97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23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70571-41C2-4869-A2F8-43309E6FD049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DFDE3-1992-4770-A1F2-29BB03A97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36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2023/2/10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70571-41C2-4869-A2F8-43309E6FD049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DFDE3-1992-4770-A1F2-29BB03A97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200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70571-41C2-4869-A2F8-43309E6FD049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DFDE3-1992-4770-A1F2-29BB03A97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99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70571-41C2-4869-A2F8-43309E6FD049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DFDE3-1992-4770-A1F2-29BB03A97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480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2023/2/10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2023/2/10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2023/2/10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2023/2/10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2023/2/10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2023/2/10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2023/2/10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70571-41C2-4869-A2F8-43309E6FD049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DFDE3-1992-4770-A1F2-29BB03A979B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542151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3"/>
          <p:cNvSpPr txBox="1"/>
          <p:nvPr/>
        </p:nvSpPr>
        <p:spPr>
          <a:xfrm>
            <a:off x="1587091" y="2146286"/>
            <a:ext cx="7981315" cy="17877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en-US" altLang="zh-CN" sz="4800" b="1">
                <a:solidFill>
                  <a:srgbClr val="00206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CHỦ ĐỀ 4</a:t>
            </a:r>
          </a:p>
          <a:p>
            <a:pPr lvl="0" algn="ctr">
              <a:lnSpc>
                <a:spcPct val="120000"/>
              </a:lnSpc>
              <a:defRPr/>
            </a:pPr>
            <a:r>
              <a:rPr lang="en-US" altLang="zh-CN" sz="4400" b="1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THỰC VẬT VÀ ĐỘNG VẬT</a:t>
            </a:r>
            <a:endParaRPr lang="en-US" altLang="zh-CN" sz="4400" b="1" dirty="0">
              <a:solidFill>
                <a:srgbClr val="FF0000"/>
              </a:solidFill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44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91" y="499109"/>
            <a:ext cx="11152686" cy="61368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4158580"/>
      </p:ext>
    </p:extLst>
  </p:cSld>
  <p:clrMapOvr>
    <a:masterClrMapping/>
  </p:clrMapOvr>
  <p:transition spd="slow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6" y="313508"/>
            <a:ext cx="5381897" cy="38535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720" y="2911385"/>
            <a:ext cx="5759484" cy="35939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图片 1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73497" y="4586333"/>
            <a:ext cx="1846580" cy="2137410"/>
          </a:xfrm>
          <a:prstGeom prst="rect">
            <a:avLst/>
          </a:prstGeom>
        </p:spPr>
      </p:pic>
      <p:pic>
        <p:nvPicPr>
          <p:cNvPr id="6" name="图片 7" descr="572005ec0a0c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037830" y="0"/>
            <a:ext cx="4154170" cy="2347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8729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753" y="572044"/>
            <a:ext cx="6588761" cy="51309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53" y="1172934"/>
            <a:ext cx="5469710" cy="52017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84510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4" y="2549253"/>
            <a:ext cx="5168977" cy="42042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80" y="57967"/>
            <a:ext cx="5617029" cy="27808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941" y="3084399"/>
            <a:ext cx="5659115" cy="36690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图片 7" descr="572005ec0a0c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82880" y="57967"/>
            <a:ext cx="4154170" cy="2347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279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492" y="2800487"/>
            <a:ext cx="5475949" cy="38354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96" y="378823"/>
            <a:ext cx="5788762" cy="46242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图片 7" descr="572005ec0a0c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037830" y="106226"/>
            <a:ext cx="4154170" cy="2347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71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74" y="369159"/>
            <a:ext cx="6400800" cy="57142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732" y="369159"/>
            <a:ext cx="5714286" cy="57142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9352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AAA1E954-9990-4D44-A55E-DAD1FFC96B16}"/>
              </a:ext>
            </a:extLst>
          </p:cNvPr>
          <p:cNvSpPr>
            <a:spLocks noGrp="1"/>
          </p:cNvSpPr>
          <p:nvPr/>
        </p:nvSpPr>
        <p:spPr>
          <a:xfrm>
            <a:off x="2758457" y="-48500"/>
            <a:ext cx="10304834" cy="1213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PHIẾU QUAN SÁT CÂY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787E16-0045-44FD-8653-27410BBB87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00"/>
            <a:ext cx="1791806" cy="127787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896445"/>
              </p:ext>
            </p:extLst>
          </p:nvPr>
        </p:nvGraphicFramePr>
        <p:xfrm>
          <a:off x="490583" y="1538152"/>
          <a:ext cx="11226800" cy="474508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70569">
                  <a:extLst>
                    <a:ext uri="{9D8B030D-6E8A-4147-A177-3AD203B41FA5}">
                      <a16:colId xmlns:a16="http://schemas.microsoft.com/office/drawing/2014/main" val="1167661962"/>
                    </a:ext>
                  </a:extLst>
                </a:gridCol>
                <a:gridCol w="1836131">
                  <a:extLst>
                    <a:ext uri="{9D8B030D-6E8A-4147-A177-3AD203B41FA5}">
                      <a16:colId xmlns:a16="http://schemas.microsoft.com/office/drawing/2014/main" val="248711671"/>
                    </a:ext>
                  </a:extLst>
                </a:gridCol>
                <a:gridCol w="1403350">
                  <a:extLst>
                    <a:ext uri="{9D8B030D-6E8A-4147-A177-3AD203B41FA5}">
                      <a16:colId xmlns:a16="http://schemas.microsoft.com/office/drawing/2014/main" val="2799828393"/>
                    </a:ext>
                  </a:extLst>
                </a:gridCol>
                <a:gridCol w="1403350">
                  <a:extLst>
                    <a:ext uri="{9D8B030D-6E8A-4147-A177-3AD203B41FA5}">
                      <a16:colId xmlns:a16="http://schemas.microsoft.com/office/drawing/2014/main" val="4235750023"/>
                    </a:ext>
                  </a:extLst>
                </a:gridCol>
                <a:gridCol w="1403350">
                  <a:extLst>
                    <a:ext uri="{9D8B030D-6E8A-4147-A177-3AD203B41FA5}">
                      <a16:colId xmlns:a16="http://schemas.microsoft.com/office/drawing/2014/main" val="332746368"/>
                    </a:ext>
                  </a:extLst>
                </a:gridCol>
                <a:gridCol w="1403350">
                  <a:extLst>
                    <a:ext uri="{9D8B030D-6E8A-4147-A177-3AD203B41FA5}">
                      <a16:colId xmlns:a16="http://schemas.microsoft.com/office/drawing/2014/main" val="1089202672"/>
                    </a:ext>
                  </a:extLst>
                </a:gridCol>
                <a:gridCol w="1403350">
                  <a:extLst>
                    <a:ext uri="{9D8B030D-6E8A-4147-A177-3AD203B41FA5}">
                      <a16:colId xmlns:a16="http://schemas.microsoft.com/office/drawing/2014/main" val="206490626"/>
                    </a:ext>
                  </a:extLst>
                </a:gridCol>
                <a:gridCol w="1403350">
                  <a:extLst>
                    <a:ext uri="{9D8B030D-6E8A-4147-A177-3AD203B41FA5}">
                      <a16:colId xmlns:a16="http://schemas.microsoft.com/office/drawing/2014/main" val="1916289917"/>
                    </a:ext>
                  </a:extLst>
                </a:gridCol>
              </a:tblGrid>
              <a:tr h="1186271"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STT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TÊN</a:t>
                      </a:r>
                      <a:r>
                        <a:rPr lang="en-US" sz="2400" b="1" baseline="0"/>
                        <a:t> CÂY</a:t>
                      </a:r>
                      <a:endParaRPr 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CAO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THẤP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TO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NHỎ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CỨNG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MỀM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4373809"/>
                  </a:ext>
                </a:extLst>
              </a:tr>
              <a:tr h="1186271"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Cây</a:t>
                      </a:r>
                      <a:r>
                        <a:rPr lang="en-US" sz="2400" b="1" baseline="0"/>
                        <a:t> phượng</a:t>
                      </a:r>
                      <a:endParaRPr 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7593738"/>
                  </a:ext>
                </a:extLst>
              </a:tr>
              <a:tr h="1186271"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3910461"/>
                  </a:ext>
                </a:extLst>
              </a:tr>
              <a:tr h="1186271"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731355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46368" y="4258491"/>
            <a:ext cx="155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Cây rau cải</a:t>
            </a:r>
          </a:p>
          <a:p>
            <a:endParaRPr lang="en-US" sz="1600"/>
          </a:p>
        </p:txBody>
      </p:sp>
      <p:sp>
        <p:nvSpPr>
          <p:cNvPr id="8" name="TextBox 7"/>
          <p:cNvSpPr txBox="1"/>
          <p:nvPr/>
        </p:nvSpPr>
        <p:spPr>
          <a:xfrm>
            <a:off x="5175868" y="4258491"/>
            <a:ext cx="352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58415" y="4258491"/>
            <a:ext cx="352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764613" y="4258491"/>
            <a:ext cx="352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37050" y="5500739"/>
            <a:ext cx="1682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Cây hoa cúc</a:t>
            </a:r>
          </a:p>
          <a:p>
            <a:endParaRPr lang="en-US" sz="2400"/>
          </a:p>
        </p:txBody>
      </p:sp>
      <p:sp>
        <p:nvSpPr>
          <p:cNvPr id="16" name="TextBox 15"/>
          <p:cNvSpPr txBox="1"/>
          <p:nvPr/>
        </p:nvSpPr>
        <p:spPr>
          <a:xfrm>
            <a:off x="5228896" y="5500739"/>
            <a:ext cx="352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x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58415" y="5500739"/>
            <a:ext cx="352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940961" y="5454572"/>
            <a:ext cx="328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80915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8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id="{B8B3C641-9291-49AD-898A-7D80DED79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40" y="22225"/>
            <a:ext cx="11080954" cy="6351157"/>
          </a:xfrm>
          <a:prstGeom prst="rect">
            <a:avLst/>
          </a:prstGeom>
        </p:spPr>
      </p:pic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3495041" y="1907540"/>
            <a:ext cx="5201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zh-CN" altLang="en-US" sz="44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师资队伍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sp>
        <p:nvSpPr>
          <p:cNvPr id="3" name="文本框 11"/>
          <p:cNvSpPr txBox="1"/>
          <p:nvPr/>
        </p:nvSpPr>
        <p:spPr>
          <a:xfrm>
            <a:off x="3312796" y="653415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PART </a:t>
            </a:r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4B97319-67A6-42A8-8AC2-17D63C90F016}"/>
              </a:ext>
            </a:extLst>
          </p:cNvPr>
          <p:cNvSpPr/>
          <p:nvPr/>
        </p:nvSpPr>
        <p:spPr>
          <a:xfrm>
            <a:off x="2863414" y="1825582"/>
            <a:ext cx="8083260" cy="216830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thêm các loại cây mà con biết</a:t>
            </a:r>
            <a:endParaRPr 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2" descr="觅元素584a989cd6c5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1880" y="212318"/>
            <a:ext cx="7187565" cy="1394460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342909" y="2698150"/>
            <a:ext cx="3327684" cy="38893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0632" y="1213302"/>
            <a:ext cx="8151368" cy="5736137"/>
          </a:xfrm>
          <a:prstGeom prst="rect">
            <a:avLst/>
          </a:prstGeom>
        </p:spPr>
      </p:pic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428139" y="28115"/>
            <a:ext cx="3272064" cy="18491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AC2B70-D281-4EC1-B936-03AFAEB57DD9}"/>
              </a:ext>
            </a:extLst>
          </p:cNvPr>
          <p:cNvSpPr txBox="1"/>
          <p:nvPr/>
        </p:nvSpPr>
        <p:spPr>
          <a:xfrm>
            <a:off x="4900907" y="2490638"/>
            <a:ext cx="64308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 quanh chúng ta có rất nhiều loại cây, mỗi loại cây có</a:t>
            </a:r>
            <a:r>
              <a:rPr lang="vi-V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đặc điểm nhận dạng 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nhau </a:t>
            </a:r>
            <a:r>
              <a:rPr lang="vi-V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 hình dáng, màu sắc, kích thước, mùi hương,…</a:t>
            </a:r>
            <a:endParaRPr lang="en-US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119862" y="2248879"/>
            <a:ext cx="3859094" cy="4510400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AAA1E954-9990-4D44-A55E-DAD1FFC96B16}"/>
              </a:ext>
            </a:extLst>
          </p:cNvPr>
          <p:cNvSpPr>
            <a:spLocks noGrp="1"/>
          </p:cNvSpPr>
          <p:nvPr/>
        </p:nvSpPr>
        <p:spPr>
          <a:xfrm>
            <a:off x="6847132" y="-623"/>
            <a:ext cx="10304834" cy="1213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427338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0" y="1905635"/>
            <a:ext cx="8576945" cy="4726940"/>
          </a:xfrm>
          <a:prstGeom prst="rect">
            <a:avLst/>
          </a:prstGeom>
        </p:spPr>
      </p:pic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555400" y="0"/>
            <a:ext cx="4154170" cy="2347595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881" y="3430564"/>
            <a:ext cx="4174490" cy="2952115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6600" y="829310"/>
            <a:ext cx="8721725" cy="1394460"/>
          </a:xfrm>
          <a:prstGeom prst="rect">
            <a:avLst/>
          </a:prstGeom>
        </p:spPr>
      </p:pic>
      <p:pic>
        <p:nvPicPr>
          <p:cNvPr id="5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8947" y="-997585"/>
            <a:ext cx="812800" cy="812800"/>
          </a:xfrm>
          <a:prstGeom prst="rect">
            <a:avLst/>
          </a:prstGeom>
        </p:spPr>
      </p:pic>
      <p:sp>
        <p:nvSpPr>
          <p:cNvPr id="10" name="文本框 11"/>
          <p:cNvSpPr txBox="1"/>
          <p:nvPr/>
        </p:nvSpPr>
        <p:spPr>
          <a:xfrm>
            <a:off x="4667250" y="2640375"/>
            <a:ext cx="5567680" cy="178779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en-US" altLang="zh-CN" sz="4800" b="1">
                <a:solidFill>
                  <a:schemeClr val="bg1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 15: </a:t>
            </a:r>
          </a:p>
          <a:p>
            <a:pPr lvl="0" algn="ctr">
              <a:lnSpc>
                <a:spcPct val="120000"/>
              </a:lnSpc>
              <a:defRPr/>
            </a:pPr>
            <a:r>
              <a:rPr lang="en-US" altLang="zh-CN" sz="4800" b="1">
                <a:solidFill>
                  <a:schemeClr val="bg1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Cây xung quanh em</a:t>
            </a:r>
            <a:endParaRPr lang="en-US" altLang="zh-CN" sz="4800" b="1" dirty="0">
              <a:solidFill>
                <a:schemeClr val="bg1"/>
              </a:solidFill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fill="hold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4052570" y="746125"/>
            <a:ext cx="6851650" cy="3644265"/>
          </a:xfrm>
          <a:prstGeom prst="rect">
            <a:avLst/>
          </a:prstGeom>
        </p:spPr>
      </p:pic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sp>
        <p:nvSpPr>
          <p:cNvPr id="8" name="文本框 3"/>
          <p:cNvSpPr txBox="1"/>
          <p:nvPr/>
        </p:nvSpPr>
        <p:spPr>
          <a:xfrm>
            <a:off x="3777388" y="1761004"/>
            <a:ext cx="7981315" cy="90140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TIẾT 1</a:t>
            </a:r>
            <a:endParaRPr lang="en-US" altLang="zh-CN" sz="4400" b="1" dirty="0">
              <a:solidFill>
                <a:schemeClr val="bg1"/>
              </a:solidFill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  <p:pic>
        <p:nvPicPr>
          <p:cNvPr id="10" name="图片 7" descr="572005ec0a0c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92506" y="10464"/>
            <a:ext cx="4154170" cy="234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4052570" y="746125"/>
            <a:ext cx="6851650" cy="3644265"/>
          </a:xfrm>
          <a:prstGeom prst="rect">
            <a:avLst/>
          </a:prstGeom>
        </p:spPr>
      </p:pic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sp>
        <p:nvSpPr>
          <p:cNvPr id="8" name="文本框 3"/>
          <p:cNvSpPr txBox="1"/>
          <p:nvPr/>
        </p:nvSpPr>
        <p:spPr>
          <a:xfrm>
            <a:off x="3777388" y="1761004"/>
            <a:ext cx="7981315" cy="90140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en-US" altLang="zh-CN" sz="4800" b="1">
                <a:solidFill>
                  <a:schemeClr val="bg1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KHỞI ĐỘNG</a:t>
            </a:r>
            <a:endParaRPr lang="en-US" altLang="zh-CN" sz="4400" b="1" dirty="0">
              <a:solidFill>
                <a:schemeClr val="bg1"/>
              </a:solidFill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  <p:pic>
        <p:nvPicPr>
          <p:cNvPr id="10" name="图片 7" descr="572005ec0a0c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92506" y="10464"/>
            <a:ext cx="4154170" cy="23475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àu Hoa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343" y="430800"/>
            <a:ext cx="10380617" cy="583909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7651" y="0"/>
            <a:ext cx="1029471" cy="1101969"/>
          </a:xfrm>
          <a:prstGeom prst="rect">
            <a:avLst/>
          </a:prstGeom>
        </p:spPr>
      </p:pic>
      <p:pic>
        <p:nvPicPr>
          <p:cNvPr id="2" name="图片 1" descr="64a8e9e6f0a315977ad9af715ccf7ba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108993" y="5681794"/>
            <a:ext cx="2763946" cy="1176206"/>
          </a:xfrm>
          <a:prstGeom prst="rect">
            <a:avLst/>
          </a:prstGeom>
        </p:spPr>
      </p:pic>
      <p:pic>
        <p:nvPicPr>
          <p:cNvPr id="23" name="图片 7" descr="572005ec0a0c4">
            <a:extLst>
              <a:ext uri="{FF2B5EF4-FFF2-40B4-BE49-F238E27FC236}">
                <a16:creationId xmlns:a16="http://schemas.microsoft.com/office/drawing/2014/main" id="{3D97C401-CA36-47C3-BE39-D0CA8DF26E5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992855" y="77110"/>
            <a:ext cx="3214479" cy="1816559"/>
          </a:xfrm>
          <a:prstGeom prst="rect">
            <a:avLst/>
          </a:prstGeom>
        </p:spPr>
      </p:pic>
      <p:pic>
        <p:nvPicPr>
          <p:cNvPr id="24" name="图片 3">
            <a:extLst>
              <a:ext uri="{FF2B5EF4-FFF2-40B4-BE49-F238E27FC236}">
                <a16:creationId xmlns:a16="http://schemas.microsoft.com/office/drawing/2014/main" id="{AA49F233-23AF-4D79-ADC8-7D8F4E2B87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473" y="-116580"/>
            <a:ext cx="1029471" cy="1101969"/>
          </a:xfrm>
          <a:prstGeom prst="rect">
            <a:avLst/>
          </a:prstGeom>
        </p:spPr>
      </p:pic>
      <p:pic>
        <p:nvPicPr>
          <p:cNvPr id="25" name="图片 3">
            <a:extLst>
              <a:ext uri="{FF2B5EF4-FFF2-40B4-BE49-F238E27FC236}">
                <a16:creationId xmlns:a16="http://schemas.microsoft.com/office/drawing/2014/main" id="{8FEAF757-8501-424E-9D9E-38B0FB5A3A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9209" y="-265628"/>
            <a:ext cx="1408350" cy="1507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3">
            <a:extLst>
              <a:ext uri="{FF2B5EF4-FFF2-40B4-BE49-F238E27FC236}">
                <a16:creationId xmlns:a16="http://schemas.microsoft.com/office/drawing/2014/main" id="{ADE7A041-210E-4896-8AD1-59B688A44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130" y="376226"/>
            <a:ext cx="1796388" cy="19228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42098"/>
            <a:ext cx="11786176" cy="6546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2379"/>
            <a:ext cx="3434159" cy="25756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817" y="1228827"/>
            <a:ext cx="3524102" cy="25088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33" y="1321055"/>
            <a:ext cx="3553704" cy="24166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896" y="-97711"/>
            <a:ext cx="4868458" cy="28375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159" y="2739821"/>
            <a:ext cx="5317933" cy="4118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057" y="4023360"/>
            <a:ext cx="3291862" cy="26486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631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417" y="152878"/>
            <a:ext cx="4859383" cy="3152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001" y="1025544"/>
            <a:ext cx="3231890" cy="48463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417" y="3396343"/>
            <a:ext cx="4859384" cy="34008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11" y="727454"/>
            <a:ext cx="3274160" cy="54425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5979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id="{B8B3C641-9291-49AD-898A-7D80DED79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40" y="22225"/>
            <a:ext cx="11080954" cy="6351157"/>
          </a:xfrm>
          <a:prstGeom prst="rect">
            <a:avLst/>
          </a:prstGeom>
        </p:spPr>
      </p:pic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3495041" y="1907540"/>
            <a:ext cx="5201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zh-CN" altLang="en-US" sz="44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师资队伍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sp>
        <p:nvSpPr>
          <p:cNvPr id="3" name="文本框 11"/>
          <p:cNvSpPr txBox="1"/>
          <p:nvPr/>
        </p:nvSpPr>
        <p:spPr>
          <a:xfrm>
            <a:off x="3312796" y="653415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PART </a:t>
            </a:r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4B97319-67A6-42A8-8AC2-17D63C90F016}"/>
              </a:ext>
            </a:extLst>
          </p:cNvPr>
          <p:cNvSpPr/>
          <p:nvPr/>
        </p:nvSpPr>
        <p:spPr>
          <a:xfrm>
            <a:off x="2863414" y="1825582"/>
            <a:ext cx="8083260" cy="3178411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 vườn trường, các con từng nhìn thấy cây ở đâu?</a:t>
            </a:r>
            <a:endParaRPr 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2" descr="觅元素584a989cd6c5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1880" y="212318"/>
            <a:ext cx="7187565" cy="1394460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342909" y="2698150"/>
            <a:ext cx="3327684" cy="388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0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2E5606E1-10AB-483E-92E2-B6F3E18939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C43F418-BE08-4EA5-A3DC-6C4EA4A57607}"/>
</file>

<file path=customXml/itemProps3.xml><?xml version="1.0" encoding="utf-8"?>
<ds:datastoreItem xmlns:ds="http://schemas.openxmlformats.org/officeDocument/2006/customXml" ds:itemID="{A9BED436-D15A-4D2A-B3FC-787C7B2A9954}">
  <ds:schemaRefs>
    <ds:schemaRef ds:uri="http://schemas.microsoft.com/office/2006/metadata/properties"/>
    <ds:schemaRef ds:uri="http://schemas.microsoft.com/office/infopath/2007/PartnerControls"/>
    <ds:schemaRef ds:uri="aa3bae8b-93bb-44fa-b79c-ae2e3c4b5ffa"/>
    <ds:schemaRef ds:uri="04428cd5-0689-4562-8eaa-c57d4739e61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1142</TotalTime>
  <Words>238</Words>
  <Application>Microsoft Office PowerPoint</Application>
  <PresentationFormat>Màn hình rộng</PresentationFormat>
  <Paragraphs>57</Paragraphs>
  <Slides>18</Slides>
  <Notes>8</Notes>
  <HiddenSlides>0</HiddenSlides>
  <MMClips>4</MMClips>
  <ScaleCrop>false</ScaleCrop>
  <HeadingPairs>
    <vt:vector size="4" baseType="variant">
      <vt:variant>
        <vt:lpstr>Chủ đề</vt:lpstr>
      </vt:variant>
      <vt:variant>
        <vt:i4>2</vt:i4>
      </vt:variant>
      <vt:variant>
        <vt:lpstr>Tiêu đề Bản chiếu</vt:lpstr>
      </vt:variant>
      <vt:variant>
        <vt:i4>18</vt:i4>
      </vt:variant>
    </vt:vector>
  </HeadingPairs>
  <TitlesOfParts>
    <vt:vector size="20" baseType="lpstr">
      <vt:lpstr>Office 主题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PP</dc:creator>
  <cp:lastModifiedBy>Lê Kiều Nga</cp:lastModifiedBy>
  <cp:revision>80</cp:revision>
  <dcterms:created xsi:type="dcterms:W3CDTF">2017-03-13T01:41:00Z</dcterms:created>
  <dcterms:modified xsi:type="dcterms:W3CDTF">2023-02-11T05:13:39Z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  <property fmtid="{D5CDD505-2E9C-101B-9397-08002B2CF9AE}" pid="3" name="ContentTypeId">
    <vt:lpwstr>0x010100D136222746B9DD4E9009FC74C2167E69</vt:lpwstr>
  </property>
  <property fmtid="{D5CDD505-2E9C-101B-9397-08002B2CF9AE}" pid="4" name="MediaServiceImageTags">
    <vt:lpwstr/>
  </property>
</Properties>
</file>