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8B5AF-F40A-42AF-AEF5-3499AC85AE3E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44D45-81F4-438E-906B-789A8BFB4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8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DFDE4-76B4-13AE-53C2-03D634DCD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B0AC8-1024-891C-C624-F11648EB6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127BD-4BF3-B4C7-5097-AC051F55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3E1-5ED6-41BB-9D2C-D34329C8AA0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2375C-7307-0781-6880-525CFE67A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5E910-58AE-2A79-CD7F-716C05A9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8D64-2621-43FC-9F58-03D2F12E3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8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2CBE8-D71D-C58F-22EA-F99ABC96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EDEA4-1CCC-66BB-2D88-BCE5D1C62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A27A-CF3E-2DD6-71C2-A02DEEB6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3E1-5ED6-41BB-9D2C-D34329C8AA0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84420-520B-E850-C46A-63B223A2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4D6AF-8DED-DB10-D24B-EED7E2B4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8D64-2621-43FC-9F58-03D2F12E3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0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1F956-F66E-E117-A293-3F22C8847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DFBBC-15D9-013F-1533-01C0DB378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7E533-DF15-6977-D6C0-BA7C5B4A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3E1-5ED6-41BB-9D2C-D34329C8AA0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F6BAD-74F3-591C-3ADE-61A8137C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EF54A-6FC2-C664-E29D-D560BB5A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8D64-2621-43FC-9F58-03D2F12E3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0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E83E-0913-80FC-9C77-55EC23EA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B05D7-4E99-A6D3-C475-E5E5081A6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F553C-FF0B-2317-31F1-B5654D74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3E1-5ED6-41BB-9D2C-D34329C8AA0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25BCA-C365-A55E-8940-120A7A99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A5A8F-2AC1-20A3-17F7-DDC281C6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8D64-2621-43FC-9F58-03D2F12E3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940C8-FE7F-F0AF-883F-E72E809B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16786-62A6-782B-95B1-EA2EF3E73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64D18-59C5-A8CF-1B16-49CB1DEB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3E1-5ED6-41BB-9D2C-D34329C8AA0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DEB0A-70A9-9F0B-4E98-CF49487A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8E5B4-CDB8-F08A-5B05-F66C5302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8D64-2621-43FC-9F58-03D2F12E3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9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D8B1D-804D-A444-D1D5-BC01AD20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A1419-EB65-9C3F-AC76-9AC7BE949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7A4A8-F6F2-AC7E-AFF4-0486C47BC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DE2E4-3EC2-1989-94CA-FABA7BA8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3E1-5ED6-41BB-9D2C-D34329C8AA0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03868-AA3F-5774-904E-AEB82D1A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C0AFB-DF46-F464-0B4B-4F57DFA6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8D64-2621-43FC-9F58-03D2F12E3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6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078E-D672-F65D-BDE3-13BE92564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6CCD7-452B-D3B6-E265-75C46BA55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3F498-C102-9572-514D-9E9B6976A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8D159-342A-4473-F947-8602B685C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25FF8-C4F1-17CE-B59D-1C5D75D23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BB12AE-3521-28A1-79F1-633370B0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3E1-5ED6-41BB-9D2C-D34329C8AA0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7FEF28-3F0A-AF94-474D-9E98F26E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E517B-2E33-CBB8-3413-6EEBAFB6F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8D64-2621-43FC-9F58-03D2F12E3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9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BF4CC-0704-AE45-0169-AD8F98C8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48123-6D0B-9F75-6964-0FCF3711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3E1-5ED6-41BB-9D2C-D34329C8AA0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76B97-BCBF-A4B9-D14F-B7F1EC79D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39789-D664-705D-34BB-1D9094EA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8D64-2621-43FC-9F58-03D2F12E3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1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E342D-30B6-AB8E-0A07-AD573749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3E1-5ED6-41BB-9D2C-D34329C8AA0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1DBAA-8331-26F3-F699-3D1D9019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AB308-C7FB-462B-8871-76C3AA8C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8D64-2621-43FC-9F58-03D2F12E3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5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65CF-681D-7775-CF91-73F9743A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5E686-1E0A-DCAE-3B5F-732771B41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8F063-0B7D-57C7-0A77-0900F8FD9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A60E8-80EB-70F8-1CD7-D6912B89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3E1-5ED6-41BB-9D2C-D34329C8AA0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16B95-2EC3-7E08-A3F0-E318AF03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1FD17-C6A7-01C1-658E-E93DC73E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8D64-2621-43FC-9F58-03D2F12E3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0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74F3-E1E0-3493-8230-E33EEA4C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A301C9-C094-257A-5951-AFD641BF0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F5F61-9CF0-708A-C159-9C521D68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F57EA-810B-B4B9-1CB2-A0D8A77D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C3E1-5ED6-41BB-9D2C-D34329C8AA0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FF56E-32A3-0CC9-4A59-7CD6F85D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CA459-6F5A-814A-7CDB-849DDF83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8D64-2621-43FC-9F58-03D2F12E3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7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FAAD9-882B-75C5-59F1-FB1760E7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7381E-1311-96F4-98FC-76BB1C13E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BFA1E-D555-25EA-6046-1D068534D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DC3E1-5ED6-41BB-9D2C-D34329C8AA0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2828B-58E0-CF43-D891-B65B3F975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B7278-595E-C65D-76B9-5B09D649E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48D64-2621-43FC-9F58-03D2F12E3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9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7951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98" y="4334853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23900" y="1045027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3491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39282" y="97968"/>
            <a:ext cx="798591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HỌC KÌ 1</a:t>
            </a: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46212" y="1391594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062" y="2507160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ÔN TẬP CÁC SỐ TRONG PHẠM VI 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43300" y="1707067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Bài 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70174" y="6324600"/>
            <a:ext cx="36218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102</a:t>
            </a:r>
          </a:p>
        </p:txBody>
      </p:sp>
    </p:spTree>
    <p:extLst>
      <p:ext uri="{BB962C8B-B14F-4D97-AF65-F5344CB8AC3E}">
        <p14:creationId xmlns:p14="http://schemas.microsoft.com/office/powerpoint/2010/main" val="32477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42394" r="60130" b="52148"/>
          <a:stretch/>
        </p:blipFill>
        <p:spPr>
          <a:xfrm>
            <a:off x="2537096" y="931103"/>
            <a:ext cx="7117811" cy="2826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B9706-85D3-4ADC-8774-97D9FDB88E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42394" r="60130" b="52148"/>
          <a:stretch/>
        </p:blipFill>
        <p:spPr>
          <a:xfrm>
            <a:off x="2537095" y="914400"/>
            <a:ext cx="7117811" cy="2826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9C179D-D3BD-4FD2-AD05-C52F5AD4F962}"/>
              </a:ext>
            </a:extLst>
          </p:cNvPr>
          <p:cNvSpPr txBox="1"/>
          <p:nvPr/>
        </p:nvSpPr>
        <p:spPr>
          <a:xfrm>
            <a:off x="8839201" y="2209800"/>
            <a:ext cx="2298577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8122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616" y="304800"/>
            <a:ext cx="11374185" cy="1077218"/>
            <a:chOff x="559883" y="278379"/>
            <a:chExt cx="11374185" cy="1077218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278379"/>
              <a:ext cx="10513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Nối các số theo thứ tự từ bé đến lớn là được hình dưới đây. Các số còn thiếu là số nào?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7830"/>
            <a:ext cx="5978020" cy="488331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47673" y="32004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01573" y="1631852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527337" y="33574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800536" y="573492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43043" y="573492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01573" y="1631852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527337" y="33574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00536" y="573492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51409" y="573492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2702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04801" y="322327"/>
            <a:ext cx="11252077" cy="845141"/>
            <a:chOff x="597667" y="496852"/>
            <a:chExt cx="11252077" cy="845141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496852"/>
              <a:ext cx="1038704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Cho </a:t>
              </a:r>
              <a:r>
                <a:rPr lang="en-US" sz="3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8424" y="2095500"/>
            <a:ext cx="1117741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19600" y="463184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Rounded Rectangle 18"/>
          <p:cNvSpPr/>
          <p:nvPr/>
        </p:nvSpPr>
        <p:spPr>
          <a:xfrm rot="21108783">
            <a:off x="6465076" y="256310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0" name="Rounded Rectangle 19"/>
          <p:cNvSpPr/>
          <p:nvPr/>
        </p:nvSpPr>
        <p:spPr>
          <a:xfrm rot="21221279">
            <a:off x="8566490" y="450718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" name="Rounded Rectangle 20"/>
          <p:cNvSpPr/>
          <p:nvPr/>
        </p:nvSpPr>
        <p:spPr>
          <a:xfrm rot="626016">
            <a:off x="10581132" y="359747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2" name="Rounded Rectangle 21"/>
          <p:cNvSpPr/>
          <p:nvPr/>
        </p:nvSpPr>
        <p:spPr>
          <a:xfrm rot="21221279">
            <a:off x="2602828" y="3152228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642190" y="3152228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4" name="Rounded Rectangle 23"/>
          <p:cNvSpPr/>
          <p:nvPr/>
        </p:nvSpPr>
        <p:spPr>
          <a:xfrm rot="626016">
            <a:off x="6644261" y="3189535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5" name="Rounded Rectangle 24"/>
          <p:cNvSpPr/>
          <p:nvPr/>
        </p:nvSpPr>
        <p:spPr>
          <a:xfrm rot="21108783">
            <a:off x="8717351" y="3152228"/>
            <a:ext cx="12954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6524" y="4890838"/>
            <a:ext cx="1117741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Trong các số đó, số nào lớn nhất?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80748" y="4890838"/>
            <a:ext cx="416100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nào bé nhất?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6524" y="5671889"/>
            <a:ext cx="11177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Trong các số đó, những số nào vừa lớn hơn 5, vừa bé hơn 8?</a:t>
            </a:r>
          </a:p>
        </p:txBody>
      </p:sp>
    </p:spTree>
    <p:extLst>
      <p:ext uri="{BB962C8B-B14F-4D97-AF65-F5344CB8AC3E}">
        <p14:creationId xmlns:p14="http://schemas.microsoft.com/office/powerpoint/2010/main" val="137916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1" y="244673"/>
            <a:ext cx="11948319" cy="2385298"/>
            <a:chOff x="559883" y="346364"/>
            <a:chExt cx="11948319" cy="2385298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108725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3 bạn rùa đi dạo chơi, rùa xanh đi thứ nhất, rùa vàng đi thứ 2, rùa nâu đi thứ ba.</a:t>
              </a:r>
            </a:p>
            <a:p>
              <a:pPr algn="just"/>
              <a:r>
                <a:rPr lang="en-US" sz="36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Nếu bạn rùa đỏ vào giữa rùa xanh và rùa vàng thì khi đó rùa nâu đi thứ mấy?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21520" r="8876" b="58611"/>
          <a:stretch/>
        </p:blipFill>
        <p:spPr>
          <a:xfrm>
            <a:off x="1737519" y="2819400"/>
            <a:ext cx="101756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4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98" b="30746" l="12284" r="60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21520" r="66941" b="68546"/>
          <a:stretch/>
        </p:blipFill>
        <p:spPr>
          <a:xfrm>
            <a:off x="3648076" y="876300"/>
            <a:ext cx="2682081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953" b="30807" l="43080" r="653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6" t="21520" r="41139" b="68546"/>
          <a:stretch/>
        </p:blipFill>
        <p:spPr>
          <a:xfrm>
            <a:off x="7848600" y="990600"/>
            <a:ext cx="226695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9" b="30443" l="26644" r="43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21520" r="54953" b="68546"/>
          <a:stretch/>
        </p:blipFill>
        <p:spPr>
          <a:xfrm>
            <a:off x="5987256" y="990600"/>
            <a:ext cx="211455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23" b="38205" l="63235" r="82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75" t="27522" r="17227" b="61301"/>
          <a:stretch/>
        </p:blipFill>
        <p:spPr>
          <a:xfrm>
            <a:off x="8534401" y="4724401"/>
            <a:ext cx="2178049" cy="160019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8ABB8C3-91B6-4553-B80D-7CF14132D98C}"/>
              </a:ext>
            </a:extLst>
          </p:cNvPr>
          <p:cNvSpPr/>
          <p:nvPr/>
        </p:nvSpPr>
        <p:spPr>
          <a:xfrm>
            <a:off x="8101806" y="906120"/>
            <a:ext cx="1861344" cy="199776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7795E-6 -1.11111E-6 L -0.1827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555 L -0.38127 -0.5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4" y="-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53056" r="8876" b="14444"/>
          <a:stretch/>
        </p:blipFill>
        <p:spPr>
          <a:xfrm>
            <a:off x="3016751" y="2419350"/>
            <a:ext cx="7271566" cy="4191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8601" y="244673"/>
            <a:ext cx="11684587" cy="2385298"/>
            <a:chOff x="559883" y="346364"/>
            <a:chExt cx="11684587" cy="2385298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82352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3 bạn thỏ đang chơi thì trời mưa, các bạn chạy vào trong cả hai chuồng. Hỏi mỗi chuồng có mấy bạn thỏ? Biết rằng số thỏ ở chuồng A nhiều hơn số thỏ ở chuồng 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4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49" b="80837" l="12457" r="88668">
                        <a14:foregroundMark x1="19810" y1="70952" x2="27855" y2="71983"/>
                        <a14:foregroundMark x1="24913" y1="69739" x2="25519" y2="69921"/>
                        <a14:foregroundMark x1="23010" y1="58642" x2="25087" y2="61007"/>
                        <a14:foregroundMark x1="22405" y1="58399" x2="23616" y2="60279"/>
                        <a14:foregroundMark x1="22145" y1="58217" x2="26125" y2="58945"/>
                        <a14:foregroundMark x1="20675" y1="58217" x2="24654" y2="58217"/>
                        <a14:foregroundMark x1="57353" y1="74894" x2="60554" y2="78472"/>
                        <a14:foregroundMark x1="54585" y1="72529" x2="54585" y2="72529"/>
                        <a14:foregroundMark x1="58651" y1="71377" x2="58651" y2="72408"/>
                        <a14:foregroundMark x1="62024" y1="78896" x2="63062" y2="78290"/>
                        <a14:foregroundMark x1="58997" y1="80230" x2="60727" y2="79806"/>
                        <a14:foregroundMark x1="62630" y1="63554" x2="65138" y2="67253"/>
                        <a14:foregroundMark x1="24048" y1="68890" x2="23616" y2="71255"/>
                        <a14:foregroundMark x1="23875" y1="67374" x2="23616" y2="69133"/>
                        <a14:foregroundMark x1="24654" y1="67981" x2="24654" y2="68587"/>
                        <a14:foregroundMark x1="22405" y1="58824" x2="22578" y2="59733"/>
                        <a14:foregroundMark x1="22145" y1="59127" x2="23183" y2="61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53056" r="62877" b="21682"/>
          <a:stretch/>
        </p:blipFill>
        <p:spPr>
          <a:xfrm>
            <a:off x="3635637" y="304800"/>
            <a:ext cx="4024787" cy="5486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3" b="93333" l="10300" r="94800">
                        <a14:foregroundMark x1="40700" y1="51667" x2="31100" y2="58056"/>
                        <a14:foregroundMark x1="60500" y1="48611" x2="54200" y2="60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3638571"/>
            <a:ext cx="2022661" cy="2184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06" y="1526400"/>
            <a:ext cx="1691111" cy="182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15" b="90000" l="10000" r="90000">
                        <a14:foregroundMark x1="72100" y1="57870" x2="63100" y2="6453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60" y="1259679"/>
            <a:ext cx="2185040" cy="23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3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833A80E-0676-4839-A982-46A9C01D8AD9}"/>
</file>

<file path=customXml/itemProps2.xml><?xml version="1.0" encoding="utf-8"?>
<ds:datastoreItem xmlns:ds="http://schemas.openxmlformats.org/officeDocument/2006/customXml" ds:itemID="{7431794E-3EF8-448D-A1F5-29485677BA7B}"/>
</file>

<file path=customXml/itemProps3.xml><?xml version="1.0" encoding="utf-8"?>
<ds:datastoreItem xmlns:ds="http://schemas.openxmlformats.org/officeDocument/2006/customXml" ds:itemID="{484F9C26-EE3A-40BC-8C19-FE6A7D123099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222</Words>
  <Application>Microsoft Office PowerPoint</Application>
  <PresentationFormat>Widescreen</PresentationFormat>
  <Paragraphs>41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Kiều Nga</dc:creator>
  <cp:lastModifiedBy>Lê Kiều Nga</cp:lastModifiedBy>
  <cp:revision>1</cp:revision>
  <dcterms:created xsi:type="dcterms:W3CDTF">2022-08-24T16:37:21Z</dcterms:created>
  <dcterms:modified xsi:type="dcterms:W3CDTF">2022-08-24T16:38:52Z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