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9" r:id="rId2"/>
    <p:sldId id="284" r:id="rId3"/>
    <p:sldId id="295" r:id="rId4"/>
    <p:sldId id="296" r:id="rId5"/>
    <p:sldId id="297" r:id="rId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5F"/>
    <a:srgbClr val="FCE0C8"/>
    <a:srgbClr val="99CCFF"/>
    <a:srgbClr val="F8EC96"/>
    <a:srgbClr val="FFE48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 varScale="1">
        <p:scale>
          <a:sx n="62" d="100"/>
          <a:sy n="62" d="100"/>
        </p:scale>
        <p:origin x="812" y="5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HỌC KÌ 1</a:t>
            </a: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980" y="2507159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ÔN TẬP CÁC SỐ TRONG PHẠM VI 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28219" y="1707066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Bài 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55093" y="6324600"/>
            <a:ext cx="36218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102</a:t>
            </a:r>
          </a:p>
        </p:txBody>
      </p:sp>
    </p:spTree>
    <p:extLst>
      <p:ext uri="{BB962C8B-B14F-4D97-AF65-F5344CB8AC3E}">
        <p14:creationId xmlns:p14="http://schemas.microsoft.com/office/powerpoint/2010/main" val="32477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42394" r="60130" b="52148"/>
          <a:stretch/>
        </p:blipFill>
        <p:spPr>
          <a:xfrm>
            <a:off x="2522014" y="931103"/>
            <a:ext cx="7117811" cy="2826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FAE328-AA32-4DB1-8A23-3858DAD401F1}"/>
              </a:ext>
            </a:extLst>
          </p:cNvPr>
          <p:cNvSpPr txBox="1"/>
          <p:nvPr/>
        </p:nvSpPr>
        <p:spPr>
          <a:xfrm>
            <a:off x="8824119" y="2325724"/>
            <a:ext cx="2298577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9733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2226" y="322957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19" y="17550"/>
            <a:ext cx="6236804" cy="685572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47569" y="240367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936113" y="1228725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918994" y="1714500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911400" y="2209800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899943" y="3676650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888486" y="5143500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898010" y="4162425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907535" y="2695575"/>
            <a:ext cx="343501" cy="2838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7" t="25059" r="24832" b="30918"/>
          <a:stretch/>
        </p:blipFill>
        <p:spPr bwMode="auto">
          <a:xfrm>
            <a:off x="5931994" y="746165"/>
            <a:ext cx="368300" cy="28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7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6" b="339"/>
          <a:stretch/>
        </p:blipFill>
        <p:spPr>
          <a:xfrm>
            <a:off x="3106946" y="3614538"/>
            <a:ext cx="6858000" cy="1983578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391442" y="344507"/>
            <a:ext cx="822960" cy="8229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5857" y="3711047"/>
            <a:ext cx="2044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Số?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04"/>
          <a:stretch/>
        </p:blipFill>
        <p:spPr>
          <a:xfrm>
            <a:off x="3523502" y="204005"/>
            <a:ext cx="5667768" cy="3589435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4675659" y="5055111"/>
            <a:ext cx="457200" cy="377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756241" y="5078219"/>
            <a:ext cx="457200" cy="377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869421" y="5077614"/>
            <a:ext cx="457200" cy="377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982601" y="5077009"/>
            <a:ext cx="457200" cy="377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112353" y="5077008"/>
            <a:ext cx="457200" cy="3778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25856" y="5534561"/>
            <a:ext cx="11135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Trong các con vật: con thỏ, con chó, con trâu, số con vật nào ít nhất?</a:t>
            </a:r>
          </a:p>
        </p:txBody>
      </p:sp>
      <p:sp>
        <p:nvSpPr>
          <p:cNvPr id="4" name="Oval 3"/>
          <p:cNvSpPr/>
          <p:nvPr/>
        </p:nvSpPr>
        <p:spPr>
          <a:xfrm>
            <a:off x="8808639" y="3699573"/>
            <a:ext cx="1064627" cy="199776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6" grpId="0" animBg="1"/>
      <p:bldP spid="47" grpId="0" animBg="1"/>
      <p:bldP spid="4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5919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25901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6       8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70919" y="20193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90271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9 - 1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28506" y="20193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76471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      8 + 2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45193" y="20193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76779" y="2015196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28505" y="20193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745193" y="20193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25901" y="32766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      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81957" y="33909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990271" y="32766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+ 1      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21504" y="33909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876471" y="32766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+ 0        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76623" y="33909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87817" y="3386796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21503" y="33909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376623" y="33909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728" y="16764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37472" y="1643742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41046" y="161108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5491" y="302591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47235" y="2993256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50809" y="2960598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</a:t>
            </a:r>
          </a:p>
        </p:txBody>
      </p:sp>
    </p:spTree>
    <p:extLst>
      <p:ext uri="{BB962C8B-B14F-4D97-AF65-F5344CB8AC3E}">
        <p14:creationId xmlns:p14="http://schemas.microsoft.com/office/powerpoint/2010/main" val="11593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C6CEB9E5-6D2C-4C32-8148-63963263C254}"/>
</file>

<file path=customXml/itemProps2.xml><?xml version="1.0" encoding="utf-8"?>
<ds:datastoreItem xmlns:ds="http://schemas.openxmlformats.org/officeDocument/2006/customXml" ds:itemID="{E29DC7C3-A209-4B0F-9D17-9429DAEB45A8}"/>
</file>

<file path=customXml/itemProps3.xml><?xml version="1.0" encoding="utf-8"?>
<ds:datastoreItem xmlns:ds="http://schemas.openxmlformats.org/officeDocument/2006/customXml" ds:itemID="{DABFD7FB-17D3-4D93-B849-55C1A0EEFE5E}"/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126</Words>
  <Application>Microsoft Office PowerPoint</Application>
  <PresentationFormat>Custom</PresentationFormat>
  <Paragraphs>53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Lê Kiều Nga</cp:lastModifiedBy>
  <cp:revision>103</cp:revision>
  <dcterms:created xsi:type="dcterms:W3CDTF">2021-05-23T10:25:42Z</dcterms:created>
  <dcterms:modified xsi:type="dcterms:W3CDTF">2022-08-24T16:39:11Z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