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Override PartName="/ppt/slides/slide32.xml" ContentType="application/vnd.openxmlformats-officedocument.presentationml.slide+xml"/>
  <Override PartName="/ppt/presentation.xml" ContentType="application/vnd.openxmlformats-officedocument.presentationml.presentation.main+xml"/>
  <Override PartName="/ppt/slides/slide3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1.xml" ContentType="application/vnd.openxmlformats-officedocument.presentationml.slide+xml"/>
  <Override PartName="/ppt/slides/slide19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45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4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6" r:id="rId3"/>
    <p:sldMasterId id="2147483698" r:id="rId4"/>
  </p:sldMasterIdLst>
  <p:notesMasterIdLst>
    <p:notesMasterId r:id="rId37"/>
  </p:notesMasterIdLst>
  <p:sldIdLst>
    <p:sldId id="484" r:id="rId5"/>
    <p:sldId id="485" r:id="rId6"/>
    <p:sldId id="486" r:id="rId7"/>
    <p:sldId id="487" r:id="rId8"/>
    <p:sldId id="488" r:id="rId9"/>
    <p:sldId id="489" r:id="rId10"/>
    <p:sldId id="490" r:id="rId11"/>
    <p:sldId id="411" r:id="rId12"/>
    <p:sldId id="491" r:id="rId13"/>
    <p:sldId id="492" r:id="rId14"/>
    <p:sldId id="418" r:id="rId15"/>
    <p:sldId id="481" r:id="rId16"/>
    <p:sldId id="482" r:id="rId17"/>
    <p:sldId id="419" r:id="rId18"/>
    <p:sldId id="422" r:id="rId19"/>
    <p:sldId id="495" r:id="rId20"/>
    <p:sldId id="494" r:id="rId21"/>
    <p:sldId id="493" r:id="rId22"/>
    <p:sldId id="479" r:id="rId23"/>
    <p:sldId id="405" r:id="rId24"/>
    <p:sldId id="496" r:id="rId25"/>
    <p:sldId id="497" r:id="rId26"/>
    <p:sldId id="498" r:id="rId27"/>
    <p:sldId id="499" r:id="rId28"/>
    <p:sldId id="500" r:id="rId29"/>
    <p:sldId id="501" r:id="rId30"/>
    <p:sldId id="504" r:id="rId31"/>
    <p:sldId id="505" r:id="rId32"/>
    <p:sldId id="506" r:id="rId33"/>
    <p:sldId id="502" r:id="rId34"/>
    <p:sldId id="407" r:id="rId35"/>
    <p:sldId id="403" r:id="rId36"/>
  </p:sldIdLst>
  <p:sldSz cx="9144000" cy="6858000" type="screen4x3"/>
  <p:notesSz cx="6858000" cy="9144000"/>
  <p:embeddedFontLst>
    <p:embeddedFont>
      <p:font typeface=".VnAvant" pitchFamily="34" charset="0"/>
      <p:regular r:id="rId38"/>
      <p:bold r:id="rId39"/>
      <p:italic r:id="rId40"/>
      <p:boldItalic r:id="rId41"/>
    </p:embeddedFont>
    <p:embeddedFont>
      <p:font typeface="Comic Sans MS" pitchFamily="66" charset="0"/>
      <p:regular r:id="rId42"/>
      <p:bold r:id="rId43"/>
      <p:italic r:id="rId44"/>
      <p:boldItalic r:id="rId45"/>
    </p:embeddedFont>
    <p:embeddedFont>
      <p:font typeface="VNI-Avo"/>
      <p:regular r:id="rId46"/>
      <p:bold r:id="rId47"/>
      <p:italic r:id="rId48"/>
      <p:boldItalic r:id="rId49"/>
    </p:embeddedFont>
    <p:embeddedFont>
      <p:font typeface="Calibri" pitchFamily="34" charset="0"/>
      <p:regular r:id="rId50"/>
      <p:bold r:id="rId51"/>
      <p:italic r:id="rId52"/>
      <p:boldItalic r:id="rId53"/>
    </p:embeddedFont>
    <p:embeddedFont>
      <p:font typeface="宋体" pitchFamily="2" charset="-122"/>
      <p:regular r:id="rId54"/>
    </p:embeddedFont>
    <p:embeddedFont>
      <p:font typeface="UTM Avo" pitchFamily="18" charset="0"/>
      <p:regular r:id="rId55"/>
      <p:bold r:id="rId56"/>
      <p:italic r:id="rId57"/>
      <p:boldItalic r:id="rId58"/>
    </p:embeddedFont>
  </p:embeddedFontLst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3399"/>
    <a:srgbClr val="0066FF"/>
    <a:srgbClr val="993366"/>
    <a:srgbClr val="FF0066"/>
    <a:srgbClr val="FF9933"/>
    <a:srgbClr val="002060"/>
    <a:srgbClr val="009900"/>
    <a:srgbClr val="008000"/>
    <a:srgbClr val="FFCC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 varScale="1">
        <p:scale>
          <a:sx n="65" d="100"/>
          <a:sy n="65" d="100"/>
        </p:scale>
        <p:origin x="-141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customXml" Target="../customXml/item3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customXml" Target="../customXml/item1.xml"/><Relationship Id="rId8" Type="http://schemas.openxmlformats.org/officeDocument/2006/relationships/slide" Target="slides/slide4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gs" Target="tags/tag1.xml"/><Relationship Id="rId20" Type="http://schemas.openxmlformats.org/officeDocument/2006/relationships/slide" Target="slides/slide16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65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31/12/2021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0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10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5007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757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6462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021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15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6956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1036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02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023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4251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722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88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6871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6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787437"/>
      </p:ext>
    </p:extLst>
  </p:cSld>
  <p:clrMapOvr>
    <a:masterClrMapping/>
  </p:clrMapOvr>
  <p:transition advTm="6645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59111"/>
      </p:ext>
    </p:extLst>
  </p:cSld>
  <p:clrMapOvr>
    <a:masterClrMapping/>
  </p:clrMapOvr>
  <p:transition advTm="6645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5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3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3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34275"/>
      </p:ext>
    </p:extLst>
  </p:cSld>
  <p:clrMapOvr>
    <a:masterClrMapping/>
  </p:clrMapOvr>
  <p:transition advTm="6645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85098"/>
      </p:ext>
    </p:extLst>
  </p:cSld>
  <p:clrMapOvr>
    <a:masterClrMapping/>
  </p:clrMapOvr>
  <p:transition advTm="6645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700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00" b="1"/>
            </a:lvl4pPr>
            <a:lvl5pPr marL="2437858" indent="0">
              <a:buNone/>
              <a:defRPr sz="2100" b="1"/>
            </a:lvl5pPr>
            <a:lvl6pPr marL="3047316" indent="0">
              <a:buNone/>
              <a:defRPr sz="2100" b="1"/>
            </a:lvl6pPr>
            <a:lvl7pPr marL="3656775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7" y="1535117"/>
            <a:ext cx="4041775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59" indent="0">
              <a:buNone/>
              <a:defRPr sz="2700" b="1"/>
            </a:lvl2pPr>
            <a:lvl3pPr marL="1218930" indent="0">
              <a:buNone/>
              <a:defRPr sz="2400" b="1"/>
            </a:lvl3pPr>
            <a:lvl4pPr marL="1828392" indent="0">
              <a:buNone/>
              <a:defRPr sz="2100" b="1"/>
            </a:lvl4pPr>
            <a:lvl5pPr marL="2437858" indent="0">
              <a:buNone/>
              <a:defRPr sz="2100" b="1"/>
            </a:lvl5pPr>
            <a:lvl6pPr marL="3047316" indent="0">
              <a:buNone/>
              <a:defRPr sz="2100" b="1"/>
            </a:lvl6pPr>
            <a:lvl7pPr marL="3656775" indent="0">
              <a:buNone/>
              <a:defRPr sz="2100" b="1"/>
            </a:lvl7pPr>
            <a:lvl8pPr marL="4266240" indent="0">
              <a:buNone/>
              <a:defRPr sz="2100" b="1"/>
            </a:lvl8pPr>
            <a:lvl9pPr marL="4875703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7" y="2174875"/>
            <a:ext cx="4041775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585008"/>
      </p:ext>
    </p:extLst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7126"/>
      </p:ext>
    </p:extLst>
  </p:cSld>
  <p:clrMapOvr>
    <a:masterClrMapping/>
  </p:clrMapOvr>
  <p:transition advTm="6645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556258"/>
      </p:ext>
    </p:extLst>
  </p:cSld>
  <p:clrMapOvr>
    <a:masterClrMapping/>
  </p:clrMapOvr>
  <p:transition advTm="6645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62"/>
            <a:ext cx="3008313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4"/>
            <a:ext cx="5111750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59" indent="0">
              <a:buNone/>
              <a:defRPr sz="1600"/>
            </a:lvl2pPr>
            <a:lvl3pPr marL="1218930" indent="0">
              <a:buNone/>
              <a:defRPr sz="1300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06908"/>
      </p:ext>
    </p:extLst>
  </p:cSld>
  <p:clrMapOvr>
    <a:masterClrMapping/>
  </p:clrMapOvr>
  <p:transition advTm="6645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14"/>
            <a:ext cx="54864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59" indent="0">
              <a:buNone/>
              <a:defRPr sz="3700"/>
            </a:lvl2pPr>
            <a:lvl3pPr marL="1218930" indent="0">
              <a:buNone/>
              <a:defRPr sz="3200"/>
            </a:lvl3pPr>
            <a:lvl4pPr marL="1828392" indent="0">
              <a:buNone/>
              <a:defRPr sz="2700"/>
            </a:lvl4pPr>
            <a:lvl5pPr marL="2437858" indent="0">
              <a:buNone/>
              <a:defRPr sz="2700"/>
            </a:lvl5pPr>
            <a:lvl6pPr marL="3047316" indent="0">
              <a:buNone/>
              <a:defRPr sz="2700"/>
            </a:lvl6pPr>
            <a:lvl7pPr marL="3656775" indent="0">
              <a:buNone/>
              <a:defRPr sz="2700"/>
            </a:lvl7pPr>
            <a:lvl8pPr marL="4266240" indent="0">
              <a:buNone/>
              <a:defRPr sz="2700"/>
            </a:lvl8pPr>
            <a:lvl9pPr marL="4875703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0"/>
            <a:ext cx="54864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59" indent="0">
              <a:buNone/>
              <a:defRPr sz="1600"/>
            </a:lvl2pPr>
            <a:lvl3pPr marL="1218930" indent="0">
              <a:buNone/>
              <a:defRPr sz="1300"/>
            </a:lvl3pPr>
            <a:lvl4pPr marL="1828392" indent="0">
              <a:buNone/>
              <a:defRPr sz="1200"/>
            </a:lvl4pPr>
            <a:lvl5pPr marL="2437858" indent="0">
              <a:buNone/>
              <a:defRPr sz="1200"/>
            </a:lvl5pPr>
            <a:lvl6pPr marL="3047316" indent="0">
              <a:buNone/>
              <a:defRPr sz="1200"/>
            </a:lvl6pPr>
            <a:lvl7pPr marL="3656775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90065"/>
      </p:ext>
    </p:extLst>
  </p:cSld>
  <p:clrMapOvr>
    <a:masterClrMapping/>
  </p:clrMapOvr>
  <p:transition advTm="6645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662772"/>
      </p:ext>
    </p:extLst>
  </p:cSld>
  <p:clrMapOvr>
    <a:masterClrMapping/>
  </p:clrMapOvr>
  <p:transition advTm="6645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3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3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600124"/>
      </p:ext>
    </p:extLst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25EB4B6-BD15-4E68-8BFA-8A2D3AAA47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A026279-CC7E-44C3-BE74-6057693754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325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1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121896" tIns="60948" rIns="121896" bIns="6094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121896" tIns="60948" rIns="121896" bIns="6094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5"/>
            <a:ext cx="21336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30"/>
              <a:t>12/31/2021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5"/>
            <a:ext cx="28956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5"/>
            <a:ext cx="2133600" cy="365125"/>
          </a:xfrm>
          <a:prstGeom prst="rect">
            <a:avLst/>
          </a:prstGeom>
        </p:spPr>
        <p:txBody>
          <a:bodyPr vert="horz" lIns="121896" tIns="60948" rIns="121896" bIns="6094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9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4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advTm="6645"/>
  <p:txStyles>
    <p:titleStyle>
      <a:lvl1pPr algn="ctr" defTabSz="1218930" rtl="0" eaLnBrk="1" latinLnBrk="0" hangingPunct="1">
        <a:spcBef>
          <a:spcPct val="0"/>
        </a:spcBef>
        <a:buNone/>
        <a:defRPr sz="59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5" indent="-457095" algn="l" defTabSz="121893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82" indent="-380916" algn="l" defTabSz="1218930" rtl="0" eaLnBrk="1" latinLnBrk="0" hangingPunct="1">
        <a:spcBef>
          <a:spcPct val="20000"/>
        </a:spcBef>
        <a:buFont typeface="Arial" pitchFamily="34" charset="0"/>
        <a:buChar char="–"/>
        <a:defRPr sz="37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9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28" algn="l" defTabSz="121893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6" indent="-304728" algn="l" defTabSz="121893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4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512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4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6" indent="-304728" algn="l" defTabSz="12189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59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3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92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8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6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5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3.png"/><Relationship Id="rId12" Type="http://schemas.microsoft.com/office/2007/relationships/hdphoto" Target="../media/hdphoto4.wdp"/><Relationship Id="rId17" Type="http://schemas.openxmlformats.org/officeDocument/2006/relationships/image" Target="../media/image8.png"/><Relationship Id="rId2" Type="http://schemas.openxmlformats.org/officeDocument/2006/relationships/audio" Target="../media/media1.wav"/><Relationship Id="rId16" Type="http://schemas.microsoft.com/office/2007/relationships/hdphoto" Target="../media/hdphoto6.wdp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openxmlformats.org/officeDocument/2006/relationships/image" Target="../media/image5.png"/><Relationship Id="rId5" Type="http://schemas.openxmlformats.org/officeDocument/2006/relationships/image" Target="../media/image2.png"/><Relationship Id="rId15" Type="http://schemas.openxmlformats.org/officeDocument/2006/relationships/image" Target="../media/image7.png"/><Relationship Id="rId10" Type="http://schemas.microsoft.com/office/2007/relationships/hdphoto" Target="../media/hdphoto3.wdp"/><Relationship Id="rId4" Type="http://schemas.openxmlformats.org/officeDocument/2006/relationships/image" Target="../media/image1.jpeg"/><Relationship Id="rId9" Type="http://schemas.openxmlformats.org/officeDocument/2006/relationships/image" Target="../media/image4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26" Type="http://schemas.microsoft.com/office/2007/relationships/hdphoto" Target="../media/hdphoto13.wdp"/><Relationship Id="rId3" Type="http://schemas.openxmlformats.org/officeDocument/2006/relationships/image" Target="../media/image11.png"/><Relationship Id="rId21" Type="http://schemas.openxmlformats.org/officeDocument/2006/relationships/image" Target="../media/image20.png"/><Relationship Id="rId7" Type="http://schemas.openxmlformats.org/officeDocument/2006/relationships/image" Target="../media/image13.png"/><Relationship Id="rId12" Type="http://schemas.openxmlformats.org/officeDocument/2006/relationships/slide" Target="slide4.xml"/><Relationship Id="rId17" Type="http://schemas.openxmlformats.org/officeDocument/2006/relationships/slide" Target="slide3.xml"/><Relationship Id="rId25" Type="http://schemas.openxmlformats.org/officeDocument/2006/relationships/image" Target="../media/image23.png"/><Relationship Id="rId2" Type="http://schemas.openxmlformats.org/officeDocument/2006/relationships/image" Target="../media/image10.jpeg"/><Relationship Id="rId16" Type="http://schemas.openxmlformats.org/officeDocument/2006/relationships/slide" Target="slide6.xml"/><Relationship Id="rId20" Type="http://schemas.microsoft.com/office/2007/relationships/hdphoto" Target="../media/hdphoto11.wdp"/><Relationship Id="rId29" Type="http://schemas.microsoft.com/office/2007/relationships/hdphoto" Target="../media/hdphoto14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8.wdp"/><Relationship Id="rId11" Type="http://schemas.microsoft.com/office/2007/relationships/hdphoto" Target="../media/hdphoto10.wdp"/><Relationship Id="rId24" Type="http://schemas.openxmlformats.org/officeDocument/2006/relationships/image" Target="../media/image22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23" Type="http://schemas.openxmlformats.org/officeDocument/2006/relationships/image" Target="../media/image21.png"/><Relationship Id="rId28" Type="http://schemas.openxmlformats.org/officeDocument/2006/relationships/image" Target="../media/image24.png"/><Relationship Id="rId10" Type="http://schemas.openxmlformats.org/officeDocument/2006/relationships/image" Target="../media/image15.png"/><Relationship Id="rId19" Type="http://schemas.openxmlformats.org/officeDocument/2006/relationships/image" Target="../media/image19.png"/><Relationship Id="rId4" Type="http://schemas.microsoft.com/office/2007/relationships/hdphoto" Target="../media/hdphoto7.wdp"/><Relationship Id="rId9" Type="http://schemas.microsoft.com/office/2007/relationships/hdphoto" Target="../media/hdphoto9.wdp"/><Relationship Id="rId14" Type="http://schemas.openxmlformats.org/officeDocument/2006/relationships/slide" Target="slide5.xml"/><Relationship Id="rId22" Type="http://schemas.microsoft.com/office/2007/relationships/hdphoto" Target="../media/hdphoto12.wdp"/><Relationship Id="rId27" Type="http://schemas.openxmlformats.org/officeDocument/2006/relationships/slide" Target="slide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7.png"/><Relationship Id="rId3" Type="http://schemas.openxmlformats.org/officeDocument/2006/relationships/slide" Target="slide1.xml"/><Relationship Id="rId7" Type="http://schemas.microsoft.com/office/2007/relationships/hdphoto" Target="../media/hdphoto2.wdp"/><Relationship Id="rId12" Type="http://schemas.microsoft.com/office/2007/relationships/hdphoto" Target="../media/hdphoto5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microsoft.com/office/2007/relationships/hdphoto" Target="../media/hdphoto15.wdp"/><Relationship Id="rId10" Type="http://schemas.openxmlformats.org/officeDocument/2006/relationships/slide" Target="slide2.xml"/><Relationship Id="rId4" Type="http://schemas.openxmlformats.org/officeDocument/2006/relationships/image" Target="../media/image25.png"/><Relationship Id="rId9" Type="http://schemas.microsoft.com/office/2007/relationships/hdphoto" Target="../media/hdphoto16.wdp"/><Relationship Id="rId14" Type="http://schemas.microsoft.com/office/2007/relationships/hdphoto" Target="../media/hdphoto17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12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16.wdp"/><Relationship Id="rId11" Type="http://schemas.microsoft.com/office/2007/relationships/hdphoto" Target="../media/hdphoto17.wdp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microsoft.com/office/2007/relationships/hdphoto" Target="../media/hdphoto5.wdp"/><Relationship Id="rId14" Type="http://schemas.microsoft.com/office/2007/relationships/hdphoto" Target="../media/hdphoto1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12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16.wdp"/><Relationship Id="rId11" Type="http://schemas.microsoft.com/office/2007/relationships/hdphoto" Target="../media/hdphoto17.wdp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microsoft.com/office/2007/relationships/hdphoto" Target="../media/hdphoto5.wdp"/><Relationship Id="rId14" Type="http://schemas.microsoft.com/office/2007/relationships/hdphoto" Target="../media/hdphoto15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slide" Target="slide2.xml"/><Relationship Id="rId12" Type="http://schemas.openxmlformats.org/officeDocument/2006/relationships/slide" Target="slid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6" Type="http://schemas.microsoft.com/office/2007/relationships/hdphoto" Target="../media/hdphoto16.wdp"/><Relationship Id="rId11" Type="http://schemas.microsoft.com/office/2007/relationships/hdphoto" Target="../media/hdphoto17.wdp"/><Relationship Id="rId5" Type="http://schemas.openxmlformats.org/officeDocument/2006/relationships/image" Target="../media/image26.png"/><Relationship Id="rId10" Type="http://schemas.openxmlformats.org/officeDocument/2006/relationships/image" Target="../media/image27.png"/><Relationship Id="rId4" Type="http://schemas.microsoft.com/office/2007/relationships/hdphoto" Target="../media/hdphoto2.wdp"/><Relationship Id="rId9" Type="http://schemas.microsoft.com/office/2007/relationships/hdphoto" Target="../media/hdphoto5.wdp"/><Relationship Id="rId14" Type="http://schemas.microsoft.com/office/2007/relationships/hdphoto" Target="../media/hdphoto1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601"/>
            <a:ext cx="9144000" cy="609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01071" y="3482136"/>
            <a:ext cx="2223742" cy="290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43851" y="1005913"/>
            <a:ext cx="4209143" cy="420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046883" y="2970118"/>
            <a:ext cx="780611" cy="72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594" y="4267605"/>
            <a:ext cx="2201172" cy="212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395" y="2592805"/>
            <a:ext cx="3446522" cy="411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394" y="144133"/>
            <a:ext cx="2667000" cy="267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350593" y="1328856"/>
            <a:ext cx="20826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</a:rPr>
              <a:t>GIẢI CỨU</a:t>
            </a:r>
          </a:p>
          <a:p>
            <a:pPr algn="ctr" defTabSz="685800"/>
            <a:r>
              <a:rPr lang="en-US" sz="2400" b="1" dirty="0">
                <a:solidFill>
                  <a:srgbClr val="008000"/>
                </a:solidFill>
                <a:latin typeface="Arial" panose="020B0604020202020204" pitchFamily="34" charset="0"/>
              </a:rPr>
              <a:t>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94" y="2823040"/>
            <a:ext cx="1261404" cy="767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9677400" y="53624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8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706877" y="2362200"/>
            <a:ext cx="2629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66FF"/>
                </a:solidFill>
                <a:latin typeface="UTM Avo" pitchFamily="18" charset="0"/>
              </a:rPr>
              <a:t>uyê</a:t>
            </a:r>
            <a:r>
              <a:rPr lang="en-US" sz="7200" b="1" smtClean="0">
                <a:solidFill>
                  <a:srgbClr val="FF0000"/>
                </a:solidFill>
                <a:latin typeface="UTM Avo" pitchFamily="18" charset="0"/>
              </a:rPr>
              <a:t>n</a:t>
            </a:r>
            <a:endParaRPr lang="en-US" sz="7200" b="1" dirty="0">
              <a:solidFill>
                <a:srgbClr val="FF0000"/>
              </a:solidFill>
              <a:latin typeface="UTM Avo" pitchFamily="18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2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 flipH="1">
            <a:off x="5181600" y="2389309"/>
            <a:ext cx="2629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66FF"/>
                </a:solidFill>
                <a:latin typeface="UTM Avo" pitchFamily="18" charset="0"/>
              </a:rPr>
              <a:t>uyê</a:t>
            </a:r>
            <a:r>
              <a:rPr lang="en-US" sz="7200" b="1" smtClean="0">
                <a:solidFill>
                  <a:srgbClr val="FF0000"/>
                </a:solidFill>
                <a:latin typeface="UTM Avo" pitchFamily="18" charset="0"/>
              </a:rPr>
              <a:t>t</a:t>
            </a:r>
            <a:endParaRPr lang="en-US" sz="72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420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315490" y="540551"/>
            <a:ext cx="2629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95599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302520" y="3144759"/>
            <a:ext cx="2481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VNI-Avo" pitchFamily="2" charset="0"/>
              </a:rPr>
              <a:t>ch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7620" y="2154159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VNI-Avo" pitchFamily="2" charset="0"/>
              </a:rPr>
              <a:t>ch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4499955" y="2161696"/>
            <a:ext cx="194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8514" y="371693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●</a:t>
            </a:r>
            <a:endParaRPr lang="en-US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643620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32" grpId="0"/>
      <p:bldP spid="3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677379" y="3962400"/>
            <a:ext cx="453045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002060"/>
                </a:solidFill>
                <a:latin typeface="VNI-Avo" pitchFamily="2" charset="0"/>
              </a:rPr>
              <a:t>Taïo tieáng môùi coù vaàn</a:t>
            </a:r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r>
              <a:rPr lang="vi-VN" sz="4800" b="1" dirty="0" smtClean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sz="48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uyeât</a:t>
            </a:r>
            <a:endParaRPr lang="vi-VN" sz="4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06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10000" y="969735"/>
            <a:ext cx="17067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Taïo tieáng môùi coù </a:t>
            </a:r>
            <a:r>
              <a:rPr lang="vi-VN" b="1" dirty="0" smtClean="0">
                <a:solidFill>
                  <a:srgbClr val="002060"/>
                </a:solidFill>
                <a:latin typeface="VNI-Avo" pitchFamily="2" charset="0"/>
              </a:rPr>
              <a:t>vaàn</a:t>
            </a:r>
            <a:r>
              <a:rPr lang="en-US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r>
              <a:rPr lang="vi-VN" b="1" dirty="0">
                <a:solidFill>
                  <a:srgbClr val="002060"/>
                </a:solidFill>
                <a:latin typeface="VNI-Avo" pitchFamily="2" charset="0"/>
              </a:rPr>
              <a:t>,</a:t>
            </a:r>
            <a:r>
              <a:rPr lang="en-US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VNI-Avo" pitchFamily="2" charset="0"/>
              </a:rPr>
              <a:t>uyeât</a:t>
            </a:r>
            <a:endParaRPr lang="vi-VN" b="1" dirty="0">
              <a:solidFill>
                <a:srgbClr val="FF0000"/>
              </a:solidFill>
            </a:endParaRPr>
          </a:p>
          <a:p>
            <a:endParaRPr lang="vi-VN" b="1" dirty="0">
              <a:solidFill>
                <a:srgbClr val="FF0000"/>
              </a:solidFill>
            </a:endParaRPr>
          </a:p>
          <a:p>
            <a:endParaRPr lang="vi-VN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779986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86008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</a:t>
            </a:r>
            <a:endParaRPr lang="en-US" sz="3600" b="1">
              <a:solidFill>
                <a:srgbClr val="0033CC"/>
              </a:solidFill>
              <a:latin typeface="VNI-Avo" pitchFamily="2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656327" y="4530657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911238" y="4140893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481339" y="4503669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C9A9E15A-4DBD-4571-B399-A9526285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0911" y="4191000"/>
            <a:ext cx="129231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B050"/>
                </a:solidFill>
                <a:latin typeface="VNI-Avo" pitchFamily="2" charset="0"/>
              </a:rPr>
              <a:t>uyeât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="" xmlns:a16="http://schemas.microsoft.com/office/drawing/2014/main" id="{53C98235-547F-44C2-9A12-288E1BCB98A0}"/>
              </a:ext>
            </a:extLst>
          </p:cNvPr>
          <p:cNvCxnSpPr/>
          <p:nvPr/>
        </p:nvCxnSpPr>
        <p:spPr>
          <a:xfrm flipH="1">
            <a:off x="6681788" y="2895600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11">
            <a:extLst>
              <a:ext uri="{FF2B5EF4-FFF2-40B4-BE49-F238E27FC236}">
                <a16:creationId xmlns="" xmlns:a16="http://schemas.microsoft.com/office/drawing/2014/main" id="{99CBFDCE-1E3F-4C98-87C3-8DD78C2778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7252" y="4148688"/>
            <a:ext cx="1845270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VNI-Avo" pitchFamily="2" charset="0"/>
              </a:rPr>
              <a:t>tuyeát</a:t>
            </a:r>
            <a:endParaRPr lang="en-US" sz="36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A43C94E-0FA4-46D3-B1AD-918B668F34DC}"/>
              </a:ext>
            </a:extLst>
          </p:cNvPr>
          <p:cNvSpPr txBox="1"/>
          <p:nvPr/>
        </p:nvSpPr>
        <p:spPr>
          <a:xfrm flipH="1">
            <a:off x="1176024" y="4093734"/>
            <a:ext cx="1871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B050"/>
                </a:solidFill>
                <a:latin typeface="VNI-Avo" pitchFamily="2" charset="0"/>
              </a:rPr>
              <a:t>tuyeát</a:t>
            </a:r>
            <a:endParaRPr lang="en-US" sz="4800" b="1" dirty="0">
              <a:solidFill>
                <a:srgbClr val="00B050"/>
              </a:solidFill>
              <a:latin typeface="VNI-Avo" pitchFamily="2" charset="0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77B84B88-3886-46AB-8A48-C7BD25D289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485" y="4182236"/>
            <a:ext cx="792163" cy="646331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VNI-Avo" pitchFamily="2" charset="0"/>
              </a:rPr>
              <a:t>t</a:t>
            </a:r>
          </a:p>
        </p:txBody>
      </p:sp>
      <p:sp>
        <p:nvSpPr>
          <p:cNvPr id="39" name="Rectangle 11"/>
          <p:cNvSpPr>
            <a:spLocks noChangeArrowheads="1"/>
          </p:cNvSpPr>
          <p:nvPr/>
        </p:nvSpPr>
        <p:spPr bwMode="auto">
          <a:xfrm>
            <a:off x="6446983" y="2668453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33" name="Oval 32"/>
          <p:cNvSpPr/>
          <p:nvPr/>
        </p:nvSpPr>
        <p:spPr>
          <a:xfrm rot="20061849" flipV="1">
            <a:off x="6038461" y="4384765"/>
            <a:ext cx="268858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24741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7" grpId="0" animBg="1"/>
      <p:bldP spid="2" grpId="0" animBg="1"/>
      <p:bldP spid="30" grpId="0" animBg="1"/>
      <p:bldP spid="26" grpId="0"/>
      <p:bldP spid="29" grpId="0" animBg="1"/>
      <p:bldP spid="35" grpId="0" animBg="1"/>
      <p:bldP spid="40" grpId="0" animBg="1"/>
      <p:bldP spid="32" grpId="0"/>
      <p:bldP spid="34" grpId="0" animBg="1"/>
      <p:bldP spid="39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61295" y="19812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VNI-Avo" pitchFamily="2" charset="0"/>
              </a:rPr>
              <a:t>c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huyeán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luyeän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000" b="1" err="1" smtClean="0">
                <a:solidFill>
                  <a:srgbClr val="002060"/>
                </a:solidFill>
                <a:latin typeface="VNI-Avo" pitchFamily="2" charset="0"/>
              </a:rPr>
              <a:t>thuyeàn</a:t>
            </a:r>
            <a:r>
              <a:rPr lang="en-US" sz="4000" b="1" smtClean="0">
                <a:solidFill>
                  <a:srgbClr val="002060"/>
                </a:solidFill>
                <a:latin typeface="VNI-Avo" pitchFamily="2" charset="0"/>
              </a:rPr>
              <a:t>    truyeän</a:t>
            </a:r>
            <a:endParaRPr lang="en-US" sz="4000" b="1" dirty="0" smtClean="0">
              <a:solidFill>
                <a:srgbClr val="002060"/>
              </a:solidFill>
              <a:latin typeface="VNI-Avo" pitchFamily="2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 flipH="1">
            <a:off x="173164" y="32766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002060"/>
                </a:solidFill>
                <a:latin typeface="VNI-Avo" pitchFamily="2" charset="0"/>
              </a:rPr>
              <a:t>duyeät 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khuyeát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tuyeát</a:t>
            </a:r>
            <a:r>
              <a:rPr lang="en-US" sz="40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4000" b="1" dirty="0" err="1" smtClean="0">
                <a:solidFill>
                  <a:srgbClr val="002060"/>
                </a:solidFill>
                <a:latin typeface="VNI-Avo" pitchFamily="2" charset="0"/>
              </a:rPr>
              <a:t>nguyeät</a:t>
            </a:r>
            <a:endParaRPr lang="en-US" sz="40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37120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 bwMode="auto">
          <a:xfrm>
            <a:off x="2971800" y="4267200"/>
            <a:ext cx="3595147" cy="9144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000" b="1" dirty="0">
                <a:solidFill>
                  <a:srgbClr val="006600"/>
                </a:solidFill>
                <a:latin typeface="VNI-Avo" pitchFamily="2" charset="0"/>
              </a:rPr>
              <a:t>c</a:t>
            </a:r>
            <a:r>
              <a:rPr lang="en-US" sz="4000" b="1" dirty="0" smtClean="0">
                <a:solidFill>
                  <a:srgbClr val="006600"/>
                </a:solidFill>
                <a:latin typeface="VNI-Avo" pitchFamily="2" charset="0"/>
              </a:rPr>
              <a:t>on </a:t>
            </a:r>
            <a:r>
              <a:rPr lang="en-US" sz="4000" b="1" dirty="0" err="1" smtClean="0">
                <a:solidFill>
                  <a:srgbClr val="006600"/>
                </a:solidFill>
                <a:latin typeface="VNI-Avo" pitchFamily="2" charset="0"/>
              </a:rPr>
              <a:t>thuyeàn</a:t>
            </a:r>
            <a:endParaRPr kumimoji="0" lang="vi-VN" sz="40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1" t="62222" r="62652" b="28889"/>
          <a:stretch/>
        </p:blipFill>
        <p:spPr>
          <a:xfrm>
            <a:off x="2209800" y="609600"/>
            <a:ext cx="4686299" cy="31242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4552949" y="5029200"/>
            <a:ext cx="1543051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82632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2209800" y="4343400"/>
            <a:ext cx="4495799" cy="12192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6600"/>
                </a:solidFill>
                <a:latin typeface="VNI-Avo" pitchFamily="2" charset="0"/>
              </a:rPr>
              <a:t>t</a:t>
            </a:r>
            <a:r>
              <a:rPr lang="en-US" sz="4400" b="1" dirty="0" err="1" smtClean="0">
                <a:solidFill>
                  <a:srgbClr val="006600"/>
                </a:solidFill>
                <a:latin typeface="VNI-Avo" pitchFamily="2" charset="0"/>
              </a:rPr>
              <a:t>raêng</a:t>
            </a:r>
            <a:r>
              <a:rPr lang="en-US" sz="44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VNI-Avo" pitchFamily="2" charset="0"/>
              </a:rPr>
              <a:t>khuyeát</a:t>
            </a:r>
            <a:endParaRPr lang="vi-VN" sz="4400" b="1" dirty="0" smtClean="0">
              <a:solidFill>
                <a:srgbClr val="0066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6" t="61933" r="37207" b="29178"/>
          <a:stretch/>
        </p:blipFill>
        <p:spPr>
          <a:xfrm>
            <a:off x="1849203" y="304800"/>
            <a:ext cx="5257799" cy="3505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4343400" y="5257800"/>
            <a:ext cx="1714501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85459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2286000" y="4267200"/>
            <a:ext cx="4724400" cy="990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solidFill>
                  <a:srgbClr val="006600"/>
                </a:solidFill>
                <a:latin typeface="VNI-Avo" pitchFamily="2" charset="0"/>
              </a:rPr>
              <a:t>t</a:t>
            </a:r>
            <a:r>
              <a:rPr lang="en-US" sz="4400" b="1" dirty="0" err="1" smtClean="0">
                <a:solidFill>
                  <a:srgbClr val="006600"/>
                </a:solidFill>
                <a:latin typeface="VNI-Avo" pitchFamily="2" charset="0"/>
              </a:rPr>
              <a:t>ruyeàn</a:t>
            </a:r>
            <a:r>
              <a:rPr lang="en-US" sz="44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6600"/>
                </a:solidFill>
                <a:latin typeface="VNI-Avo" pitchFamily="2" charset="0"/>
              </a:rPr>
              <a:t>thuyeát</a:t>
            </a:r>
            <a:endParaRPr lang="vi-VN" sz="4400" b="1" dirty="0" smtClean="0">
              <a:solidFill>
                <a:srgbClr val="00660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3" t="62175" r="13500" b="28936"/>
          <a:stretch/>
        </p:blipFill>
        <p:spPr>
          <a:xfrm>
            <a:off x="1828800" y="-1"/>
            <a:ext cx="5638800" cy="37592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V="1">
            <a:off x="2895600" y="5029200"/>
            <a:ext cx="1600200" cy="16213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4800600" y="5045413"/>
            <a:ext cx="1524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385459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3352800" y="3962400"/>
            <a:ext cx="2641580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t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raêng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khuyeát</a:t>
            </a:r>
            <a:endParaRPr lang="vi-VN" sz="2800" b="1" dirty="0" smtClean="0">
              <a:solidFill>
                <a:srgbClr val="0066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 bwMode="auto">
          <a:xfrm>
            <a:off x="387134" y="3962400"/>
            <a:ext cx="2379153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6600"/>
                </a:solidFill>
                <a:latin typeface="VNI-Avo" pitchFamily="2" charset="0"/>
              </a:rPr>
              <a:t>c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on 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thuyeàn</a:t>
            </a:r>
            <a:endParaRPr lang="vi-VN" sz="2800" b="1" dirty="0" smtClean="0">
              <a:solidFill>
                <a:srgbClr val="0066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 bwMode="auto">
          <a:xfrm>
            <a:off x="6324600" y="3962400"/>
            <a:ext cx="2617981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err="1">
                <a:solidFill>
                  <a:srgbClr val="006600"/>
                </a:solidFill>
                <a:latin typeface="VNI-Avo" pitchFamily="2" charset="0"/>
              </a:rPr>
              <a:t>t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ruyeàn</a:t>
            </a:r>
            <a:r>
              <a:rPr lang="en-US" sz="28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VNI-Avo" pitchFamily="2" charset="0"/>
              </a:rPr>
              <a:t>thuyeát</a:t>
            </a:r>
            <a:endParaRPr lang="vi-VN" sz="2800" b="1" dirty="0" smtClean="0">
              <a:solidFill>
                <a:srgbClr val="0066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1" t="62222" r="62652" b="28889"/>
          <a:stretch/>
        </p:blipFill>
        <p:spPr>
          <a:xfrm>
            <a:off x="240097" y="1752599"/>
            <a:ext cx="2673229" cy="178215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6" t="61933" r="37207" b="29178"/>
          <a:stretch/>
        </p:blipFill>
        <p:spPr>
          <a:xfrm>
            <a:off x="3352800" y="1696222"/>
            <a:ext cx="2673229" cy="178215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23" t="62175" r="13500" b="28936"/>
          <a:stretch/>
        </p:blipFill>
        <p:spPr>
          <a:xfrm>
            <a:off x="6269352" y="1752598"/>
            <a:ext cx="2673229" cy="178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545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066078" y="786487"/>
            <a:ext cx="2629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895599" y="2095143"/>
            <a:ext cx="3250275" cy="2008910"/>
            <a:chOff x="2895600" y="2011740"/>
            <a:chExt cx="3250275" cy="2008910"/>
          </a:xfrm>
        </p:grpSpPr>
        <p:sp>
          <p:nvSpPr>
            <p:cNvPr id="25" name="Rectangle 24"/>
            <p:cNvSpPr/>
            <p:nvPr/>
          </p:nvSpPr>
          <p:spPr bwMode="auto">
            <a:xfrm>
              <a:off x="2895600" y="2011740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545674" y="2018666"/>
              <a:ext cx="1600200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895601" y="3030050"/>
              <a:ext cx="3250274" cy="99060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VNI-Avo" pitchFamily="2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302520" y="3144759"/>
            <a:ext cx="24817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VNI-Avo" pitchFamily="2" charset="0"/>
              </a:rPr>
              <a:t>ch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207620" y="2154159"/>
            <a:ext cx="9541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VNI-Avo" pitchFamily="2" charset="0"/>
              </a:rPr>
              <a:t>ch</a:t>
            </a:r>
            <a:endParaRPr lang="en-US" sz="48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 flipH="1">
            <a:off x="4499955" y="2161696"/>
            <a:ext cx="19432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5607496" y="801154"/>
            <a:ext cx="2393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uyeât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38514" y="3716935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VNI-Avo" pitchFamily="2" charset="0"/>
                <a:cs typeface="Arial" panose="020B0604020202020204" pitchFamily="34" charset="0"/>
              </a:rPr>
              <a:t>●</a:t>
            </a:r>
            <a:endParaRPr lang="en-US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480814" y="4131763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c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huyeán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luyeän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thuyeàn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truyeän</a:t>
            </a:r>
            <a:endParaRPr lang="en-US" sz="3600" b="1" dirty="0" smtClean="0">
              <a:solidFill>
                <a:srgbClr val="002060"/>
              </a:solidFill>
              <a:latin typeface="VNI-Avo" pitchFamily="2" charset="0"/>
            </a:endParaRPr>
          </a:p>
          <a:p>
            <a:r>
              <a:rPr lang="en-US" sz="3600" b="1" dirty="0" err="1">
                <a:solidFill>
                  <a:srgbClr val="002060"/>
                </a:solidFill>
                <a:latin typeface="VNI-Avo" pitchFamily="2" charset="0"/>
              </a:rPr>
              <a:t>d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uyeät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khuyeát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tuyeát</a:t>
            </a:r>
            <a:r>
              <a:rPr lang="en-US" sz="3600" b="1" dirty="0" smtClean="0">
                <a:solidFill>
                  <a:srgbClr val="002060"/>
                </a:solidFill>
                <a:latin typeface="VNI-Avo" pitchFamily="2" charset="0"/>
              </a:rPr>
              <a:t>      </a:t>
            </a:r>
            <a:r>
              <a:rPr lang="en-US" sz="3600" b="1" dirty="0" err="1" smtClean="0">
                <a:solidFill>
                  <a:srgbClr val="002060"/>
                </a:solidFill>
                <a:latin typeface="VNI-Avo" pitchFamily="2" charset="0"/>
              </a:rPr>
              <a:t>nguyeät</a:t>
            </a:r>
            <a:endParaRPr lang="en-US" sz="36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3855" y="5359802"/>
            <a:ext cx="95775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006600"/>
                </a:solidFill>
                <a:latin typeface="VNI-Avo" pitchFamily="2" charset="0"/>
              </a:rPr>
              <a:t>c</a:t>
            </a:r>
            <a:r>
              <a:rPr lang="en-US" sz="3500" b="1" dirty="0" smtClean="0">
                <a:solidFill>
                  <a:srgbClr val="006600"/>
                </a:solidFill>
                <a:latin typeface="VNI-Avo" pitchFamily="2" charset="0"/>
              </a:rPr>
              <a:t>on </a:t>
            </a:r>
            <a:r>
              <a:rPr lang="en-US" sz="3500" b="1" dirty="0" err="1" smtClean="0">
                <a:solidFill>
                  <a:srgbClr val="006600"/>
                </a:solidFill>
                <a:latin typeface="VNI-Avo" pitchFamily="2" charset="0"/>
              </a:rPr>
              <a:t>thuyeàn</a:t>
            </a:r>
            <a:r>
              <a:rPr lang="en-US" sz="3500" b="1" dirty="0" smtClean="0">
                <a:solidFill>
                  <a:srgbClr val="006600"/>
                </a:solidFill>
                <a:latin typeface="VNI-Avo" pitchFamily="2" charset="0"/>
              </a:rPr>
              <a:t>   </a:t>
            </a:r>
            <a:r>
              <a:rPr lang="en-US" sz="3500" b="1" dirty="0" err="1" smtClean="0">
                <a:solidFill>
                  <a:srgbClr val="006600"/>
                </a:solidFill>
                <a:latin typeface="VNI-Avo" pitchFamily="2" charset="0"/>
              </a:rPr>
              <a:t>traêng</a:t>
            </a:r>
            <a:r>
              <a:rPr lang="en-US" sz="35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500" b="1" dirty="0" err="1" smtClean="0">
                <a:solidFill>
                  <a:srgbClr val="006600"/>
                </a:solidFill>
                <a:latin typeface="VNI-Avo" pitchFamily="2" charset="0"/>
              </a:rPr>
              <a:t>khuyeát</a:t>
            </a:r>
            <a:r>
              <a:rPr lang="en-US" sz="3500" b="1" dirty="0" smtClean="0">
                <a:solidFill>
                  <a:srgbClr val="006600"/>
                </a:solidFill>
                <a:latin typeface="VNI-Avo" pitchFamily="2" charset="0"/>
              </a:rPr>
              <a:t>   </a:t>
            </a:r>
            <a:r>
              <a:rPr lang="en-US" sz="3500" b="1" dirty="0" err="1" smtClean="0">
                <a:solidFill>
                  <a:srgbClr val="006600"/>
                </a:solidFill>
                <a:latin typeface="VNI-Avo" pitchFamily="2" charset="0"/>
              </a:rPr>
              <a:t>truyeàn</a:t>
            </a:r>
            <a:r>
              <a:rPr lang="en-US" sz="35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en-US" sz="3500" b="1" dirty="0" err="1" smtClean="0">
                <a:solidFill>
                  <a:srgbClr val="006600"/>
                </a:solidFill>
                <a:latin typeface="VNI-Avo" pitchFamily="2" charset="0"/>
              </a:rPr>
              <a:t>thuyeát</a:t>
            </a:r>
            <a:endParaRPr lang="en-US" sz="3500" b="1" dirty="0">
              <a:solidFill>
                <a:srgbClr val="008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70773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RO CHOI POWERPOINT\Giai cuu rung xanh\flores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1600" y="228600"/>
            <a:ext cx="105156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8601" y="2949576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4256013"/>
            <a:ext cx="1006619" cy="12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con vat\Baby-Elephant-Clipart_7.png.137942904405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710" y="4016124"/>
            <a:ext cx="1748090" cy="1748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5600" y="3057178"/>
            <a:ext cx="1981200" cy="230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55" y="4096602"/>
            <a:ext cx="700141" cy="137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155575" y="76200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defTabSz="685800"/>
            <a:endParaRPr lang="en-US">
              <a:solidFill>
                <a:prstClr val="black"/>
              </a:solidFill>
            </a:endParaRPr>
          </a:p>
        </p:txBody>
      </p:sp>
      <p:pic>
        <p:nvPicPr>
          <p:cNvPr id="41" name="Picture 13" descr="C:\Users\ADMIN\Desktop\Picture1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4155132"/>
            <a:ext cx="1758758" cy="153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3" descr="C:\Users\ADMIN\Desktop\Picture1 (2)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4164013"/>
            <a:ext cx="2114550" cy="165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276600"/>
            <a:ext cx="2114550" cy="2331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77" y="4164013"/>
            <a:ext cx="131844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441478" y="4527041"/>
            <a:ext cx="1271299" cy="118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41" y="4425261"/>
            <a:ext cx="1082215" cy="104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 descr="C:\Users\ADMIN\Desktop\Giai cuu con vat\elephant-cartoon-clip-art.pn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09122" y="4120992"/>
            <a:ext cx="1704023" cy="1670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048" y="3581401"/>
            <a:ext cx="2806952" cy="28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67" y="814881"/>
            <a:ext cx="623178" cy="5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194000" y="2676138"/>
            <a:ext cx="1002738" cy="712184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rot="560109">
            <a:off x="361324" y="2955050"/>
            <a:ext cx="1160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374431" y="3263623"/>
            <a:ext cx="819035" cy="98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7662"/>
            <a:ext cx="1322475" cy="6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29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0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44444E-6 L -0.75243 0.03612 " pathEditMode="relative" rAng="0" ptsTypes="AA">
                                      <p:cBhvr>
                                        <p:cTn id="8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622" y="179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82051E-6 L -1.12153 0.02101 " pathEditMode="relative" rAng="0" ptsTypes="AA">
                                      <p:cBhvr>
                                        <p:cTn id="114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76" y="10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bldLvl="0" animBg="1"/>
      <p:bldP spid="50" grpId="1" bldLvl="0" animBg="1"/>
      <p:bldP spid="51" grpId="0"/>
      <p:bldP spid="5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chemeClr val="bg1"/>
                  </a:solidFill>
                </a:rPr>
                <a:t>Đọc</a:t>
              </a:r>
              <a:endParaRPr lang="vi-VN" sz="4800" b="1" dirty="0">
                <a:solidFill>
                  <a:schemeClr val="bg1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1524000"/>
            <a:ext cx="877340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     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Traêng</a:t>
            </a:r>
            <a:r>
              <a:rPr 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chemeClr val="tx1">
                  <a:lumMod val="85000"/>
                  <a:lumOff val="15000"/>
                </a:scheme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</a:p>
          <a:p>
            <a:pPr algn="just"/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Nhöõng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hoâm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naøo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khuyeát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,</a:t>
            </a:r>
          </a:p>
          <a:p>
            <a:pPr algn="just"/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Troâng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gioáng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con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thuyeàn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troâi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theo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böôùc</a:t>
            </a:r>
            <a:endParaRPr lang="en-US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muoán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cuøng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chôi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NI-Avo" pitchFamily="2" charset="0"/>
              </a:rPr>
              <a:t>.</a:t>
            </a:r>
          </a:p>
          <a:p>
            <a:pPr algn="just"/>
            <a:endParaRPr lang="vi-VN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4" b="45556"/>
          <a:stretch/>
        </p:blipFill>
        <p:spPr>
          <a:xfrm>
            <a:off x="5715000" y="-6928"/>
            <a:ext cx="3429000" cy="686492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4343400" y="4648200"/>
            <a:ext cx="1143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3352800" y="5029200"/>
            <a:ext cx="1143000" cy="0"/>
          </a:xfrm>
          <a:prstGeom prst="line">
            <a:avLst/>
          </a:prstGeom>
          <a:ln>
            <a:headEnd type="none" w="med" len="med"/>
            <a:tailEnd type="none" w="med" len="med"/>
          </a:ln>
          <a:extLst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152400" y="1524000"/>
            <a:ext cx="877340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32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endParaRPr lang="en-US" sz="2800" dirty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Nhöõng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hoâm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naøo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khuyeát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,</a:t>
            </a: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gioáng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con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thuyeàn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troâi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theo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böôùc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muoán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cuøng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chôi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4" b="45556"/>
          <a:stretch/>
        </p:blipFill>
        <p:spPr>
          <a:xfrm>
            <a:off x="5715000" y="-6928"/>
            <a:ext cx="3429000" cy="6864927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 flipH="1">
            <a:off x="4153712" y="2057400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 flipH="1">
            <a:off x="4208261" y="2895600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 flipH="1">
            <a:off x="4732497" y="2495955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 flipH="1">
            <a:off x="4092105" y="3322806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 flipH="1">
            <a:off x="4177562" y="3322806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 flipH="1">
            <a:off x="5617149" y="4267200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>
            <a:off x="5257800" y="4648200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 flipH="1">
            <a:off x="4236502" y="5029200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 bwMode="auto">
          <a:xfrm flipH="1">
            <a:off x="4489420" y="5456406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 bwMode="auto">
          <a:xfrm flipH="1">
            <a:off x="4572000" y="5456406"/>
            <a:ext cx="195702" cy="381000"/>
          </a:xfrm>
          <a:prstGeom prst="line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81428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33600" y="1447799"/>
            <a:ext cx="5715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     </a:t>
            </a:r>
            <a:r>
              <a:rPr lang="en-US" sz="32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FF0000"/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just"/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7601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33600" y="1447800"/>
            <a:ext cx="5715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   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32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rgbClr val="FF0000"/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800" dirty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747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2159" y="56346"/>
            <a:ext cx="1822841" cy="780246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133600" y="228600"/>
            <a:ext cx="5715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 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32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800" dirty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hoâm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khuyeát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Troâng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gioáng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thuyeàn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troâi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747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457200"/>
            <a:ext cx="2133600" cy="427704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38400" y="-76200"/>
            <a:ext cx="5715000" cy="721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3200" b="1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800" dirty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Nhöõng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hoâm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naøo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khuyeát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gioáng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con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thuyeàn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troâi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böôùc</a:t>
            </a:r>
            <a:endParaRPr lang="en-US" sz="2800" dirty="0" smtClean="0">
              <a:solidFill>
                <a:srgbClr val="FF0000"/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muoán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cuøng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9747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86000" y="1295400"/>
            <a:ext cx="5715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     </a:t>
            </a:r>
            <a:r>
              <a:rPr lang="en-US" sz="32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endParaRPr lang="en-US" sz="2800" dirty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Nhöõng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hoâm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naøo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khuyeát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,</a:t>
            </a: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gioáng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con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thuyeàn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troâi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theo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böôùc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muoán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cuøng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chôi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600200" y="1752600"/>
            <a:ext cx="685800" cy="533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K1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600200" y="3810000"/>
            <a:ext cx="685800" cy="533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K2</a:t>
            </a:r>
          </a:p>
        </p:txBody>
      </p:sp>
    </p:spTree>
    <p:extLst>
      <p:ext uri="{BB962C8B-B14F-4D97-AF65-F5344CB8AC3E}">
        <p14:creationId xmlns:p14="http://schemas.microsoft.com/office/powerpoint/2010/main" val="17259747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86000" y="1295400"/>
            <a:ext cx="5715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     </a:t>
            </a:r>
            <a:r>
              <a:rPr lang="en-US" sz="32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FF0000"/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rgbClr val="FF0000"/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just"/>
            <a:endParaRPr lang="en-US" sz="2800" dirty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447800" y="2133600"/>
            <a:ext cx="685800" cy="533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K1</a:t>
            </a:r>
          </a:p>
        </p:txBody>
      </p:sp>
    </p:spTree>
    <p:extLst>
      <p:ext uri="{BB962C8B-B14F-4D97-AF65-F5344CB8AC3E}">
        <p14:creationId xmlns:p14="http://schemas.microsoft.com/office/powerpoint/2010/main" val="407833152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457200"/>
            <a:ext cx="2514600" cy="8382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286000" y="1295400"/>
            <a:ext cx="5715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     </a:t>
            </a:r>
            <a:r>
              <a:rPr lang="en-US" sz="32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/>
            <a:endParaRPr lang="en-US" sz="2800" dirty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Nhöõng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hoâm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naøo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khuyeát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,</a:t>
            </a: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Troâng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gioáng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thuyeàn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troâi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theo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böôùc</a:t>
            </a:r>
            <a:endParaRPr lang="en-US" sz="2800" dirty="0" smtClean="0">
              <a:solidFill>
                <a:srgbClr val="FF0000"/>
              </a:solidFill>
              <a:latin typeface="VNI-Avo" pitchFamily="2" charset="0"/>
            </a:endParaRPr>
          </a:p>
          <a:p>
            <a:pPr algn="just"/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muoán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cuøng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VNI-Avo" pitchFamily="2" charset="0"/>
              </a:rPr>
              <a:t>chôi</a:t>
            </a:r>
            <a:r>
              <a:rPr lang="en-US" sz="2800" dirty="0" smtClean="0">
                <a:solidFill>
                  <a:srgbClr val="FF0000"/>
                </a:solidFill>
                <a:latin typeface="VNI-Avo" pitchFamily="2" charset="0"/>
              </a:rPr>
              <a:t>.</a:t>
            </a:r>
          </a:p>
          <a:p>
            <a:pPr algn="just"/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600200" y="1752600"/>
            <a:ext cx="685800" cy="533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K1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600200" y="3810000"/>
            <a:ext cx="685800" cy="533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K2</a:t>
            </a:r>
          </a:p>
        </p:txBody>
      </p:sp>
    </p:spTree>
    <p:extLst>
      <p:ext uri="{BB962C8B-B14F-4D97-AF65-F5344CB8AC3E}">
        <p14:creationId xmlns:p14="http://schemas.microsoft.com/office/powerpoint/2010/main" val="407833152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5430"/>
            <a:ext cx="2209800" cy="5334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590800" y="0"/>
            <a:ext cx="5715000" cy="721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     </a:t>
            </a:r>
            <a:r>
              <a:rPr lang="en-US" sz="32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0066FF"/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rgbClr val="0066FF"/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66FF"/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rgbClr val="0066FF"/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800" dirty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Nhöõng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hoâm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naøo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khuyeát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Troâng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gioáng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con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thuyeàn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troâi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theo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böôùc</a:t>
            </a:r>
            <a:endParaRPr lang="en-US" sz="2800" dirty="0" smtClean="0">
              <a:solidFill>
                <a:srgbClr val="CC3399"/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muoán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cuøng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CC3399"/>
                </a:solidFill>
                <a:latin typeface="VNI-Avo" pitchFamily="2" charset="0"/>
              </a:rPr>
              <a:t>chôi</a:t>
            </a:r>
            <a:r>
              <a:rPr lang="en-US" sz="2800" dirty="0" smtClean="0">
                <a:solidFill>
                  <a:srgbClr val="CC3399"/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2" name="Oval 1"/>
          <p:cNvSpPr/>
          <p:nvPr/>
        </p:nvSpPr>
        <p:spPr bwMode="auto">
          <a:xfrm>
            <a:off x="1943100" y="914400"/>
            <a:ext cx="685800" cy="533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K1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1866900" y="4071836"/>
            <a:ext cx="685800" cy="5334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K2</a:t>
            </a:r>
          </a:p>
        </p:txBody>
      </p:sp>
    </p:spTree>
    <p:extLst>
      <p:ext uri="{BB962C8B-B14F-4D97-AF65-F5344CB8AC3E}">
        <p14:creationId xmlns:p14="http://schemas.microsoft.com/office/powerpoint/2010/main" val="400843199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526694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9387"/>
            <a:ext cx="6248400" cy="2091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22627" y="835962"/>
            <a:ext cx="4800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chứa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charset="0"/>
              </a:rPr>
              <a:t>uân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03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621" y="186367"/>
            <a:ext cx="2362200" cy="609600"/>
            <a:chOff x="228600" y="228600"/>
            <a:chExt cx="2514600" cy="838200"/>
          </a:xfrm>
        </p:grpSpPr>
        <p:sp>
          <p:nvSpPr>
            <p:cNvPr id="9" name="Rounded Rectangle 8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4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399490" y="-152400"/>
            <a:ext cx="5715000" cy="7214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          </a:t>
            </a:r>
            <a:r>
              <a:rPr lang="en-US" sz="3200" b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 </a:t>
            </a:r>
            <a:r>
              <a:rPr lang="en-US" sz="3200" b="1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endParaRPr lang="en-US" sz="3200" b="1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Saân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quaù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Nhôø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aùnh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saùng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ngôøi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troøn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caùi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ñóa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Lô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löûng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maø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rôi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en-US" sz="2800" dirty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Nhöõng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hoâm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naøo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khuyeát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Troâng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gioáng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con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thuyeàn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troâi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Em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traêng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theo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böôùc</a:t>
            </a:r>
            <a:endParaRPr lang="en-US" sz="2800" dirty="0" smtClean="0">
              <a:solidFill>
                <a:srgbClr val="000000">
                  <a:lumMod val="85000"/>
                  <a:lumOff val="15000"/>
                </a:srgbClr>
              </a:solidFill>
              <a:latin typeface="VNI-Avo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Nhö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muoán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cuøng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ñi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 </a:t>
            </a:r>
            <a:r>
              <a:rPr lang="en-US" sz="2800" dirty="0" err="1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chôi</a:t>
            </a:r>
            <a:r>
              <a:rPr lang="en-US" sz="2800" dirty="0" smtClean="0">
                <a:solidFill>
                  <a:srgbClr val="000000">
                    <a:lumMod val="85000"/>
                    <a:lumOff val="15000"/>
                  </a:srgbClr>
                </a:solidFill>
                <a:latin typeface="VNI-Avo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vi-VN" sz="2800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5993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28600" y="228600"/>
            <a:ext cx="2209800" cy="838200"/>
            <a:chOff x="228600" y="228600"/>
            <a:chExt cx="2209800" cy="838200"/>
          </a:xfrm>
        </p:grpSpPr>
        <p:sp>
          <p:nvSpPr>
            <p:cNvPr id="15" name="Rounded Rectangle 14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4200" b="1" dirty="0" err="1" smtClean="0">
                  <a:solidFill>
                    <a:schemeClr val="bg1"/>
                  </a:solidFill>
                </a:rPr>
                <a:t>Nói</a:t>
              </a:r>
              <a:endParaRPr lang="vi-VN" sz="4200" b="1" dirty="0">
                <a:solidFill>
                  <a:schemeClr val="bg1"/>
                </a:solidFill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0272" y="9144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latin typeface="VNI-Avo" pitchFamily="2" charset="0"/>
                <a:cs typeface="Times New Roman" panose="02020603050405020304" pitchFamily="18" charset="0"/>
              </a:rPr>
              <a:t>Caûnh</a:t>
            </a:r>
            <a:r>
              <a:rPr lang="en-US" sz="3600" b="1" dirty="0" smtClean="0">
                <a:latin typeface="VNI-Avo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VNI-Avo" pitchFamily="2" charset="0"/>
                <a:cs typeface="Times New Roman" panose="02020603050405020304" pitchFamily="18" charset="0"/>
              </a:rPr>
              <a:t>vaät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 r="446"/>
          <a:stretch/>
        </p:blipFill>
        <p:spPr>
          <a:xfrm>
            <a:off x="0" y="2057400"/>
            <a:ext cx="9144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-1"/>
            <a:ext cx="633035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526694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5719"/>
            <a:ext cx="6248400" cy="230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095500" y="990600"/>
            <a:ext cx="4800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Tìm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chứa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charset="0"/>
              </a:rPr>
              <a:t>uât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  <p:pic>
        <p:nvPicPr>
          <p:cNvPr id="9" name="Picture 2" descr="C:\Users\ADMIN\Desktop\Giai cuu con vat\depositphotos_8033217-stock-illustration-cartoon-hunter-with-a-blunderbuss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11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526694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1" y="422937"/>
            <a:ext cx="6248400" cy="271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71127" y="990601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dirty="0">
                <a:solidFill>
                  <a:prstClr val="black"/>
                </a:solidFill>
                <a:latin typeface="UTM Avo" panose="02040603050506020204" charset="0"/>
              </a:rPr>
              <a:t>Đọc to các từ sau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3058" y="4851083"/>
            <a:ext cx="2672239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black"/>
                </a:solidFill>
                <a:latin typeface="UTM Avo" panose="02040603050506020204" charset="0"/>
              </a:rPr>
              <a:t>tuần tra</a:t>
            </a:r>
            <a:endParaRPr lang="en-US" sz="3600" dirty="0">
              <a:solidFill>
                <a:srgbClr val="FF0000"/>
              </a:solidFill>
              <a:latin typeface="UTM Avo" panose="0204060305050602020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21079" y="4841082"/>
            <a:ext cx="2477929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black"/>
                </a:solidFill>
                <a:latin typeface="UTM Avo" panose="02040603050506020204" charset="0"/>
              </a:rPr>
              <a:t>mùa xuân</a:t>
            </a:r>
            <a:endParaRPr lang="en-US" sz="3600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34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400" y="3413787"/>
            <a:ext cx="2228550" cy="2228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368" y="5266944"/>
            <a:ext cx="1165421" cy="112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87879"/>
            <a:ext cx="1824777" cy="217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677" y="589771"/>
            <a:ext cx="6248400" cy="240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90800" y="1143001"/>
            <a:ext cx="42672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có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UTM Avo" panose="02040603050506020204" charset="0"/>
              </a:rPr>
              <a:t>vần</a:t>
            </a:r>
            <a:r>
              <a:rPr lang="en-US" sz="3200" b="1" dirty="0">
                <a:solidFill>
                  <a:prstClr val="black"/>
                </a:solidFill>
                <a:latin typeface="UTM Avo" panose="0204060305050602020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UTM Avo" panose="02040603050506020204" charset="0"/>
              </a:rPr>
              <a:t>uân</a:t>
            </a:r>
            <a:r>
              <a:rPr lang="en-US" sz="3200" b="1" dirty="0" smtClean="0">
                <a:solidFill>
                  <a:prstClr val="black"/>
                </a:solidFill>
                <a:latin typeface="UTM Avo" panose="02040603050506020204" charset="0"/>
              </a:rPr>
              <a:t>?</a:t>
            </a:r>
            <a:endParaRPr lang="en-US" sz="3200" b="1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1147" y="4702493"/>
            <a:ext cx="2641283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smtClean="0">
                <a:solidFill>
                  <a:prstClr val="black"/>
                </a:solidFill>
                <a:latin typeface="UTM Avo" panose="02040603050506020204" charset="0"/>
              </a:rPr>
              <a:t>khuân vác</a:t>
            </a:r>
            <a:endParaRPr lang="en-US" sz="3600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41853" y="4656400"/>
            <a:ext cx="2199940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black"/>
                </a:solidFill>
                <a:latin typeface="UTM Avo" panose="02040603050506020204" charset="0"/>
              </a:rPr>
              <a:t>võ thuật</a:t>
            </a:r>
            <a:endParaRPr lang="en-US" sz="3600" dirty="0">
              <a:solidFill>
                <a:prstClr val="black"/>
              </a:solidFill>
              <a:latin typeface="UTM Avo" panose="02040603050506020204" charset="0"/>
            </a:endParaRPr>
          </a:p>
        </p:txBody>
      </p:sp>
      <p:pic>
        <p:nvPicPr>
          <p:cNvPr id="11" name="Picture 2" descr="C:\Users\ADMIN\Desktop\Giai cuu con vat\depositphotos_8033217-stock-illustration-cartoon-hunter-with-a-blunderbuss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18425" y="4146907"/>
            <a:ext cx="1653388" cy="215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72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style.fontStyle</p:attrName>
                                        </p:attrNameLst>
                                      </p:cBhvr>
                                      <p:to>
                                        <p:strVal val="normal"/>
                                      </p:to>
                                    </p:set>
                                    <p:set>
                                      <p:cBhvr override="childStyle">
                                        <p:cTn id="22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fals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ldLvl="0" animBg="1"/>
      <p:bldP spid="5" grpId="1" animBg="1"/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4" y="-27384"/>
            <a:ext cx="9191294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894" y="-541424"/>
            <a:ext cx="9649072" cy="739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3934376"/>
            <a:ext cx="9145588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10" y="4187147"/>
            <a:ext cx="5602021" cy="259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/>
        </p:blipFill>
        <p:spPr bwMode="auto">
          <a:xfrm>
            <a:off x="2123728" y="836727"/>
            <a:ext cx="4586660" cy="1542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396" y="1601312"/>
            <a:ext cx="3201194" cy="5719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7687145" y="-211791"/>
            <a:ext cx="1604839" cy="218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-232895" y="-426956"/>
            <a:ext cx="1905000" cy="281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828552" y="978557"/>
            <a:ext cx="7487866" cy="4466719"/>
          </a:xfrm>
          <a:prstGeom prst="rect">
            <a:avLst/>
          </a:prstGeom>
        </p:spPr>
        <p:txBody>
          <a:bodyPr spcFirstLastPara="1" wrap="none" lIns="121725" tIns="60944" rIns="121725" bIns="60944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216330"/>
            <a:r>
              <a:rPr lang="en-US" sz="48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CON ĐẾN VỚI TIẾT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1706251" y="2411457"/>
            <a:ext cx="5421715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28" tIns="81113" rIns="162228" bIns="81113" anchor="ctr"/>
          <a:lstStyle/>
          <a:p>
            <a:pPr algn="ctr" defTabSz="1621773">
              <a:defRPr/>
            </a:pPr>
            <a:r>
              <a:rPr lang="en-US" altLang="zh-CN" sz="3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</a:t>
            </a:r>
            <a:endParaRPr lang="zh-CN" altLang="en-US" sz="3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">
            <a:extLst>
              <a:ext uri="{FF2B5EF4-FFF2-40B4-BE49-F238E27FC236}">
                <a16:creationId xmlns="" xmlns:a16="http://schemas.microsoft.com/office/drawing/2014/main" id="{1ED9AE65-DEFC-4AF6-8E7D-E7155A9E73D4}"/>
              </a:ext>
            </a:extLst>
          </p:cNvPr>
          <p:cNvSpPr txBox="1"/>
          <p:nvPr/>
        </p:nvSpPr>
        <p:spPr>
          <a:xfrm>
            <a:off x="76201" y="3468066"/>
            <a:ext cx="8064896" cy="1046424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8930"/>
            <a:r>
              <a:rPr lang="en-US" altLang="zh-CN" sz="4800" err="1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480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smtClean="0">
                <a:solidFill>
                  <a:srgbClr val="00009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79:</a:t>
            </a:r>
            <a:r>
              <a:rPr lang="en-US" altLang="zh-CN" sz="4800" smtClean="0">
                <a:solidFill>
                  <a:srgbClr val="000099"/>
                </a:solidFill>
                <a:latin typeface=".VnAvant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60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uyên   uyêt</a:t>
            </a:r>
            <a:r>
              <a:rPr lang="en-US" altLang="zh-CN" sz="4800" smtClean="0">
                <a:solidFill>
                  <a:srgbClr val="000099"/>
                </a:solidFill>
                <a:latin typeface=".VnAvant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>
                <a:solidFill>
                  <a:srgbClr val="FF0000"/>
                </a:solidFill>
                <a:latin typeface=".VnAvant" pitchFamily="34" charset="0"/>
                <a:cs typeface="Times New Roman" panose="02020603050405020304" pitchFamily="18" charset="0"/>
              </a:rPr>
              <a:t>­</a:t>
            </a:r>
            <a:endParaRPr lang="zh-CN" altLang="en-US" sz="4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77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 t="8889" r="976" b="67778"/>
          <a:stretch/>
        </p:blipFill>
        <p:spPr>
          <a:xfrm>
            <a:off x="62348" y="0"/>
            <a:ext cx="9081651" cy="441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8146" y="4731977"/>
            <a:ext cx="7647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VNI-Avo" pitchFamily="2" charset="0"/>
              </a:rPr>
              <a:t>     </a:t>
            </a:r>
            <a:r>
              <a:rPr lang="en-US" sz="4000" dirty="0" err="1" smtClean="0">
                <a:latin typeface="VNI-Avo" pitchFamily="2" charset="0"/>
              </a:rPr>
              <a:t>Baø</a:t>
            </a:r>
            <a:r>
              <a:rPr lang="en-US" sz="4000" dirty="0" smtClean="0">
                <a:latin typeface="VNI-Avo" pitchFamily="2" charset="0"/>
              </a:rPr>
              <a:t> </a:t>
            </a:r>
            <a:r>
              <a:rPr lang="en-US" sz="4000" dirty="0" err="1" smtClean="0">
                <a:latin typeface="VNI-Avo" pitchFamily="2" charset="0"/>
              </a:rPr>
              <a:t>keå</a:t>
            </a:r>
            <a:r>
              <a:rPr lang="en-US" sz="4000" dirty="0" smtClean="0">
                <a:latin typeface="VNI-Avo" pitchFamily="2" charset="0"/>
              </a:rPr>
              <a:t> </a:t>
            </a:r>
            <a:r>
              <a:rPr lang="en-US" sz="4000" dirty="0" err="1" smtClean="0">
                <a:latin typeface="VNI-Avo" pitchFamily="2" charset="0"/>
              </a:rPr>
              <a:t>chuyeän</a:t>
            </a:r>
            <a:r>
              <a:rPr lang="en-US" sz="4000" dirty="0" smtClean="0">
                <a:latin typeface="VNI-Avo" pitchFamily="2" charset="0"/>
              </a:rPr>
              <a:t> hay </a:t>
            </a:r>
            <a:r>
              <a:rPr lang="en-US" sz="4000" dirty="0" err="1" smtClean="0">
                <a:latin typeface="VNI-Avo" pitchFamily="2" charset="0"/>
              </a:rPr>
              <a:t>tuyeät</a:t>
            </a:r>
            <a:r>
              <a:rPr lang="en-US" sz="4000" dirty="0" smtClean="0">
                <a:latin typeface="VNI-Avo" pitchFamily="2" charset="0"/>
              </a:rPr>
              <a:t>.</a:t>
            </a:r>
            <a:endParaRPr lang="vi-VN" sz="4000" dirty="0"/>
          </a:p>
        </p:txBody>
      </p:sp>
      <p:sp>
        <p:nvSpPr>
          <p:cNvPr id="5" name="Rectangle 4"/>
          <p:cNvSpPr/>
          <p:nvPr/>
        </p:nvSpPr>
        <p:spPr>
          <a:xfrm>
            <a:off x="2286000" y="31058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grpSp>
        <p:nvGrpSpPr>
          <p:cNvPr id="2" name="Group 1"/>
          <p:cNvGrpSpPr/>
          <p:nvPr/>
        </p:nvGrpSpPr>
        <p:grpSpPr>
          <a:xfrm>
            <a:off x="-83128" y="457200"/>
            <a:ext cx="3048000" cy="777667"/>
            <a:chOff x="27709" y="762000"/>
            <a:chExt cx="3048000" cy="777667"/>
          </a:xfrm>
          <a:solidFill>
            <a:schemeClr val="tx2"/>
          </a:solidFill>
        </p:grpSpPr>
        <p:sp>
          <p:nvSpPr>
            <p:cNvPr id="12" name="Rounded Rectangle 11"/>
            <p:cNvSpPr/>
            <p:nvPr/>
          </p:nvSpPr>
          <p:spPr>
            <a:xfrm>
              <a:off x="637309" y="762000"/>
              <a:ext cx="2438400" cy="777667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chemeClr val="bg1"/>
                  </a:solidFill>
                </a:rPr>
                <a:t> 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Nhận</a:t>
              </a:r>
              <a:r>
                <a:rPr lang="en-US" sz="3600" b="1" dirty="0" smtClean="0">
                  <a:solidFill>
                    <a:schemeClr val="bg1"/>
                  </a:solidFill>
                </a:rPr>
                <a:t> </a:t>
              </a:r>
              <a:r>
                <a:rPr lang="en-US" sz="3600" b="1" dirty="0" err="1" smtClean="0">
                  <a:solidFill>
                    <a:schemeClr val="bg1"/>
                  </a:solidFill>
                </a:rPr>
                <a:t>biết</a:t>
              </a:r>
              <a:endParaRPr lang="vi-V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7709" y="762000"/>
              <a:ext cx="914400" cy="77766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chemeClr val="bg2">
                      <a:lumMod val="10000"/>
                    </a:schemeClr>
                  </a:solidFill>
                </a:rPr>
                <a:t>1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26058" y="4716463"/>
            <a:ext cx="1551705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100" b="1" dirty="0" err="1" smtClean="0">
                <a:solidFill>
                  <a:srgbClr val="FC0462"/>
                </a:solidFill>
                <a:latin typeface="VNI-Avo" pitchFamily="2" charset="0"/>
              </a:rPr>
              <a:t>uyeân</a:t>
            </a:r>
            <a:endParaRPr lang="vi-VN" sz="4100" b="1" dirty="0">
              <a:solidFill>
                <a:srgbClr val="FC046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532420" y="4716463"/>
            <a:ext cx="1484702" cy="7232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100" b="1" dirty="0" err="1" smtClean="0">
                <a:solidFill>
                  <a:srgbClr val="FC0462"/>
                </a:solidFill>
                <a:latin typeface="VNI-Avo" pitchFamily="2" charset="0"/>
              </a:rPr>
              <a:t>uyeât</a:t>
            </a:r>
            <a:r>
              <a:rPr lang="en-US" sz="4100" b="1" dirty="0" smtClean="0">
                <a:solidFill>
                  <a:srgbClr val="FC0462"/>
                </a:solidFill>
                <a:latin typeface="VNI-Avo" pitchFamily="2" charset="0"/>
              </a:rPr>
              <a:t> </a:t>
            </a:r>
            <a:endParaRPr lang="vi-VN" sz="4100" dirty="0">
              <a:solidFill>
                <a:srgbClr val="FC046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706877" y="2362200"/>
            <a:ext cx="2629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uyeân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41" name="Group 40"/>
          <p:cNvGrpSpPr/>
          <p:nvPr/>
        </p:nvGrpSpPr>
        <p:grpSpPr>
          <a:xfrm>
            <a:off x="228600" y="122904"/>
            <a:ext cx="2332704" cy="838200"/>
            <a:chOff x="228600" y="228600"/>
            <a:chExt cx="2332704" cy="838200"/>
          </a:xfrm>
        </p:grpSpPr>
        <p:sp>
          <p:nvSpPr>
            <p:cNvPr id="42" name="Rounded Rectangle 41"/>
            <p:cNvSpPr/>
            <p:nvPr/>
          </p:nvSpPr>
          <p:spPr>
            <a:xfrm>
              <a:off x="961104" y="275304"/>
              <a:ext cx="1600200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smtClean="0">
                  <a:solidFill>
                    <a:srgbClr val="FFFFFF"/>
                  </a:solidFill>
                </a:rPr>
                <a:t> </a:t>
              </a:r>
              <a:r>
                <a:rPr lang="en-US" sz="4800" b="1" dirty="0" err="1" smtClean="0">
                  <a:solidFill>
                    <a:srgbClr val="FFFFFF"/>
                  </a:solidFill>
                </a:rPr>
                <a:t>Đọc</a:t>
              </a:r>
              <a:endParaRPr lang="vi-VN" sz="4800" b="1" dirty="0">
                <a:solidFill>
                  <a:srgbClr val="FFFFFF"/>
                </a:solidFill>
              </a:endParaRPr>
            </a:p>
          </p:txBody>
        </p:sp>
        <p:sp>
          <p:nvSpPr>
            <p:cNvPr id="43" name="Oval 42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smtClean="0">
                  <a:solidFill>
                    <a:srgbClr val="808080">
                      <a:lumMod val="10000"/>
                    </a:srgbClr>
                  </a:solidFill>
                </a:rPr>
                <a:t>2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 flipH="1">
            <a:off x="5334000" y="2362200"/>
            <a:ext cx="23935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VNI-Avo" pitchFamily="2" charset="0"/>
              </a:rPr>
              <a:t>uyeât</a:t>
            </a:r>
            <a:endParaRPr lang="en-US" sz="7200" b="1" dirty="0">
              <a:solidFill>
                <a:srgbClr val="FF000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54107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441612&quot;&gt;&lt;property id=&quot;20148&quot; value=&quot;5&quot;/&gt;&lt;property id=&quot;20300&quot; value=&quot;Slide 1&quot;/&gt;&lt;property id=&quot;20307&quot; value=&quot;385&quot;/&gt;&lt;/object&gt;&lt;object type=&quot;3&quot; unique_id=&quot;441613&quot;&gt;&lt;property id=&quot;20148&quot; value=&quot;5&quot;/&gt;&lt;property id=&quot;20300&quot; value=&quot;Slide 8&quot;/&gt;&lt;property id=&quot;20307&quot; value=&quot;411&quot;/&gt;&lt;/object&gt;&lt;object type=&quot;3&quot; unique_id=&quot;441614&quot;&gt;&lt;property id=&quot;20148&quot; value=&quot;5&quot;/&gt;&lt;property id=&quot;20300&quot; value=&quot;Slide 9 - &amp;quot;                   uyeân    uyeât&amp;quot;&quot;/&gt;&lt;property id=&quot;20307&quot; value=&quot;410&quot;/&gt;&lt;/object&gt;&lt;object type=&quot;3&quot; unique_id=&quot;441615&quot;&gt;&lt;property id=&quot;20148&quot; value=&quot;5&quot;/&gt;&lt;property id=&quot;20300&quot; value=&quot;Slide 10&quot;/&gt;&lt;property id=&quot;20307&quot; value=&quot;418&quot;/&gt;&lt;/object&gt;&lt;object type=&quot;3&quot; unique_id=&quot;441616&quot;&gt;&lt;property id=&quot;20148&quot; value=&quot;5&quot;/&gt;&lt;property id=&quot;20300&quot; value=&quot;Slide 11&quot;/&gt;&lt;property id=&quot;20307&quot; value=&quot;481&quot;/&gt;&lt;/object&gt;&lt;object type=&quot;3&quot; unique_id=&quot;441617&quot;&gt;&lt;property id=&quot;20148&quot; value=&quot;5&quot;/&gt;&lt;property id=&quot;20300&quot; value=&quot;Slide 12&quot;/&gt;&lt;property id=&quot;20307&quot; value=&quot;482&quot;/&gt;&lt;/object&gt;&lt;object type=&quot;3&quot; unique_id=&quot;441618&quot;&gt;&lt;property id=&quot;20148&quot; value=&quot;5&quot;/&gt;&lt;property id=&quot;20300&quot; value=&quot;Slide 13&quot;/&gt;&lt;property id=&quot;20307&quot; value=&quot;419&quot;/&gt;&lt;/object&gt;&lt;object type=&quot;3&quot; unique_id=&quot;441619&quot;&gt;&lt;property id=&quot;20148&quot; value=&quot;5&quot;/&gt;&lt;property id=&quot;20300&quot; value=&quot;Slide 14&quot;/&gt;&lt;property id=&quot;20307&quot; value=&quot;477&quot;/&gt;&lt;/object&gt;&lt;object type=&quot;3&quot; unique_id=&quot;441620&quot;&gt;&lt;property id=&quot;20148&quot; value=&quot;5&quot;/&gt;&lt;property id=&quot;20300&quot; value=&quot;Slide 15&quot;/&gt;&lt;property id=&quot;20307&quot; value=&quot;351&quot;/&gt;&lt;/object&gt;&lt;object type=&quot;3&quot; unique_id=&quot;441621&quot;&gt;&lt;property id=&quot;20148&quot; value=&quot;5&quot;/&gt;&lt;property id=&quot;20300&quot; value=&quot;Slide 16&quot;/&gt;&lt;property id=&quot;20307&quot; value=&quot;478&quot;/&gt;&lt;/object&gt;&lt;object type=&quot;3&quot; unique_id=&quot;441622&quot;&gt;&lt;property id=&quot;20148&quot; value=&quot;5&quot;/&gt;&lt;property id=&quot;20300&quot; value=&quot;Slide 17&quot;/&gt;&lt;property id=&quot;20307&quot; value=&quot;422&quot;/&gt;&lt;/object&gt;&lt;object type=&quot;3&quot; unique_id=&quot;441623&quot;&gt;&lt;property id=&quot;20148&quot; value=&quot;5&quot;/&gt;&lt;property id=&quot;20300&quot; value=&quot;Slide 18&quot;/&gt;&lt;property id=&quot;20307&quot; value=&quot;479&quot;/&gt;&lt;/object&gt;&lt;object type=&quot;3&quot; unique_id=&quot;441624&quot;&gt;&lt;property id=&quot;20148&quot; value=&quot;5&quot;/&gt;&lt;property id=&quot;20300&quot; value=&quot;Slide 19&quot;/&gt;&lt;property id=&quot;20307&quot; value=&quot;483&quot;/&gt;&lt;/object&gt;&lt;object type=&quot;3&quot; unique_id=&quot;441625&quot;&gt;&lt;property id=&quot;20148&quot; value=&quot;5&quot;/&gt;&lt;property id=&quot;20300&quot; value=&quot;Slide 20&quot;/&gt;&lt;property id=&quot;20307&quot; value=&quot;436&quot;/&gt;&lt;/object&gt;&lt;object type=&quot;3&quot; unique_id=&quot;441626&quot;&gt;&lt;property id=&quot;20148&quot; value=&quot;5&quot;/&gt;&lt;property id=&quot;20300&quot; value=&quot;Slide 21&quot;/&gt;&lt;property id=&quot;20307&quot; value=&quot;435&quot;/&gt;&lt;/object&gt;&lt;object type=&quot;3&quot; unique_id=&quot;441627&quot;&gt;&lt;property id=&quot;20148&quot; value=&quot;5&quot;/&gt;&lt;property id=&quot;20300&quot; value=&quot;Slide 22&quot;/&gt;&lt;property id=&quot;20307&quot; value=&quot;425&quot;/&gt;&lt;/object&gt;&lt;object type=&quot;3&quot; unique_id=&quot;441628&quot;&gt;&lt;property id=&quot;20148&quot; value=&quot;5&quot;/&gt;&lt;property id=&quot;20300&quot; value=&quot;Slide 23&quot;/&gt;&lt;property id=&quot;20307&quot; value=&quot;384&quot;/&gt;&lt;/object&gt;&lt;object type=&quot;3&quot; unique_id=&quot;441629&quot;&gt;&lt;property id=&quot;20148&quot; value=&quot;5&quot;/&gt;&lt;property id=&quot;20300&quot; value=&quot;Slide 24&quot;/&gt;&lt;property id=&quot;20307&quot; value=&quot;430&quot;/&gt;&lt;/object&gt;&lt;object type=&quot;3&quot; unique_id=&quot;441630&quot;&gt;&lt;property id=&quot;20148&quot; value=&quot;5&quot;/&gt;&lt;property id=&quot;20300&quot; value=&quot;Slide 25&quot;/&gt;&lt;property id=&quot;20307&quot; value=&quot;403&quot;/&gt;&lt;/object&gt;&lt;object type=&quot;3&quot; unique_id=&quot;441631&quot;&gt;&lt;property id=&quot;20148&quot; value=&quot;5&quot;/&gt;&lt;property id=&quot;20300&quot; value=&quot;Slide 26 - &amp;quot;                   uyeân    uyeât&amp;quot;&quot;/&gt;&lt;property id=&quot;20307&quot; value=&quot;480&quot;/&gt;&lt;/object&gt;&lt;object type=&quot;3&quot; unique_id=&quot;441632&quot;&gt;&lt;property id=&quot;20148&quot; value=&quot;5&quot;/&gt;&lt;property id=&quot;20300&quot; value=&quot;Slide 27&quot;/&gt;&lt;property id=&quot;20307&quot; value=&quot;405&quot;/&gt;&lt;/object&gt;&lt;object type=&quot;3&quot; unique_id=&quot;441633&quot;&gt;&lt;property id=&quot;20148&quot; value=&quot;5&quot;/&gt;&lt;property id=&quot;20300&quot; value=&quot;Slide 28 - &amp;quot;Caûnh vaät&amp;quot;&quot;/&gt;&lt;property id=&quot;20307&quot; value=&quot;407&quot;/&gt;&lt;/object&gt;&lt;object type=&quot;3&quot; unique_id=&quot;441857&quot;&gt;&lt;property id=&quot;20148&quot; value=&quot;5&quot;/&gt;&lt;property id=&quot;20300&quot; value=&quot;Slide 2&quot;/&gt;&lt;property id=&quot;20307&quot; value=&quot;484&quot;/&gt;&lt;/object&gt;&lt;object type=&quot;3&quot; unique_id=&quot;441858&quot;&gt;&lt;property id=&quot;20148&quot; value=&quot;5&quot;/&gt;&lt;property id=&quot;20300&quot; value=&quot;Slide 3&quot;/&gt;&lt;property id=&quot;20307&quot; value=&quot;485&quot;/&gt;&lt;/object&gt;&lt;object type=&quot;3&quot; unique_id=&quot;441859&quot;&gt;&lt;property id=&quot;20148&quot; value=&quot;5&quot;/&gt;&lt;property id=&quot;20300&quot; value=&quot;Slide 4&quot;/&gt;&lt;property id=&quot;20307&quot; value=&quot;486&quot;/&gt;&lt;/object&gt;&lt;object type=&quot;3&quot; unique_id=&quot;441860&quot;&gt;&lt;property id=&quot;20148&quot; value=&quot;5&quot;/&gt;&lt;property id=&quot;20300&quot; value=&quot;Slide 5&quot;/&gt;&lt;property id=&quot;20307&quot; value=&quot;487&quot;/&gt;&lt;/object&gt;&lt;object type=&quot;3&quot; unique_id=&quot;441861&quot;&gt;&lt;property id=&quot;20148&quot; value=&quot;5&quot;/&gt;&lt;property id=&quot;20300&quot; value=&quot;Slide 6&quot;/&gt;&lt;property id=&quot;20307&quot; value=&quot;488&quot;/&gt;&lt;/object&gt;&lt;object type=&quot;3&quot; unique_id=&quot;441862&quot;&gt;&lt;property id=&quot;20148&quot; value=&quot;5&quot;/&gt;&lt;property id=&quot;20300&quot; value=&quot;Slide 7&quot;/&gt;&lt;property id=&quot;20307&quot; value=&quot;489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8" ma:contentTypeDescription="Tạo tài liệu mới." ma:contentTypeScope="" ma:versionID="b0d3dccb1dea67d89db10013b12d936c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353ad8bc25002707c97d916ef9b53ee3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6BFC7653-30D4-48C2-BC16-5D6D42867649}"/>
</file>

<file path=customXml/itemProps2.xml><?xml version="1.0" encoding="utf-8"?>
<ds:datastoreItem xmlns:ds="http://schemas.openxmlformats.org/officeDocument/2006/customXml" ds:itemID="{93E5DB6D-5AD9-4FE6-9705-0FA30873A2B7}"/>
</file>

<file path=customXml/itemProps3.xml><?xml version="1.0" encoding="utf-8"?>
<ds:datastoreItem xmlns:ds="http://schemas.openxmlformats.org/officeDocument/2006/customXml" ds:itemID="{44B8093D-B90E-4D34-B04E-B1629C53AC77}"/>
</file>

<file path=docProps/app.xml><?xml version="1.0" encoding="utf-8"?>
<Properties xmlns="http://schemas.openxmlformats.org/officeDocument/2006/extended-properties" xmlns:vt="http://schemas.openxmlformats.org/officeDocument/2006/docPropsVTypes">
  <TotalTime>4946</TotalTime>
  <Words>643</Words>
  <Application>Microsoft Office PowerPoint</Application>
  <PresentationFormat>On-screen Show (4:3)</PresentationFormat>
  <Paragraphs>195</Paragraphs>
  <Slides>32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.VnAvant</vt:lpstr>
      <vt:lpstr>Comic Sans MS</vt:lpstr>
      <vt:lpstr>VNI-Avo</vt:lpstr>
      <vt:lpstr>Calibri</vt:lpstr>
      <vt:lpstr>宋体</vt:lpstr>
      <vt:lpstr>UTM Avo</vt:lpstr>
      <vt:lpstr>Times New Roman</vt:lpstr>
      <vt:lpstr>Office Theme</vt:lpstr>
      <vt:lpstr>1_Default Design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Caûnh vaät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342</cp:revision>
  <dcterms:created xsi:type="dcterms:W3CDTF">2006-08-16T00:00:00Z</dcterms:created>
  <dcterms:modified xsi:type="dcterms:W3CDTF">2021-12-31T15:27:14Z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