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31"/>
  </p:notesMasterIdLst>
  <p:sldIdLst>
    <p:sldId id="308" r:id="rId4"/>
    <p:sldId id="499" r:id="rId5"/>
    <p:sldId id="495" r:id="rId6"/>
    <p:sldId id="438" r:id="rId7"/>
    <p:sldId id="496" r:id="rId8"/>
    <p:sldId id="460" r:id="rId9"/>
    <p:sldId id="418" r:id="rId10"/>
    <p:sldId id="435" r:id="rId11"/>
    <p:sldId id="436" r:id="rId12"/>
    <p:sldId id="514" r:id="rId13"/>
    <p:sldId id="492" r:id="rId14"/>
    <p:sldId id="493" r:id="rId15"/>
    <p:sldId id="494" r:id="rId16"/>
    <p:sldId id="500" r:id="rId17"/>
    <p:sldId id="417" r:id="rId18"/>
    <p:sldId id="491" r:id="rId19"/>
    <p:sldId id="501" r:id="rId20"/>
    <p:sldId id="502" r:id="rId21"/>
    <p:sldId id="503" r:id="rId22"/>
    <p:sldId id="504" r:id="rId23"/>
    <p:sldId id="506" r:id="rId24"/>
    <p:sldId id="507" r:id="rId25"/>
    <p:sldId id="508" r:id="rId26"/>
    <p:sldId id="516" r:id="rId27"/>
    <p:sldId id="510" r:id="rId28"/>
    <p:sldId id="512" r:id="rId29"/>
    <p:sldId id="511" r:id="rId30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UTM Avo" panose="02040603050506020204" pitchFamily="18" charset="0"/>
      <p:regular r:id="rId40"/>
      <p:bold r:id="rId41"/>
      <p:italic r:id="rId42"/>
      <p:boldItalic r:id="rId43"/>
    </p:embeddedFont>
    <p:embeddedFont>
      <p:font typeface="VNI-Avo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C3399"/>
    <a:srgbClr val="0066FF"/>
    <a:srgbClr val="008000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>
      <p:cViewPr varScale="1">
        <p:scale>
          <a:sx n="114" d="100"/>
          <a:sy n="114" d="100"/>
        </p:scale>
        <p:origin x="590" y="8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E736693-C8BD-4614-8868-055FDFEEB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B6BF96AB-032F-4FC8-A110-226FD3B12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DE71836B-DC99-4566-876F-C3ACA5A79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B7E3F-A41C-4F70-90F7-BB7EC3B7AF7E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1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76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41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2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38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66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29" indent="0" algn="ctr">
              <a:buNone/>
              <a:defRPr/>
            </a:lvl6pPr>
            <a:lvl7pPr marL="2742995" indent="0" algn="ctr">
              <a:buNone/>
              <a:defRPr/>
            </a:lvl7pPr>
            <a:lvl8pPr marL="3200160" indent="0" algn="ctr">
              <a:buNone/>
              <a:defRPr/>
            </a:lvl8pPr>
            <a:lvl9pPr marL="36573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4230" cy="514337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25" y="129747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24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297778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31602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75055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0027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5451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1920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086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95883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7490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414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16845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6676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333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85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5" indent="-34287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15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0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4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6645"/>
  <p:txStyles>
    <p:titleStyle>
      <a:lvl1pPr algn="ctr" defTabSz="91431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440DB1B3-720E-450B-B1A0-C8DCC27B2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1" y="744788"/>
            <a:ext cx="5143500" cy="2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:a16="http://schemas.microsoft.com/office/drawing/2014/main" id="{D9A69405-C6C5-412B-BF68-052F5FE3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28046"/>
            <a:ext cx="3128963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75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75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75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75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75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</a:t>
            </a:r>
            <a:endParaRPr lang="en-US" altLang="en-US" sz="3675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D9E285-5902-4EA6-BA7D-7F8A52F66D85}"/>
              </a:ext>
            </a:extLst>
          </p:cNvPr>
          <p:cNvSpPr/>
          <p:nvPr/>
        </p:nvSpPr>
        <p:spPr>
          <a:xfrm>
            <a:off x="13367" y="2333151"/>
            <a:ext cx="1967834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2E396F5-1713-432D-BAB4-09EDCAE72909}"/>
              </a:ext>
            </a:extLst>
          </p:cNvPr>
          <p:cNvSpPr/>
          <p:nvPr/>
        </p:nvSpPr>
        <p:spPr>
          <a:xfrm>
            <a:off x="46704" y="952133"/>
            <a:ext cx="1828800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877140-0D56-42DE-BB83-244249AB502F}"/>
              </a:ext>
            </a:extLst>
          </p:cNvPr>
          <p:cNvSpPr/>
          <p:nvPr/>
        </p:nvSpPr>
        <p:spPr>
          <a:xfrm>
            <a:off x="2220785" y="952133"/>
            <a:ext cx="1828801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6DA75-7F01-4B24-89DB-578DC40E7B8F}"/>
              </a:ext>
            </a:extLst>
          </p:cNvPr>
          <p:cNvSpPr/>
          <p:nvPr/>
        </p:nvSpPr>
        <p:spPr>
          <a:xfrm>
            <a:off x="7061803" y="952133"/>
            <a:ext cx="1971623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066E23-2451-4C8F-A0C6-365158CF2E6C}"/>
              </a:ext>
            </a:extLst>
          </p:cNvPr>
          <p:cNvSpPr/>
          <p:nvPr/>
        </p:nvSpPr>
        <p:spPr>
          <a:xfrm>
            <a:off x="7061803" y="2333151"/>
            <a:ext cx="2090262" cy="1016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7BADA6-4167-4547-9B28-DF7DDD975241}"/>
              </a:ext>
            </a:extLst>
          </p:cNvPr>
          <p:cNvSpPr/>
          <p:nvPr/>
        </p:nvSpPr>
        <p:spPr>
          <a:xfrm>
            <a:off x="4724401" y="2333151"/>
            <a:ext cx="1752600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77140-0D56-42DE-BB83-244249AB502F}"/>
              </a:ext>
            </a:extLst>
          </p:cNvPr>
          <p:cNvSpPr/>
          <p:nvPr/>
        </p:nvSpPr>
        <p:spPr>
          <a:xfrm>
            <a:off x="4724400" y="952133"/>
            <a:ext cx="1905000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9E285-5902-4EA6-BA7D-7F8A52F66D85}"/>
              </a:ext>
            </a:extLst>
          </p:cNvPr>
          <p:cNvSpPr/>
          <p:nvPr/>
        </p:nvSpPr>
        <p:spPr>
          <a:xfrm>
            <a:off x="2231231" y="2333151"/>
            <a:ext cx="1578769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5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84B87A7-4D86-42CB-8EFB-6D74E0974B8A}"/>
              </a:ext>
            </a:extLst>
          </p:cNvPr>
          <p:cNvSpPr txBox="1">
            <a:spLocks/>
          </p:cNvSpPr>
          <p:nvPr/>
        </p:nvSpPr>
        <p:spPr>
          <a:xfrm>
            <a:off x="3587071" y="4027578"/>
            <a:ext cx="1407886" cy="439900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tuần</a:t>
            </a:r>
            <a:r>
              <a:rPr lang="en-US" sz="4500" dirty="0">
                <a:latin typeface="UTM Avo" panose="02040603050506020204" pitchFamily="18" charset="0"/>
                <a:ea typeface="Arial-Rounded" pitchFamily="34" charset="0"/>
                <a:cs typeface="Arial-SGK-TV" pitchFamily="2" charset="0"/>
              </a:rPr>
              <a:t> 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E0DAB64-9189-42DB-9230-98DBC6C87CB2}"/>
              </a:ext>
            </a:extLst>
          </p:cNvPr>
          <p:cNvSpPr txBox="1">
            <a:spLocks/>
          </p:cNvSpPr>
          <p:nvPr/>
        </p:nvSpPr>
        <p:spPr>
          <a:xfrm>
            <a:off x="4852987" y="3993029"/>
            <a:ext cx="1532804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</a:t>
            </a:r>
            <a:endParaRPr lang="en-US" sz="45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5B6FCB-A8E4-48B8-B891-A7331B5756AC}"/>
              </a:ext>
            </a:extLst>
          </p:cNvPr>
          <p:cNvSpPr txBox="1">
            <a:spLocks/>
          </p:cNvSpPr>
          <p:nvPr/>
        </p:nvSpPr>
        <p:spPr>
          <a:xfrm>
            <a:off x="3748088" y="3987054"/>
            <a:ext cx="1407886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uân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B1286-846C-4088-952B-0BE67B681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1884"/>
            <a:ext cx="5410200" cy="36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A6329BF-B527-41A2-AA82-5D165DB3AC0E}"/>
              </a:ext>
            </a:extLst>
          </p:cNvPr>
          <p:cNvSpPr txBox="1">
            <a:spLocks/>
          </p:cNvSpPr>
          <p:nvPr/>
        </p:nvSpPr>
        <p:spPr>
          <a:xfrm>
            <a:off x="3352800" y="3714750"/>
            <a:ext cx="2819400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mùa</a:t>
            </a:r>
            <a:r>
              <a: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xuân</a:t>
            </a:r>
            <a:endParaRPr lang="en-US" sz="4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21C9683-31FF-45A3-8B22-57DD340DB205}"/>
              </a:ext>
            </a:extLst>
          </p:cNvPr>
          <p:cNvSpPr txBox="1">
            <a:spLocks/>
          </p:cNvSpPr>
          <p:nvPr/>
        </p:nvSpPr>
        <p:spPr>
          <a:xfrm>
            <a:off x="4741068" y="3714750"/>
            <a:ext cx="1551434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uân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273E8-8CC2-4CBB-88C9-1EFC233B6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150"/>
            <a:ext cx="6248400" cy="35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453D2B-8A9D-45EA-8C7E-CA30496A47D7}"/>
              </a:ext>
            </a:extLst>
          </p:cNvPr>
          <p:cNvSpPr txBox="1">
            <a:spLocks/>
          </p:cNvSpPr>
          <p:nvPr/>
        </p:nvSpPr>
        <p:spPr>
          <a:xfrm>
            <a:off x="3307472" y="3719057"/>
            <a:ext cx="3124200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võ</a:t>
            </a:r>
            <a:r>
              <a: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thuật</a:t>
            </a:r>
            <a:endParaRPr lang="en-US" sz="4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B4EBFB9-F410-462B-B810-931F8CE3C0E6}"/>
              </a:ext>
            </a:extLst>
          </p:cNvPr>
          <p:cNvSpPr txBox="1">
            <a:spLocks/>
          </p:cNvSpPr>
          <p:nvPr/>
        </p:nvSpPr>
        <p:spPr>
          <a:xfrm>
            <a:off x="4548187" y="3719057"/>
            <a:ext cx="1676400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uât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ợi ích từ võ thuật đem đến cho người tập luy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884"/>
            <a:ext cx="5140440" cy="34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77" y="-190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9058" y="3333750"/>
            <a:ext cx="236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7301" y="3333750"/>
            <a:ext cx="270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310235"/>
            <a:ext cx="2127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08B35-2CF3-42FD-877A-B1CF7C01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4" y="1040309"/>
            <a:ext cx="2996736" cy="2258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FA32CC-DF08-46E7-8AF7-0111B7621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3824"/>
            <a:ext cx="3124200" cy="2234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811EED-82EA-46BE-9BD1-509D67350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040309"/>
            <a:ext cx="2615736" cy="22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6293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5B561A8-38B1-4F32-A901-6C27349F4EF7}"/>
              </a:ext>
            </a:extLst>
          </p:cNvPr>
          <p:cNvSpPr txBox="1"/>
          <p:nvPr/>
        </p:nvSpPr>
        <p:spPr>
          <a:xfrm>
            <a:off x="381000" y="3181350"/>
            <a:ext cx="270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D3B93-986A-420C-8FB3-BA8B377B8345}"/>
              </a:ext>
            </a:extLst>
          </p:cNvPr>
          <p:cNvSpPr txBox="1"/>
          <p:nvPr/>
        </p:nvSpPr>
        <p:spPr>
          <a:xfrm>
            <a:off x="3522341" y="3195257"/>
            <a:ext cx="242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6CF13B-CB18-43FA-9514-592A877E684C}"/>
              </a:ext>
            </a:extLst>
          </p:cNvPr>
          <p:cNvSpPr txBox="1"/>
          <p:nvPr/>
        </p:nvSpPr>
        <p:spPr>
          <a:xfrm>
            <a:off x="6383806" y="316549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E8DDF4-A7C0-48D4-9577-3999D9EDA372}"/>
              </a:ext>
            </a:extLst>
          </p:cNvPr>
          <p:cNvSpPr/>
          <p:nvPr/>
        </p:nvSpPr>
        <p:spPr>
          <a:xfrm>
            <a:off x="2895600" y="2208584"/>
            <a:ext cx="1219200" cy="4305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D57F1C-A57B-44DE-ADC4-7F60E914F795}"/>
              </a:ext>
            </a:extLst>
          </p:cNvPr>
          <p:cNvSpPr/>
          <p:nvPr/>
        </p:nvSpPr>
        <p:spPr>
          <a:xfrm>
            <a:off x="663274" y="1233509"/>
            <a:ext cx="1622726" cy="500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FA6D57-4640-436F-96E1-53E31B038059}"/>
              </a:ext>
            </a:extLst>
          </p:cNvPr>
          <p:cNvSpPr/>
          <p:nvPr/>
        </p:nvSpPr>
        <p:spPr>
          <a:xfrm>
            <a:off x="651900" y="2217447"/>
            <a:ext cx="1710299" cy="4305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B89946-CB20-4ADD-93EB-53DD99C59B43}"/>
              </a:ext>
            </a:extLst>
          </p:cNvPr>
          <p:cNvSpPr/>
          <p:nvPr/>
        </p:nvSpPr>
        <p:spPr>
          <a:xfrm>
            <a:off x="2895600" y="1283115"/>
            <a:ext cx="1430589" cy="4238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D5B0D0-7738-4F41-9AC1-6C2F11B961C4}"/>
              </a:ext>
            </a:extLst>
          </p:cNvPr>
          <p:cNvSpPr/>
          <p:nvPr/>
        </p:nvSpPr>
        <p:spPr>
          <a:xfrm>
            <a:off x="5266488" y="1214214"/>
            <a:ext cx="1622726" cy="4374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9616E4-E2E2-485E-9B7D-7957CB0EF427}"/>
              </a:ext>
            </a:extLst>
          </p:cNvPr>
          <p:cNvSpPr/>
          <p:nvPr/>
        </p:nvSpPr>
        <p:spPr>
          <a:xfrm>
            <a:off x="5266488" y="2214684"/>
            <a:ext cx="1439112" cy="42386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B820BD-E971-41DC-B708-EBF8064AB8E9}"/>
              </a:ext>
            </a:extLst>
          </p:cNvPr>
          <p:cNvSpPr txBox="1"/>
          <p:nvPr/>
        </p:nvSpPr>
        <p:spPr>
          <a:xfrm>
            <a:off x="3073713" y="283253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7533EE-2B02-4857-B68C-60F7B2B39849}"/>
              </a:ext>
            </a:extLst>
          </p:cNvPr>
          <p:cNvSpPr txBox="1"/>
          <p:nvPr/>
        </p:nvSpPr>
        <p:spPr>
          <a:xfrm>
            <a:off x="5167276" y="206561"/>
            <a:ext cx="184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D5B0D0-7738-4F41-9AC1-6C2F11B961C4}"/>
              </a:ext>
            </a:extLst>
          </p:cNvPr>
          <p:cNvSpPr/>
          <p:nvPr/>
        </p:nvSpPr>
        <p:spPr>
          <a:xfrm>
            <a:off x="7413804" y="1233509"/>
            <a:ext cx="1397454" cy="4374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9616E4-E2E2-485E-9B7D-7957CB0EF427}"/>
              </a:ext>
            </a:extLst>
          </p:cNvPr>
          <p:cNvSpPr/>
          <p:nvPr/>
        </p:nvSpPr>
        <p:spPr>
          <a:xfrm>
            <a:off x="7403884" y="2206286"/>
            <a:ext cx="1587716" cy="42386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88" y="-56005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1431"/>
      </p:ext>
    </p:extLst>
  </p:cSld>
  <p:clrMapOvr>
    <a:masterClrMapping/>
  </p:clrMapOvr>
  <p:transition advTm="664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716" y="3257550"/>
            <a:ext cx="8822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6" y="514350"/>
            <a:ext cx="1507684" cy="623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32B64-AF98-46E9-920E-7C1B9B1C6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807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757271"/>
            <a:ext cx="8839200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“Hai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F23FE-4729-4A66-B74E-D86C905F3AC9}"/>
              </a:ext>
            </a:extLst>
          </p:cNvPr>
          <p:cNvCxnSpPr/>
          <p:nvPr/>
        </p:nvCxnSpPr>
        <p:spPr bwMode="auto">
          <a:xfrm>
            <a:off x="6781800" y="142875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472331-3201-4413-899B-ABEC4318EA7D}"/>
              </a:ext>
            </a:extLst>
          </p:cNvPr>
          <p:cNvCxnSpPr/>
          <p:nvPr/>
        </p:nvCxnSpPr>
        <p:spPr bwMode="auto">
          <a:xfrm>
            <a:off x="228600" y="2495550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001B66-C58B-41A6-9296-B67F65C0C3B1}"/>
              </a:ext>
            </a:extLst>
          </p:cNvPr>
          <p:cNvCxnSpPr/>
          <p:nvPr/>
        </p:nvCxnSpPr>
        <p:spPr bwMode="auto">
          <a:xfrm>
            <a:off x="914400" y="3486150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E1D079-60AF-4C40-BBE4-DA312B96C43D}"/>
              </a:ext>
            </a:extLst>
          </p:cNvPr>
          <p:cNvCxnSpPr/>
          <p:nvPr/>
        </p:nvCxnSpPr>
        <p:spPr bwMode="auto">
          <a:xfrm>
            <a:off x="3200400" y="2952750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16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2400" y="757271"/>
            <a:ext cx="8839200" cy="486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đang 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nhìn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nói: “Hai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rồi đấy”.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56753-F953-480B-A676-5A168B2B7CDC}"/>
              </a:ext>
            </a:extLst>
          </p:cNvPr>
          <p:cNvCxnSpPr/>
          <p:nvPr/>
        </p:nvCxnSpPr>
        <p:spPr>
          <a:xfrm flipH="1">
            <a:off x="5486400" y="2119035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208838-CEEF-4DA7-BA61-77080DAB9623}"/>
              </a:ext>
            </a:extLst>
          </p:cNvPr>
          <p:cNvCxnSpPr/>
          <p:nvPr/>
        </p:nvCxnSpPr>
        <p:spPr>
          <a:xfrm flipH="1">
            <a:off x="1121870" y="1479611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9F6B4BE-2693-4539-880F-578E2B83FC79}"/>
              </a:ext>
            </a:extLst>
          </p:cNvPr>
          <p:cNvSpPr/>
          <p:nvPr/>
        </p:nvSpPr>
        <p:spPr>
          <a:xfrm>
            <a:off x="375621" y="909247"/>
            <a:ext cx="355893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63E2C9-0537-4DFF-B182-AF9E34752032}"/>
              </a:ext>
            </a:extLst>
          </p:cNvPr>
          <p:cNvSpPr/>
          <p:nvPr/>
        </p:nvSpPr>
        <p:spPr>
          <a:xfrm>
            <a:off x="1340606" y="159482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89BC57-DC58-475B-818C-D778AD3A19CF}"/>
              </a:ext>
            </a:extLst>
          </p:cNvPr>
          <p:cNvSpPr/>
          <p:nvPr/>
        </p:nvSpPr>
        <p:spPr>
          <a:xfrm>
            <a:off x="5715000" y="2023293"/>
            <a:ext cx="294042" cy="265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542756-BEFE-40EF-8A87-38DC54ADC082}"/>
              </a:ext>
            </a:extLst>
          </p:cNvPr>
          <p:cNvCxnSpPr/>
          <p:nvPr/>
        </p:nvCxnSpPr>
        <p:spPr>
          <a:xfrm flipH="1">
            <a:off x="3962400" y="2724150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089BC57-DC58-475B-818C-D778AD3A19CF}"/>
              </a:ext>
            </a:extLst>
          </p:cNvPr>
          <p:cNvSpPr/>
          <p:nvPr/>
        </p:nvSpPr>
        <p:spPr>
          <a:xfrm>
            <a:off x="4076369" y="2924590"/>
            <a:ext cx="294042" cy="30479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542756-BEFE-40EF-8A87-38DC54ADC082}"/>
              </a:ext>
            </a:extLst>
          </p:cNvPr>
          <p:cNvCxnSpPr/>
          <p:nvPr/>
        </p:nvCxnSpPr>
        <p:spPr>
          <a:xfrm flipH="1">
            <a:off x="8879506" y="3422282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089BC57-DC58-475B-818C-D778AD3A19CF}"/>
              </a:ext>
            </a:extLst>
          </p:cNvPr>
          <p:cNvSpPr/>
          <p:nvPr/>
        </p:nvSpPr>
        <p:spPr>
          <a:xfrm>
            <a:off x="152400" y="3953197"/>
            <a:ext cx="294042" cy="2846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542756-BEFE-40EF-8A87-38DC54ADC082}"/>
              </a:ext>
            </a:extLst>
          </p:cNvPr>
          <p:cNvCxnSpPr/>
          <p:nvPr/>
        </p:nvCxnSpPr>
        <p:spPr>
          <a:xfrm flipH="1">
            <a:off x="5181600" y="4099679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19150"/>
            <a:ext cx="88392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0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43050" y="3067303"/>
            <a:ext cx="2514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3050" y="2228850"/>
            <a:ext cx="2724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3050" y="1428750"/>
            <a:ext cx="26289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0325" y="481965"/>
            <a:ext cx="14668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2" y="481965"/>
            <a:ext cx="13144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endParaRPr lang="en-US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500" y="3067303"/>
            <a:ext cx="33909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3500" y="2289306"/>
            <a:ext cx="26289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3500" y="1485900"/>
            <a:ext cx="3314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tuế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151E7-0EB1-49A7-ACAF-A217592A81AC}"/>
              </a:ext>
            </a:extLst>
          </p:cNvPr>
          <p:cNvSpPr txBox="1"/>
          <p:nvPr/>
        </p:nvSpPr>
        <p:spPr>
          <a:xfrm>
            <a:off x="5943600" y="481965"/>
            <a:ext cx="13144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58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6" grpId="0"/>
      <p:bldP spid="38" grpId="0"/>
      <p:bldP spid="39" grpId="0"/>
      <p:bldP spid="4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57271"/>
            <a:ext cx="88392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đang e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31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57271"/>
            <a:ext cx="8839200" cy="269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đang 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0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57271"/>
            <a:ext cx="88392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đang 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nhìn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nói: “Hai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rồi đấy”.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3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57271"/>
            <a:ext cx="8839200" cy="486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đang 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nhìn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nói: “Hai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rồi đấy”.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7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66750"/>
            <a:ext cx="8839200" cy="486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116455" algn="r"/>
              </a:tabLst>
            </a:pPr>
            <a:r>
              <a:rPr lang="en-US" sz="3600" dirty="0">
                <a:latin typeface="Arial SGK TV bold"/>
              </a:rPr>
              <a:t>  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đang 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nhìn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nói: “Hai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rồi đấy”.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9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191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600" y="171450"/>
            <a:ext cx="1657350" cy="62865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150" b="1" dirty="0" err="1">
                  <a:solidFill>
                    <a:schemeClr val="bg1"/>
                  </a:solidFill>
                </a:rPr>
                <a:t>Nói</a:t>
              </a:r>
              <a:endParaRPr lang="vi-VN" sz="315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61356" y="171498"/>
            <a:ext cx="3901443" cy="85725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vi-VN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32BCA-DFE5-44D0-B7D1-524E0A0A8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1450"/>
            <a:ext cx="8686800" cy="48005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99FB65-36EA-4969-8F03-D165F5BF33C6}"/>
              </a:ext>
            </a:extLst>
          </p:cNvPr>
          <p:cNvSpPr/>
          <p:nvPr/>
        </p:nvSpPr>
        <p:spPr bwMode="auto">
          <a:xfrm>
            <a:off x="7467600" y="409575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3373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496" y="342901"/>
            <a:ext cx="4443412" cy="85725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4" y="389924"/>
            <a:ext cx="3938588" cy="4173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493" r="13043"/>
          <a:stretch/>
        </p:blipFill>
        <p:spPr>
          <a:xfrm rot="20766598">
            <a:off x="894260" y="1707734"/>
            <a:ext cx="19050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994" r="29884"/>
          <a:stretch/>
        </p:blipFill>
        <p:spPr>
          <a:xfrm rot="1155472">
            <a:off x="3421425" y="1985973"/>
            <a:ext cx="914400" cy="20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17"/>
      </p:ext>
    </p:extLst>
  </p:cSld>
  <p:clrMapOvr>
    <a:masterClrMapping/>
  </p:clrMapOvr>
  <p:transition advTm="664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7367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529" b="12137"/>
          <a:stretch/>
        </p:blipFill>
        <p:spPr>
          <a:xfrm>
            <a:off x="1343024" y="361950"/>
            <a:ext cx="6429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8698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522" y="57150"/>
            <a:ext cx="1749528" cy="628650"/>
            <a:chOff x="228600" y="228600"/>
            <a:chExt cx="2332704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8126" y="158115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     Ngày nghỉ, Hà thoải mái vui đùa với hoa trái vườn nhà. Hà thì thầm với cây xoài lúc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lỉu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 cúi trêu đám dây khoai lang đang bò trên mặt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cùng gió nô giỡn bên những bông huệ trắng.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đưa tay vuốt ve những cánh thuỷ tiên đang thi nhau khoe sắc. </a:t>
            </a:r>
          </a:p>
        </p:txBody>
      </p:sp>
    </p:spTree>
    <p:extLst>
      <p:ext uri="{BB962C8B-B14F-4D97-AF65-F5344CB8AC3E}">
        <p14:creationId xmlns:p14="http://schemas.microsoft.com/office/powerpoint/2010/main" val="41930934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0538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-406068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95078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0" y="314034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62753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6" y="1200967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32" y="-158843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320217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733901"/>
            <a:ext cx="7487866" cy="3350039"/>
          </a:xfrm>
          <a:prstGeom prst="rect">
            <a:avLst/>
          </a:prstGeom>
        </p:spPr>
        <p:txBody>
          <a:bodyPr spcFirstLastPara="1" wrap="none" lIns="91306" tIns="45714" rIns="91306" bIns="45714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383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CON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38" y="1808576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9" tIns="60844" rIns="121689" bIns="60844" anchor="ctr"/>
          <a:lstStyle/>
          <a:p>
            <a:pPr algn="ctr" defTabSz="121651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1ED9AE65-DEFC-4AF6-8E7D-E7155A9E73D4}"/>
              </a:ext>
            </a:extLst>
          </p:cNvPr>
          <p:cNvSpPr txBox="1"/>
          <p:nvPr/>
        </p:nvSpPr>
        <p:spPr>
          <a:xfrm>
            <a:off x="424655" y="2839833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400" dirty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78: </a:t>
            </a:r>
            <a:r>
              <a:rPr lang="en-US" altLang="zh-CN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uân</a:t>
            </a:r>
            <a:r>
              <a:rPr lang="en-US" altLang="zh-CN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uât</a:t>
            </a:r>
            <a:endParaRPr lang="zh-CN" alt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86715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0" y="2329377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sz="1350" dirty="0"/>
            </a:br>
            <a:endParaRPr lang="vi-VN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384725" y="442228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C0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vi-VN" sz="3600" dirty="0">
              <a:solidFill>
                <a:srgbClr val="FC0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4240" y="3872268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C0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endParaRPr lang="vi-VN" sz="3600" dirty="0">
              <a:solidFill>
                <a:srgbClr val="FC0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305239"/>
            <a:ext cx="2971800" cy="770948"/>
            <a:chOff x="228600" y="228600"/>
            <a:chExt cx="3352800" cy="715175"/>
          </a:xfrm>
        </p:grpSpPr>
        <p:sp>
          <p:nvSpPr>
            <p:cNvPr id="18" name="Rounded Rectangle 17"/>
            <p:cNvSpPr/>
            <p:nvPr/>
          </p:nvSpPr>
          <p:spPr>
            <a:xfrm>
              <a:off x="961104" y="275304"/>
              <a:ext cx="2620296" cy="610005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71517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08171D-4A62-44E5-973C-377B9A9C5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49"/>
            <a:ext cx="8839200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210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B90A2D-B78D-445A-AECB-66FEBF3CB733}"/>
              </a:ext>
            </a:extLst>
          </p:cNvPr>
          <p:cNvSpPr txBox="1"/>
          <p:nvPr/>
        </p:nvSpPr>
        <p:spPr>
          <a:xfrm flipH="1">
            <a:off x="2438400" y="1276350"/>
            <a:ext cx="2209799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B4D0A-7137-48D7-837F-1DE270A9F865}"/>
              </a:ext>
            </a:extLst>
          </p:cNvPr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6" name="Rounded Rectangle 41">
              <a:extLst>
                <a:ext uri="{FF2B5EF4-FFF2-40B4-BE49-F238E27FC236}">
                  <a16:creationId xmlns:a16="http://schemas.microsoft.com/office/drawing/2014/main" id="{FE724F29-4EEE-4850-96D9-D4FD2CE41221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175479-C3D3-4B68-A127-2877EE0807D3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6DA683-2BF5-4D5B-85E5-02B70DA5B677}"/>
              </a:ext>
            </a:extLst>
          </p:cNvPr>
          <p:cNvSpPr txBox="1"/>
          <p:nvPr/>
        </p:nvSpPr>
        <p:spPr>
          <a:xfrm flipH="1">
            <a:off x="5945984" y="1276350"/>
            <a:ext cx="228600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7890A-65D3-4A9F-98B7-D9C86A8C32DD}"/>
              </a:ext>
            </a:extLst>
          </p:cNvPr>
          <p:cNvSpPr txBox="1"/>
          <p:nvPr/>
        </p:nvSpPr>
        <p:spPr>
          <a:xfrm flipH="1">
            <a:off x="2441321" y="1276350"/>
            <a:ext cx="2163096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5945984" y="1276349"/>
            <a:ext cx="2596154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408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24200" y="2419350"/>
            <a:ext cx="3250275" cy="1506683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97285" y="3095042"/>
            <a:ext cx="1486292" cy="83099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6351" y="2333363"/>
            <a:ext cx="492430" cy="83099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5019845" y="2353080"/>
            <a:ext cx="1354628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088401" y="1087339"/>
            <a:ext cx="204050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1382"/>
            <a:ext cx="8991600" cy="47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571750"/>
            <a:ext cx="67056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752600" y="3024584"/>
            <a:ext cx="6553200" cy="14773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1431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3682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43" y="1984207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38" y="1967363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63" y="1948392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8001000" y="2226498"/>
            <a:ext cx="106382" cy="116651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501" y="2099305"/>
            <a:ext cx="667657" cy="3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67" y="1976967"/>
            <a:ext cx="792163" cy="646331"/>
            <a:chOff x="7283850" y="1600200"/>
            <a:chExt cx="792163" cy="861775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86177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115340"/>
            <a:ext cx="551656" cy="28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80" y="1967363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7" y="114312"/>
            <a:ext cx="2049520" cy="14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693443"/>
            <a:ext cx="1673224" cy="79246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8" y="590551"/>
            <a:ext cx="1706753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uân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uât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99252" y="3429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29" y="314325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UTM Avo" panose="02040603050506020204" pitchFamily="18" charset="0"/>
              </a:rPr>
              <a:t>M: </a:t>
            </a:r>
            <a:endParaRPr lang="en-US" sz="3600" b="1">
              <a:solidFill>
                <a:srgbClr val="0033CC"/>
              </a:solidFill>
              <a:latin typeface="UTM Avo" panose="0204060305050602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07758" y="3423046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015595" y="3121312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18720" y="3444478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282" y="3143262"/>
            <a:ext cx="1294153" cy="6463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707746" y="2219353"/>
            <a:ext cx="100012" cy="1143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633" y="3107143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066800" y="3020145"/>
            <a:ext cx="1940549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82" y="3136688"/>
            <a:ext cx="944524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7003" y="2001351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4029F29-23DB-40C9-9FB1-BA6E3CD76C25}"/>
              </a:ext>
            </a:extLst>
          </p:cNvPr>
          <p:cNvSpPr/>
          <p:nvPr/>
        </p:nvSpPr>
        <p:spPr>
          <a:xfrm flipV="1">
            <a:off x="6393812" y="3364720"/>
            <a:ext cx="106382" cy="116651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36776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4C6462E-2030-4D70-92D2-6F57DBFDCB08}"/>
</file>

<file path=customXml/itemProps2.xml><?xml version="1.0" encoding="utf-8"?>
<ds:datastoreItem xmlns:ds="http://schemas.openxmlformats.org/officeDocument/2006/customXml" ds:itemID="{9A349794-BF75-417B-8EF5-1BB99A2EBA71}"/>
</file>

<file path=customXml/itemProps3.xml><?xml version="1.0" encoding="utf-8"?>
<ds:datastoreItem xmlns:ds="http://schemas.openxmlformats.org/officeDocument/2006/customXml" ds:itemID="{111E01C8-508B-4BCE-BB10-53ED0F035CA8}"/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755</Words>
  <Application>Microsoft Office PowerPoint</Application>
  <PresentationFormat>On-screen Show (16:9)</PresentationFormat>
  <Paragraphs>109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SGK TV bold</vt:lpstr>
      <vt:lpstr>Arial-SGK-TV</vt:lpstr>
      <vt:lpstr>Times New Roman</vt:lpstr>
      <vt:lpstr>Calibri</vt:lpstr>
      <vt:lpstr>Arial</vt:lpstr>
      <vt:lpstr>UTM Avo</vt:lpstr>
      <vt:lpstr>VNI-Avo</vt:lpstr>
      <vt:lpstr>.VnAvant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Đón Tết</vt:lpstr>
      <vt:lpstr>Viết vở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Lê Kiều Nga</cp:lastModifiedBy>
  <cp:revision>368</cp:revision>
  <dcterms:created xsi:type="dcterms:W3CDTF">2006-08-16T00:00:00Z</dcterms:created>
  <dcterms:modified xsi:type="dcterms:W3CDTF">2023-02-11T05:09:55Z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