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8" r:id="rId3"/>
    <p:sldId id="259" r:id="rId4"/>
    <p:sldId id="260" r:id="rId5"/>
    <p:sldId id="284" r:id="rId6"/>
    <p:sldId id="294" r:id="rId7"/>
    <p:sldId id="286" r:id="rId8"/>
    <p:sldId id="283" r:id="rId9"/>
    <p:sldId id="288" r:id="rId10"/>
    <p:sldId id="292" r:id="rId11"/>
    <p:sldId id="272" r:id="rId12"/>
    <p:sldId id="281" r:id="rId13"/>
    <p:sldId id="3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F78B0-A6C4-4753-B169-C79E1BC5C597}" type="datetimeFigureOut">
              <a:rPr lang="en-US" smtClean="0"/>
              <a:t>2/13/2023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0C2B7-0A8D-4B7F-8AEC-55CB286B488C}" type="slidenum">
              <a:rPr lang="en-US" smtClean="0"/>
              <a:t>‹#›</a:t>
            </a:fld>
            <a:endParaRPr lang="en-US"/>
          </a:p>
        </p:txBody>
      </p:sp>
    </p:spTree>
    <p:extLst>
      <p:ext uri="{BB962C8B-B14F-4D97-AF65-F5344CB8AC3E}">
        <p14:creationId xmlns:p14="http://schemas.microsoft.com/office/powerpoint/2010/main" val="1534193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a:t>
            </a:fld>
            <a:endParaRPr lang="zh-CN" altLang="en-US"/>
          </a:p>
        </p:txBody>
      </p:sp>
    </p:spTree>
    <p:extLst>
      <p:ext uri="{BB962C8B-B14F-4D97-AF65-F5344CB8AC3E}">
        <p14:creationId xmlns:p14="http://schemas.microsoft.com/office/powerpoint/2010/main" val="765068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13</a:t>
            </a:fld>
            <a:endParaRPr lang="zh-CN" altLang="en-US"/>
          </a:p>
        </p:txBody>
      </p:sp>
    </p:spTree>
    <p:extLst>
      <p:ext uri="{BB962C8B-B14F-4D97-AF65-F5344CB8AC3E}">
        <p14:creationId xmlns:p14="http://schemas.microsoft.com/office/powerpoint/2010/main" val="63408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D0B6177-020F-4E96-810B-6489D9C4BB5A}"/>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D70CF5E-F550-4960-A768-EC9581F58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8D68DDE-6269-4FA9-8D01-0E547A4335F6}"/>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5" name="Chỗ dành sẵn cho Chân trang 4">
            <a:extLst>
              <a:ext uri="{FF2B5EF4-FFF2-40B4-BE49-F238E27FC236}">
                <a16:creationId xmlns:a16="http://schemas.microsoft.com/office/drawing/2014/main" id="{C42F2F52-2848-43B1-93C0-BC9FEA9AD59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03D8CF7-5D5E-48B3-BE9D-B327828A42A6}"/>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3064990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630622B-EE15-48BD-B440-AE6E8B650630}"/>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230E112-4F93-4803-BCF6-7FA6152F700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9973AB4-027E-47EF-B9E0-DD53825BB70A}"/>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5" name="Chỗ dành sẵn cho Chân trang 4">
            <a:extLst>
              <a:ext uri="{FF2B5EF4-FFF2-40B4-BE49-F238E27FC236}">
                <a16:creationId xmlns:a16="http://schemas.microsoft.com/office/drawing/2014/main" id="{5A2C827A-8B41-4F8D-84EE-BE48AD1E31A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659EEBB-B1D3-4F23-A59B-D8CB458144CC}"/>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71056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9D6CA2-78BF-4808-8EF6-093125AD486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F8B2906-DB0C-40E7-885D-5CC54B9B3B7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B427719-DE54-4EFA-AE03-F9BD4A1527EE}"/>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5" name="Chỗ dành sẵn cho Chân trang 4">
            <a:extLst>
              <a:ext uri="{FF2B5EF4-FFF2-40B4-BE49-F238E27FC236}">
                <a16:creationId xmlns:a16="http://schemas.microsoft.com/office/drawing/2014/main" id="{3AAF9EB8-C641-46FE-BAE8-2A46158592D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1BE9B16-1BD4-4683-BE0D-0B02276D54A1}"/>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3364258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71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9095884-7D50-43C6-AB8D-6CA8C36CA1C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A2697A3-A4F3-422E-A429-90D637AB824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09FECEB-EE4E-4205-92E0-F9E1D3D0D010}"/>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5" name="Chỗ dành sẵn cho Chân trang 4">
            <a:extLst>
              <a:ext uri="{FF2B5EF4-FFF2-40B4-BE49-F238E27FC236}">
                <a16:creationId xmlns:a16="http://schemas.microsoft.com/office/drawing/2014/main" id="{A4DF9DFF-DF1C-4123-8D0E-A3832DBBAF4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6230898-9F73-4203-9DCB-908E01629AC0}"/>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388265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587DF53-4B10-4288-95E8-B850351D514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EB79F05-59F0-441B-B5C8-754EC920A0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949778F-5D19-4DC2-8E02-19999467CA48}"/>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5" name="Chỗ dành sẵn cho Chân trang 4">
            <a:extLst>
              <a:ext uri="{FF2B5EF4-FFF2-40B4-BE49-F238E27FC236}">
                <a16:creationId xmlns:a16="http://schemas.microsoft.com/office/drawing/2014/main" id="{ABE84A67-ABD8-493C-9FB1-BAD20F23D29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5D46F4F-9DB1-4C47-97C7-8912C59D0E70}"/>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1544651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F5CF0-5808-4EC7-8B54-0F78A44C60A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A9F9D78-02C1-4232-854B-DFDDD6A9DE3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3FD9B91-78D1-4870-B928-C8E37330959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D0885B8-3438-4345-B0EB-5250A407156B}"/>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6" name="Chỗ dành sẵn cho Chân trang 5">
            <a:extLst>
              <a:ext uri="{FF2B5EF4-FFF2-40B4-BE49-F238E27FC236}">
                <a16:creationId xmlns:a16="http://schemas.microsoft.com/office/drawing/2014/main" id="{47FF6378-9DEE-4199-8FCA-3800E0AE742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8D37123-B819-4F13-BAA6-A69C028ACC5D}"/>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1302954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FB8F5E-AD36-4B12-824A-49649D951AC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9C4A515-0C20-4BA4-BF4A-5515430FDC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C737DBD-9C1D-4A04-A4EF-D46D2202AFD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A9B092E-3BCB-4DA9-82F5-887A80B497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7E0C-F80D-45C5-82B7-2A13D30B980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17D32B0-7BCC-4F27-9B61-A852CE8F6C5D}"/>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8" name="Chỗ dành sẵn cho Chân trang 7">
            <a:extLst>
              <a:ext uri="{FF2B5EF4-FFF2-40B4-BE49-F238E27FC236}">
                <a16:creationId xmlns:a16="http://schemas.microsoft.com/office/drawing/2014/main" id="{5D4927A4-22A6-4FE0-8A71-09D54B9AE898}"/>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6E8B6E0-C76B-4063-A47A-B439E3AF655F}"/>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153614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7CBD10-7CFF-4660-A093-2E0372B7F0BA}"/>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5D51442-F59A-4224-AD56-DBE6CD568392}"/>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4" name="Chỗ dành sẵn cho Chân trang 3">
            <a:extLst>
              <a:ext uri="{FF2B5EF4-FFF2-40B4-BE49-F238E27FC236}">
                <a16:creationId xmlns:a16="http://schemas.microsoft.com/office/drawing/2014/main" id="{E9B225E0-20A8-47F5-9381-6B50EB48ABEA}"/>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7FEEAC7-E569-4B17-9C2F-72E00105076D}"/>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2351150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06B6144-CDD7-406D-B261-C9D6D6FFE453}"/>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3" name="Chỗ dành sẵn cho Chân trang 2">
            <a:extLst>
              <a:ext uri="{FF2B5EF4-FFF2-40B4-BE49-F238E27FC236}">
                <a16:creationId xmlns:a16="http://schemas.microsoft.com/office/drawing/2014/main" id="{F71A5F30-09A9-42B7-B363-D8420DC33183}"/>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93A6E73-4E0D-43CD-8598-566657105FC3}"/>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340746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BB6A40-4ADF-4E19-A67F-7581CA98762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0583F1C-95D2-47E1-BC99-3804E5F21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038A4AAE-1C57-4948-81F9-6A05ACCA3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819B186-6D0F-4E19-8FCD-B43A029DC126}"/>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6" name="Chỗ dành sẵn cho Chân trang 5">
            <a:extLst>
              <a:ext uri="{FF2B5EF4-FFF2-40B4-BE49-F238E27FC236}">
                <a16:creationId xmlns:a16="http://schemas.microsoft.com/office/drawing/2014/main" id="{3FCBBA63-3BC6-4501-AD63-C8A8FE4349C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FDD0740-DFF7-4519-9FE1-C039283C77E8}"/>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245582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04520B-C8AA-4D3E-ABDC-484B1901C23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9F8582D-0127-445F-9967-C5E1E41A9E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A152375-263D-409E-B125-ED4C4058F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2770E60-5153-493C-9D18-8BD7FC3F14DB}"/>
              </a:ext>
            </a:extLst>
          </p:cNvPr>
          <p:cNvSpPr>
            <a:spLocks noGrp="1"/>
          </p:cNvSpPr>
          <p:nvPr>
            <p:ph type="dt" sz="half" idx="10"/>
          </p:nvPr>
        </p:nvSpPr>
        <p:spPr/>
        <p:txBody>
          <a:bodyPr/>
          <a:lstStyle/>
          <a:p>
            <a:fld id="{EA273E4B-1355-47D0-93C0-58B83BD49A7F}" type="datetimeFigureOut">
              <a:rPr lang="en-US" smtClean="0"/>
              <a:t>2/13/2023</a:t>
            </a:fld>
            <a:endParaRPr lang="en-US"/>
          </a:p>
        </p:txBody>
      </p:sp>
      <p:sp>
        <p:nvSpPr>
          <p:cNvPr id="6" name="Chỗ dành sẵn cho Chân trang 5">
            <a:extLst>
              <a:ext uri="{FF2B5EF4-FFF2-40B4-BE49-F238E27FC236}">
                <a16:creationId xmlns:a16="http://schemas.microsoft.com/office/drawing/2014/main" id="{69165EE3-142A-40E1-8581-DEBD2B08AF9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DAB410B-2798-44B2-8AAF-42C0751BA42B}"/>
              </a:ext>
            </a:extLst>
          </p:cNvPr>
          <p:cNvSpPr>
            <a:spLocks noGrp="1"/>
          </p:cNvSpPr>
          <p:nvPr>
            <p:ph type="sldNum" sz="quarter" idx="12"/>
          </p:nvPr>
        </p:nvSpPr>
        <p:spPr/>
        <p:txBody>
          <a:bodyPr/>
          <a:lstStyle/>
          <a:p>
            <a:fld id="{A2A96BF3-0690-4C7D-916C-18D8C90D14F0}" type="slidenum">
              <a:rPr lang="en-US" smtClean="0"/>
              <a:t>‹#›</a:t>
            </a:fld>
            <a:endParaRPr lang="en-US"/>
          </a:p>
        </p:txBody>
      </p:sp>
    </p:spTree>
    <p:extLst>
      <p:ext uri="{BB962C8B-B14F-4D97-AF65-F5344CB8AC3E}">
        <p14:creationId xmlns:p14="http://schemas.microsoft.com/office/powerpoint/2010/main" val="126389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993087E-3B9B-4D52-B177-CA8751F36E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D094073-2E5B-48A7-89F0-736394938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4F510F2-0610-4789-B124-D197D921DF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73E4B-1355-47D0-93C0-58B83BD49A7F}" type="datetimeFigureOut">
              <a:rPr lang="en-US" smtClean="0"/>
              <a:t>2/13/2023</a:t>
            </a:fld>
            <a:endParaRPr lang="en-US"/>
          </a:p>
        </p:txBody>
      </p:sp>
      <p:sp>
        <p:nvSpPr>
          <p:cNvPr id="5" name="Chỗ dành sẵn cho Chân trang 4">
            <a:extLst>
              <a:ext uri="{FF2B5EF4-FFF2-40B4-BE49-F238E27FC236}">
                <a16:creationId xmlns:a16="http://schemas.microsoft.com/office/drawing/2014/main" id="{44B81CD0-A091-4964-BF62-718413D212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ABFFE83C-588B-49F1-9B50-EE60DDC43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96BF3-0690-4C7D-916C-18D8C90D14F0}" type="slidenum">
              <a:rPr lang="en-US" smtClean="0"/>
              <a:t>‹#›</a:t>
            </a:fld>
            <a:endParaRPr lang="en-US"/>
          </a:p>
        </p:txBody>
      </p:sp>
    </p:spTree>
    <p:extLst>
      <p:ext uri="{BB962C8B-B14F-4D97-AF65-F5344CB8AC3E}">
        <p14:creationId xmlns:p14="http://schemas.microsoft.com/office/powerpoint/2010/main" val="2291770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B&#224;i%20h&#225;t%20Con%20chim%20v&#224;nh%20khuy&#234;n%20nh&#7887;%20-%20Nh&#7841;c%20thi&#7871;u%20nhi%20-%20Nh&#7841;c%20thi&#7871;u%20nhi%20vui%20nh&#7897;n.web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image" Target="../media/image16.gif"/><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endParaRPr lang="en-US" altLang="en-US"/>
          </a:p>
        </p:txBody>
      </p:sp>
      <p:sp>
        <p:nvSpPr>
          <p:cNvPr id="6147" name="Subtitle 2"/>
          <p:cNvSpPr>
            <a:spLocks noGrp="1"/>
          </p:cNvSpPr>
          <p:nvPr>
            <p:ph type="subTitle" idx="1"/>
          </p:nvPr>
        </p:nvSpPr>
        <p:spPr/>
        <p:txBody>
          <a:bodyPr/>
          <a:lstStyle/>
          <a:p>
            <a:endParaRPr lang="en-US" altLang="en-US"/>
          </a:p>
        </p:txBody>
      </p:sp>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a:grpSpLocks/>
          </p:cNvGrpSpPr>
          <p:nvPr/>
        </p:nvGrpSpPr>
        <p:grpSpPr bwMode="auto">
          <a:xfrm>
            <a:off x="309563" y="0"/>
            <a:ext cx="9983787" cy="6262688"/>
            <a:chOff x="683568" y="764124"/>
            <a:chExt cx="4680520" cy="3631060"/>
          </a:xfrm>
        </p:grpSpPr>
        <p:pic>
          <p:nvPicPr>
            <p:cNvPr id="6151" name="Picture 2" descr="F:\1-原创素材\1_mm1102\PPT\PPT_014\materaials\pageimg_g14.png">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764124"/>
              <a:ext cx="4680520" cy="363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955100" y="2432767"/>
              <a:ext cx="2882438" cy="1017145"/>
            </a:xfrm>
            <a:prstGeom prst="rect">
              <a:avLst/>
            </a:prstGeom>
            <a:noFill/>
          </p:spPr>
          <p:txBody>
            <a:bodyPr>
              <a:spAutoFit/>
            </a:bodyPr>
            <a:lstStyle/>
            <a:p>
              <a:pPr>
                <a:lnSpc>
                  <a:spcPct val="150000"/>
                </a:lnSpc>
                <a:defRPr/>
              </a:pPr>
              <a:r>
                <a:rPr lang="vi-VN" altLang="zh-CN" sz="7200" b="1">
                  <a:solidFill>
                    <a:schemeClr val="accent2">
                      <a:lumMod val="75000"/>
                    </a:schemeClr>
                  </a:solidFill>
                  <a:latin typeface="Times New Roman" panose="02020603050405020304" pitchFamily="18" charset="0"/>
                  <a:ea typeface="方正卡通简体" pitchFamily="65" charset="-122"/>
                  <a:cs typeface="Times New Roman" panose="02020603050405020304" pitchFamily="18" charset="0"/>
                </a:rPr>
                <a:t>KHỞI ĐỘNG</a:t>
              </a:r>
              <a:endParaRPr lang="zh-CN" altLang="en-US" sz="7200" b="1" dirty="0">
                <a:solidFill>
                  <a:schemeClr val="accent2">
                    <a:lumMod val="75000"/>
                  </a:schemeClr>
                </a:solidFill>
                <a:latin typeface="Times New Roman" panose="02020603050405020304" pitchFamily="18" charset="0"/>
                <a:ea typeface="方正卡通简体" pitchFamily="65" charset="-122"/>
                <a:cs typeface="Times New Roman" panose="02020603050405020304" pitchFamily="18" charset="0"/>
              </a:endParaRPr>
            </a:p>
          </p:txBody>
        </p:sp>
      </p:grpSp>
    </p:spTree>
    <p:extLst>
      <p:ext uri="{BB962C8B-B14F-4D97-AF65-F5344CB8AC3E}">
        <p14:creationId xmlns:p14="http://schemas.microsoft.com/office/powerpoint/2010/main" val="359057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61D8E295-F0E9-4067-B6E1-E42CCA8EDC7B}"/>
              </a:ext>
            </a:extLst>
          </p:cNvPr>
          <p:cNvSpPr txBox="1"/>
          <p:nvPr/>
        </p:nvSpPr>
        <p:spPr>
          <a:xfrm>
            <a:off x="976604" y="167951"/>
            <a:ext cx="11290041"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Con sẽ khuyên bạn điều gì khi gặp các tình huống sau?</a:t>
            </a:r>
          </a:p>
        </p:txBody>
      </p:sp>
      <p:grpSp>
        <p:nvGrpSpPr>
          <p:cNvPr id="7" name="Group 6">
            <a:extLst>
              <a:ext uri="{FF2B5EF4-FFF2-40B4-BE49-F238E27FC236}">
                <a16:creationId xmlns:a16="http://schemas.microsoft.com/office/drawing/2014/main" id="{942C5E57-2798-4C64-B860-727E87A2AF63}"/>
              </a:ext>
            </a:extLst>
          </p:cNvPr>
          <p:cNvGrpSpPr/>
          <p:nvPr/>
        </p:nvGrpSpPr>
        <p:grpSpPr>
          <a:xfrm>
            <a:off x="2372282" y="1245637"/>
            <a:ext cx="8183750" cy="5264020"/>
            <a:chOff x="2264562" y="1120377"/>
            <a:chExt cx="6195870" cy="3787498"/>
          </a:xfrm>
        </p:grpSpPr>
        <p:pic>
          <p:nvPicPr>
            <p:cNvPr id="8" name="Picture 7">
              <a:extLst>
                <a:ext uri="{FF2B5EF4-FFF2-40B4-BE49-F238E27FC236}">
                  <a16:creationId xmlns:a16="http://schemas.microsoft.com/office/drawing/2014/main" id="{BCFD8772-F6C2-408D-B1E8-5457B9490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562" y="1138109"/>
              <a:ext cx="5400600" cy="3769766"/>
            </a:xfrm>
            <a:prstGeom prst="roundRect">
              <a:avLst>
                <a:gd name="adj" fmla="val 8594"/>
              </a:avLst>
            </a:prstGeom>
            <a:solidFill>
              <a:srgbClr val="FFFFFF">
                <a:shade val="85000"/>
              </a:srgbClr>
            </a:solidFill>
            <a:ln>
              <a:noFill/>
            </a:ln>
            <a:effectLst/>
          </p:spPr>
        </p:pic>
        <p:sp>
          <p:nvSpPr>
            <p:cNvPr id="9" name="Rounded Rectangular Callout 5">
              <a:extLst>
                <a:ext uri="{FF2B5EF4-FFF2-40B4-BE49-F238E27FC236}">
                  <a16:creationId xmlns:a16="http://schemas.microsoft.com/office/drawing/2014/main" id="{62D9FC4F-5177-4782-950B-F18894FC7058}"/>
                </a:ext>
              </a:extLst>
            </p:cNvPr>
            <p:cNvSpPr/>
            <p:nvPr/>
          </p:nvSpPr>
          <p:spPr>
            <a:xfrm>
              <a:off x="6156176" y="1120377"/>
              <a:ext cx="2304256" cy="587277"/>
            </a:xfrm>
            <a:prstGeom prst="wedgeRoundRectCallout">
              <a:avLst>
                <a:gd name="adj1" fmla="val -34456"/>
                <a:gd name="adj2" fmla="val 74120"/>
                <a:gd name="adj3" fmla="val 16667"/>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err="1">
                  <a:solidFill>
                    <a:schemeClr val="tx1"/>
                  </a:solidFill>
                  <a:latin typeface="Lato" panose="020F0502020204030203" pitchFamily="34" charset="0"/>
                </a:rPr>
                <a:t>Mất</a:t>
              </a:r>
              <a:r>
                <a:rPr lang="en-US" i="1" dirty="0">
                  <a:solidFill>
                    <a:schemeClr val="tx1"/>
                  </a:solidFill>
                  <a:latin typeface="Lato" panose="020F0502020204030203" pitchFamily="34" charset="0"/>
                </a:rPr>
                <a:t> </a:t>
              </a:r>
              <a:r>
                <a:rPr lang="en-US" i="1" dirty="0" err="1">
                  <a:solidFill>
                    <a:schemeClr val="tx1"/>
                  </a:solidFill>
                  <a:latin typeface="Lato" panose="020F0502020204030203" pitchFamily="34" charset="0"/>
                </a:rPr>
                <a:t>nước</a:t>
              </a:r>
              <a:r>
                <a:rPr lang="en-US" i="1" dirty="0">
                  <a:solidFill>
                    <a:schemeClr val="tx1"/>
                  </a:solidFill>
                  <a:latin typeface="Lato" panose="020F0502020204030203" pitchFamily="34" charset="0"/>
                </a:rPr>
                <a:t> </a:t>
              </a:r>
              <a:r>
                <a:rPr lang="en-US" i="1" dirty="0" err="1">
                  <a:solidFill>
                    <a:schemeClr val="tx1"/>
                  </a:solidFill>
                  <a:latin typeface="Lato" panose="020F0502020204030203" pitchFamily="34" charset="0"/>
                </a:rPr>
                <a:t>rồi</a:t>
              </a:r>
              <a:r>
                <a:rPr lang="en-US" i="1" dirty="0">
                  <a:solidFill>
                    <a:schemeClr val="tx1"/>
                  </a:solidFill>
                  <a:latin typeface="Lato" panose="020F0502020204030203" pitchFamily="34" charset="0"/>
                </a:rPr>
                <a:t>!</a:t>
              </a:r>
            </a:p>
            <a:p>
              <a:pPr algn="ctr"/>
              <a:r>
                <a:rPr lang="en-US" i="1" dirty="0" err="1">
                  <a:solidFill>
                    <a:schemeClr val="tx1"/>
                  </a:solidFill>
                  <a:latin typeface="Lato" panose="020F0502020204030203" pitchFamily="34" charset="0"/>
                </a:rPr>
                <a:t>Thôi</a:t>
              </a:r>
              <a:r>
                <a:rPr lang="en-US" i="1" dirty="0">
                  <a:solidFill>
                    <a:schemeClr val="tx1"/>
                  </a:solidFill>
                  <a:latin typeface="Lato" panose="020F0502020204030203" pitchFamily="34" charset="0"/>
                </a:rPr>
                <a:t> </a:t>
              </a:r>
              <a:r>
                <a:rPr lang="en-US" i="1" dirty="0" err="1">
                  <a:solidFill>
                    <a:schemeClr val="tx1"/>
                  </a:solidFill>
                  <a:latin typeface="Lato" panose="020F0502020204030203" pitchFamily="34" charset="0"/>
                </a:rPr>
                <a:t>kệ</a:t>
              </a:r>
              <a:r>
                <a:rPr lang="en-US" i="1" dirty="0">
                  <a:solidFill>
                    <a:schemeClr val="tx1"/>
                  </a:solidFill>
                  <a:latin typeface="Lato" panose="020F0502020204030203" pitchFamily="34" charset="0"/>
                </a:rPr>
                <a:t>!</a:t>
              </a:r>
              <a:r>
                <a:rPr lang="en-US" i="1" dirty="0">
                  <a:solidFill>
                    <a:schemeClr val="tx1"/>
                  </a:solidFill>
                </a:rPr>
                <a:t> </a:t>
              </a:r>
              <a:endParaRPr lang="en-US" i="1" dirty="0">
                <a:solidFill>
                  <a:schemeClr val="tx1"/>
                </a:solidFill>
                <a:latin typeface="Lato" panose="020F0502020204030203" pitchFamily="34" charset="0"/>
              </a:endParaRPr>
            </a:p>
          </p:txBody>
        </p:sp>
      </p:grpSp>
      <p:pic>
        <p:nvPicPr>
          <p:cNvPr id="11" name="Picture 10">
            <a:extLst>
              <a:ext uri="{FF2B5EF4-FFF2-40B4-BE49-F238E27FC236}">
                <a16:creationId xmlns:a16="http://schemas.microsoft.com/office/drawing/2014/main" id="{FB4D80EA-88A9-4647-AAAF-7DCA83E96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539" y="1361340"/>
            <a:ext cx="7504922" cy="522051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2943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Không có mô tả ảnh.">
            <a:extLst>
              <a:ext uri="{FF2B5EF4-FFF2-40B4-BE49-F238E27FC236}">
                <a16:creationId xmlns:a16="http://schemas.microsoft.com/office/drawing/2014/main" id="{0989E04B-5B68-4D37-B276-E12719B47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671281" cy="6858622"/>
          </a:xfrm>
          <a:prstGeom prst="rect">
            <a:avLst/>
          </a:prstGeom>
          <a:noFill/>
          <a:extLst>
            <a:ext uri="{909E8E84-426E-40DD-AFC4-6F175D3DCCD1}">
              <a14:hiddenFill xmlns:a14="http://schemas.microsoft.com/office/drawing/2010/main">
                <a:solidFill>
                  <a:srgbClr val="FFFFFF"/>
                </a:solidFill>
              </a14:hiddenFill>
            </a:ext>
          </a:extLst>
        </p:spPr>
      </p:pic>
      <p:sp>
        <p:nvSpPr>
          <p:cNvPr id="3" name="Bong bóng Ý nghĩ: Hình đám mây 2">
            <a:extLst>
              <a:ext uri="{FF2B5EF4-FFF2-40B4-BE49-F238E27FC236}">
                <a16:creationId xmlns:a16="http://schemas.microsoft.com/office/drawing/2014/main" id="{A7256B5A-1D71-4FCD-98DE-7E770D3B86C5}"/>
              </a:ext>
            </a:extLst>
          </p:cNvPr>
          <p:cNvSpPr/>
          <p:nvPr/>
        </p:nvSpPr>
        <p:spPr>
          <a:xfrm>
            <a:off x="4752454" y="1140643"/>
            <a:ext cx="7239786" cy="3167407"/>
          </a:xfrm>
          <a:prstGeom prst="cloud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Hộp Văn bản 3">
            <a:extLst>
              <a:ext uri="{FF2B5EF4-FFF2-40B4-BE49-F238E27FC236}">
                <a16:creationId xmlns:a16="http://schemas.microsoft.com/office/drawing/2014/main" id="{F4A39DC6-4D06-42FC-B6F1-6DAD93A48819}"/>
              </a:ext>
            </a:extLst>
          </p:cNvPr>
          <p:cNvSpPr txBox="1"/>
          <p:nvPr/>
        </p:nvSpPr>
        <p:spPr>
          <a:xfrm>
            <a:off x="5294047" y="1939516"/>
            <a:ext cx="6156600"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Con hãy nhìn xung quanh mình xem có rác không?</a:t>
            </a:r>
          </a:p>
          <a:p>
            <a:pPr algn="ctr"/>
            <a:r>
              <a:rPr lang="en-US" sz="3200">
                <a:latin typeface="Times New Roman" panose="02020603050405020304" pitchFamily="18" charset="0"/>
                <a:cs typeface="Times New Roman" panose="02020603050405020304" pitchFamily="18" charset="0"/>
              </a:rPr>
              <a:t> </a:t>
            </a:r>
            <a:r>
              <a:rPr lang="en-US" sz="3200" i="1">
                <a:solidFill>
                  <a:srgbClr val="FF0000"/>
                </a:solidFill>
                <a:latin typeface="Times New Roman" panose="02020603050405020304" pitchFamily="18" charset="0"/>
                <a:cs typeface="Times New Roman" panose="02020603050405020304" pitchFamily="18" charset="0"/>
              </a:rPr>
              <a:t>Nếu có hãy bỏ vào thùng rác nhé!</a:t>
            </a:r>
          </a:p>
        </p:txBody>
      </p:sp>
    </p:spTree>
    <p:extLst>
      <p:ext uri="{BB962C8B-B14F-4D97-AF65-F5344CB8AC3E}">
        <p14:creationId xmlns:p14="http://schemas.microsoft.com/office/powerpoint/2010/main" val="1533363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ó thể là hình minh họa">
            <a:extLst>
              <a:ext uri="{FF2B5EF4-FFF2-40B4-BE49-F238E27FC236}">
                <a16:creationId xmlns:a16="http://schemas.microsoft.com/office/drawing/2014/main" id="{225B3497-ED74-4CF7-8FE7-C7513F6CE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33" y="0"/>
            <a:ext cx="11676277" cy="6861557"/>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573DE6C4-6D9C-462D-ABBB-CFA67FE969F8}"/>
              </a:ext>
            </a:extLst>
          </p:cNvPr>
          <p:cNvSpPr txBox="1"/>
          <p:nvPr/>
        </p:nvSpPr>
        <p:spPr>
          <a:xfrm>
            <a:off x="1850909" y="1838226"/>
            <a:ext cx="5624547" cy="1200329"/>
          </a:xfrm>
          <a:prstGeom prst="rect">
            <a:avLst/>
          </a:prstGeom>
          <a:noFill/>
        </p:spPr>
        <p:txBody>
          <a:bodyPr wrap="square" rtlCol="0">
            <a:spAutoFit/>
          </a:bodyPr>
          <a:lstStyle/>
          <a:p>
            <a:r>
              <a:rPr lang="en-US" sz="7200">
                <a:solidFill>
                  <a:srgbClr val="FF0000"/>
                </a:solidFill>
                <a:latin typeface="Times New Roman" panose="02020603050405020304" pitchFamily="18" charset="0"/>
                <a:cs typeface="Times New Roman" panose="02020603050405020304" pitchFamily="18" charset="0"/>
              </a:rPr>
              <a:t>THƯ GIÃN</a:t>
            </a:r>
          </a:p>
        </p:txBody>
      </p:sp>
    </p:spTree>
    <p:extLst>
      <p:ext uri="{BB962C8B-B14F-4D97-AF65-F5344CB8AC3E}">
        <p14:creationId xmlns:p14="http://schemas.microsoft.com/office/powerpoint/2010/main" val="2227835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746"/>
            <a:ext cx="12192000" cy="68580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8304245" y="1706880"/>
            <a:ext cx="4161536" cy="515112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8880309" y="127027"/>
            <a:ext cx="2668555" cy="3056128"/>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0" y="260096"/>
            <a:ext cx="9803876" cy="6453632"/>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69437" y="4389120"/>
            <a:ext cx="2039328" cy="2231372"/>
          </a:xfrm>
          <a:prstGeom prst="rect">
            <a:avLst/>
          </a:prstGeom>
        </p:spPr>
      </p:pic>
      <p:sp>
        <p:nvSpPr>
          <p:cNvPr id="8" name="TextBox 7"/>
          <p:cNvSpPr txBox="1"/>
          <p:nvPr/>
        </p:nvSpPr>
        <p:spPr>
          <a:xfrm>
            <a:off x="2108765" y="1803964"/>
            <a:ext cx="5280587" cy="3785652"/>
          </a:xfrm>
          <a:prstGeom prst="rect">
            <a:avLst/>
          </a:prstGeom>
          <a:noFill/>
          <a:ln>
            <a:noFill/>
          </a:ln>
        </p:spPr>
        <p:txBody>
          <a:bodyPr wrap="square" rtlCol="0">
            <a:spAutoFit/>
          </a:bodyPr>
          <a:lstStyle/>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2400" dirty="0">
              <a:latin typeface="Segoe UI Black" panose="020B0A02040204020203" pitchFamily="34" charset="0"/>
              <a:ea typeface="Segoe UI Black" panose="020B0A02040204020203" pitchFamily="34" charset="0"/>
              <a:cs typeface="Segoe UI Black" panose="020B0A02040204020203" pitchFamily="34" charset="0"/>
            </a:endParaRPr>
          </a:p>
          <a:p>
            <a:endParaRPr lang="zh-CN" altLang="en-US" sz="2400" dirty="0">
              <a:latin typeface="Segoe UI Black" panose="020B0A02040204020203" pitchFamily="34" charset="0"/>
              <a:ea typeface="方正粗圆_GBK" pitchFamily="65" charset="-122"/>
              <a:cs typeface="Segoe UI Black" panose="020B0A02040204020203" pitchFamily="34" charset="0"/>
            </a:endParaRPr>
          </a:p>
        </p:txBody>
      </p:sp>
      <p:sp>
        <p:nvSpPr>
          <p:cNvPr id="11" name="Rectangle 10"/>
          <p:cNvSpPr/>
          <p:nvPr/>
        </p:nvSpPr>
        <p:spPr>
          <a:xfrm>
            <a:off x="1250301" y="2475301"/>
            <a:ext cx="7847045" cy="1077218"/>
          </a:xfrm>
          <a:prstGeom prst="rect">
            <a:avLst/>
          </a:prstGeom>
        </p:spPr>
        <p:txBody>
          <a:bodyPr wrap="square">
            <a:spAutoFit/>
          </a:bodyPr>
          <a:lstStyle/>
          <a:p>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Cùng</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nhau</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gìn</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giữ</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vệ</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sinh</a:t>
            </a:r>
            <a:endParaRPr lang="en-US" sz="3200" b="1" i="1" dirty="0">
              <a:solidFill>
                <a:schemeClr val="accent2">
                  <a:lumMod val="75000"/>
                </a:schemeClr>
              </a:solidFill>
              <a:latin typeface="Times New Roman" panose="02020603050405020304" pitchFamily="18" charset="0"/>
              <a:cs typeface="Times New Roman" panose="02020603050405020304" pitchFamily="18" charset="0"/>
            </a:endParaRPr>
          </a:p>
          <a:p>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Trường</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lớp</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sạch</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đẹp</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chung</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mình</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khỏe</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i="1" dirty="0" err="1">
                <a:solidFill>
                  <a:schemeClr val="accent2">
                    <a:lumMod val="75000"/>
                  </a:schemeClr>
                </a:solidFill>
                <a:latin typeface="Times New Roman" panose="02020603050405020304" pitchFamily="18" charset="0"/>
                <a:cs typeface="Times New Roman" panose="02020603050405020304" pitchFamily="18" charset="0"/>
              </a:rPr>
              <a:t>vui</a:t>
            </a:r>
            <a:r>
              <a:rPr lang="en-US" sz="3200" b="1" i="1" dirty="0">
                <a:solidFill>
                  <a:schemeClr val="accent2">
                    <a:lumMod val="75000"/>
                  </a:schemeClr>
                </a:solidFill>
                <a:latin typeface="Times New Roman" panose="02020603050405020304" pitchFamily="18" charset="0"/>
                <a:cs typeface="Times New Roman" panose="02020603050405020304" pitchFamily="18" charset="0"/>
              </a:rPr>
              <a:t>.</a:t>
            </a: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4350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Bài Hát Giữ Gìn Vệ Sinh Trường Lớp Chuyên Đề Đạo Đức Lớp 1 Cấp Thành Phố Ca Nhạc Thiếu Nhi">
            <a:hlinkClick r:id="" action="ppaction://media"/>
            <a:extLst>
              <a:ext uri="{FF2B5EF4-FFF2-40B4-BE49-F238E27FC236}">
                <a16:creationId xmlns:a16="http://schemas.microsoft.com/office/drawing/2014/main" id="{EDC9DD84-2AEA-41B3-ACAA-F57ED7B4B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299"/>
            <a:ext cx="12260424" cy="6391469"/>
          </a:xfrm>
          <a:prstGeom prst="rect">
            <a:avLst/>
          </a:prstGeom>
        </p:spPr>
      </p:pic>
    </p:spTree>
    <p:extLst>
      <p:ext uri="{BB962C8B-B14F-4D97-AF65-F5344CB8AC3E}">
        <p14:creationId xmlns:p14="http://schemas.microsoft.com/office/powerpoint/2010/main" val="391365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l="31094" r="27156" b="20601"/>
          <a:stretch>
            <a:fillRect/>
          </a:stretch>
        </p:blipFill>
        <p:spPr bwMode="auto">
          <a:xfrm>
            <a:off x="3629025" y="2773363"/>
            <a:ext cx="381635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6"/>
          <p:cNvPicPr>
            <a:picLocks noChangeAspect="1"/>
          </p:cNvPicPr>
          <p:nvPr/>
        </p:nvPicPr>
        <p:blipFill>
          <a:blip r:embed="rId4">
            <a:extLst>
              <a:ext uri="{28A0092B-C50C-407E-A947-70E740481C1C}">
                <a14:useLocalDpi xmlns:a14="http://schemas.microsoft.com/office/drawing/2010/main" val="0"/>
              </a:ext>
            </a:extLst>
          </a:blip>
          <a:srcRect l="6676" t="30400" r="79933" b="41600"/>
          <a:stretch>
            <a:fillRect/>
          </a:stretch>
        </p:blipFill>
        <p:spPr bwMode="auto">
          <a:xfrm>
            <a:off x="617538" y="401638"/>
            <a:ext cx="1223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5">
            <a:extLst>
              <a:ext uri="{28A0092B-C50C-407E-A947-70E740481C1C}">
                <a14:useLocalDpi xmlns:a14="http://schemas.microsoft.com/office/drawing/2010/main" val="0"/>
              </a:ext>
            </a:extLst>
          </a:blip>
          <a:srcRect l="53151" t="48599" r="1161" b="12201"/>
          <a:stretch>
            <a:fillRect/>
          </a:stretch>
        </p:blipFill>
        <p:spPr bwMode="auto">
          <a:xfrm>
            <a:off x="5932488" y="5203825"/>
            <a:ext cx="367188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a:extLst>
              <a:ext uri="{28A0092B-C50C-407E-A947-70E740481C1C}">
                <a14:useLocalDpi xmlns:a14="http://schemas.microsoft.com/office/drawing/2010/main" val="0"/>
              </a:ext>
            </a:extLst>
          </a:blip>
          <a:srcRect l="20067" t="54201" r="56302" b="10802"/>
          <a:stretch>
            <a:fillRect/>
          </a:stretch>
        </p:blipFill>
        <p:spPr bwMode="auto">
          <a:xfrm>
            <a:off x="2654300" y="5053013"/>
            <a:ext cx="19462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a:extLst>
              <a:ext uri="{28A0092B-C50C-407E-A947-70E740481C1C}">
                <a14:useLocalDpi xmlns:a14="http://schemas.microsoft.com/office/drawing/2010/main" val="0"/>
              </a:ext>
            </a:extLst>
          </a:blip>
          <a:srcRect t="48599" r="83871" b="12201"/>
          <a:stretch>
            <a:fillRect/>
          </a:stretch>
        </p:blipFill>
        <p:spPr bwMode="auto">
          <a:xfrm>
            <a:off x="755650" y="3919538"/>
            <a:ext cx="217170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498639" y="1997935"/>
            <a:ext cx="7452449" cy="743678"/>
          </a:xfrm>
          <a:prstGeom prst="rect">
            <a:avLst/>
          </a:prstGeom>
          <a:noFill/>
        </p:spPr>
        <p:txBody>
          <a:bodyPr wrap="none" lIns="65925" tIns="32963" rIns="65925" bIns="32963" rtlCol="0">
            <a:spAutoFit/>
          </a:bodyPr>
          <a:lstStyle/>
          <a:p>
            <a:r>
              <a:rPr lang="en-US" sz="4400" b="1" i="1">
                <a:solidFill>
                  <a:schemeClr val="tx2"/>
                </a:solidFill>
                <a:latin typeface="Times New Roman" pitchFamily="18" charset="0"/>
                <a:cs typeface="Times New Roman" pitchFamily="18" charset="0"/>
              </a:rPr>
              <a:t>Bài 14</a:t>
            </a:r>
            <a:r>
              <a:rPr lang="vi-VN" sz="4400" b="1" i="1">
                <a:solidFill>
                  <a:schemeClr val="tx2"/>
                </a:solidFill>
                <a:latin typeface="Times New Roman" pitchFamily="18" charset="0"/>
                <a:cs typeface="Times New Roman" pitchFamily="18" charset="0"/>
              </a:rPr>
              <a:t>: </a:t>
            </a:r>
            <a:r>
              <a:rPr lang="en-US" sz="4400" b="1" i="1">
                <a:solidFill>
                  <a:schemeClr val="tx2"/>
                </a:solidFill>
                <a:latin typeface="Times New Roman" pitchFamily="18" charset="0"/>
                <a:cs typeface="Times New Roman" pitchFamily="18" charset="0"/>
              </a:rPr>
              <a:t>Giữ vệ sinh trường, lớp</a:t>
            </a:r>
            <a:endParaRPr lang="en-US" sz="4400" b="1" i="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1948468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nodeType="afterGroup">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3500"/>
                            </p:stCondLst>
                            <p:childTnLst>
                              <p:par>
                                <p:cTn id="27" presetID="2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1525"/>
            <a:ext cx="10633075"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2775767" y="3075057"/>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en-US" sz="4000" b="1">
                <a:solidFill>
                  <a:schemeClr val="accent2"/>
                </a:solidFill>
                <a:latin typeface="Times New Roman" panose="02020603050405020304" pitchFamily="18" charset="0"/>
                <a:cs typeface="Times New Roman" panose="02020603050405020304" pitchFamily="18" charset="0"/>
              </a:rPr>
              <a:t>KHÁM PHÁ</a:t>
            </a:r>
            <a:endParaRPr lang="en-US" altLang="en-US" sz="32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7055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51890B-0B58-49E2-8DB4-0BBA90EEB158}"/>
              </a:ext>
            </a:extLst>
          </p:cNvPr>
          <p:cNvPicPr/>
          <p:nvPr/>
        </p:nvPicPr>
        <p:blipFill>
          <a:blip r:embed="rId2"/>
          <a:stretch>
            <a:fillRect/>
          </a:stretch>
        </p:blipFill>
        <p:spPr>
          <a:xfrm>
            <a:off x="1209676" y="681623"/>
            <a:ext cx="9929762" cy="5879472"/>
          </a:xfrm>
          <a:prstGeom prst="rect">
            <a:avLst/>
          </a:prstGeom>
        </p:spPr>
      </p:pic>
      <p:sp>
        <p:nvSpPr>
          <p:cNvPr id="8" name="Hộp Văn bản 7">
            <a:extLst>
              <a:ext uri="{FF2B5EF4-FFF2-40B4-BE49-F238E27FC236}">
                <a16:creationId xmlns:a16="http://schemas.microsoft.com/office/drawing/2014/main" id="{33B87661-D0D2-4023-B43A-11B56509E492}"/>
              </a:ext>
            </a:extLst>
          </p:cNvPr>
          <p:cNvSpPr txBox="1"/>
          <p:nvPr/>
        </p:nvSpPr>
        <p:spPr>
          <a:xfrm>
            <a:off x="1901256" y="0"/>
            <a:ext cx="8595683" cy="646331"/>
          </a:xfrm>
          <a:prstGeom prst="rect">
            <a:avLst/>
          </a:prstGeom>
          <a:solidFill>
            <a:schemeClr val="accent4">
              <a:lumMod val="60000"/>
              <a:lumOff val="40000"/>
            </a:schemeClr>
          </a:solidFill>
        </p:spPr>
        <p:txBody>
          <a:bodyPr wrap="square" rtlCol="0">
            <a:spAutoFit/>
          </a:bodyPr>
          <a:lstStyle/>
          <a:p>
            <a:r>
              <a:rPr lang="en-US" sz="3600"/>
              <a:t>Con cần làm gì để giữ vệ sinh trường, lớp?</a:t>
            </a:r>
          </a:p>
        </p:txBody>
      </p:sp>
      <p:sp>
        <p:nvSpPr>
          <p:cNvPr id="2" name="Hình Bầu dục 1">
            <a:extLst>
              <a:ext uri="{FF2B5EF4-FFF2-40B4-BE49-F238E27FC236}">
                <a16:creationId xmlns:a16="http://schemas.microsoft.com/office/drawing/2014/main" id="{32A0ED15-BE6A-45D4-B159-E999C8A7F746}"/>
              </a:ext>
            </a:extLst>
          </p:cNvPr>
          <p:cNvSpPr/>
          <p:nvPr/>
        </p:nvSpPr>
        <p:spPr>
          <a:xfrm>
            <a:off x="1366888" y="1781666"/>
            <a:ext cx="2762054" cy="28091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ình Bầu dục 4">
            <a:extLst>
              <a:ext uri="{FF2B5EF4-FFF2-40B4-BE49-F238E27FC236}">
                <a16:creationId xmlns:a16="http://schemas.microsoft.com/office/drawing/2014/main" id="{51E3D09E-12F0-4A19-9989-957F74DFEE24}"/>
              </a:ext>
            </a:extLst>
          </p:cNvPr>
          <p:cNvSpPr/>
          <p:nvPr/>
        </p:nvSpPr>
        <p:spPr>
          <a:xfrm>
            <a:off x="4143084" y="657329"/>
            <a:ext cx="2031473" cy="17747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ình Bầu dục 5">
            <a:extLst>
              <a:ext uri="{FF2B5EF4-FFF2-40B4-BE49-F238E27FC236}">
                <a16:creationId xmlns:a16="http://schemas.microsoft.com/office/drawing/2014/main" id="{BA997BAF-61FE-4921-8557-468F66A10E55}"/>
              </a:ext>
            </a:extLst>
          </p:cNvPr>
          <p:cNvSpPr/>
          <p:nvPr/>
        </p:nvSpPr>
        <p:spPr>
          <a:xfrm>
            <a:off x="7565203" y="1670116"/>
            <a:ext cx="1908736" cy="20346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ình Bầu dục 6">
            <a:extLst>
              <a:ext uri="{FF2B5EF4-FFF2-40B4-BE49-F238E27FC236}">
                <a16:creationId xmlns:a16="http://schemas.microsoft.com/office/drawing/2014/main" id="{3CC3BA8A-3DC2-48E3-B3CC-431438AD3D91}"/>
              </a:ext>
            </a:extLst>
          </p:cNvPr>
          <p:cNvSpPr/>
          <p:nvPr/>
        </p:nvSpPr>
        <p:spPr>
          <a:xfrm>
            <a:off x="7499632" y="3829697"/>
            <a:ext cx="2492780" cy="19489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85E62D04-53F9-469C-9972-2C545EA788C3}"/>
              </a:ext>
            </a:extLst>
          </p:cNvPr>
          <p:cNvSpPr/>
          <p:nvPr/>
        </p:nvSpPr>
        <p:spPr>
          <a:xfrm>
            <a:off x="2794463" y="4166647"/>
            <a:ext cx="3493215" cy="23944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ình Bầu dục 9">
            <a:extLst>
              <a:ext uri="{FF2B5EF4-FFF2-40B4-BE49-F238E27FC236}">
                <a16:creationId xmlns:a16="http://schemas.microsoft.com/office/drawing/2014/main" id="{14B175EC-B38C-4D10-B006-F5F96BA9E23D}"/>
              </a:ext>
            </a:extLst>
          </p:cNvPr>
          <p:cNvSpPr/>
          <p:nvPr/>
        </p:nvSpPr>
        <p:spPr>
          <a:xfrm>
            <a:off x="5340896" y="2432115"/>
            <a:ext cx="2492780" cy="2155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40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P spid="7"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746"/>
            <a:ext cx="12192000" cy="68580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8304245" y="1706880"/>
            <a:ext cx="4161536" cy="515112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8880309" y="127027"/>
            <a:ext cx="2668555" cy="3056128"/>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0" y="260096"/>
            <a:ext cx="9313817" cy="6453632"/>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69437" y="4389120"/>
            <a:ext cx="2039328" cy="2231372"/>
          </a:xfrm>
          <a:prstGeom prst="rect">
            <a:avLst/>
          </a:prstGeom>
        </p:spPr>
      </p:pic>
      <p:sp>
        <p:nvSpPr>
          <p:cNvPr id="11" name="Rectangle 10"/>
          <p:cNvSpPr/>
          <p:nvPr/>
        </p:nvSpPr>
        <p:spPr>
          <a:xfrm>
            <a:off x="1685797" y="2834848"/>
            <a:ext cx="6330416" cy="2554545"/>
          </a:xfrm>
          <a:prstGeom prst="rect">
            <a:avLst/>
          </a:prstGeom>
        </p:spPr>
        <p:txBody>
          <a:bodyPr wrap="square">
            <a:spAutoFit/>
          </a:bodyPr>
          <a:lstStyle/>
          <a:p>
            <a:r>
              <a:rPr lang="en-US" sz="3200" b="1" i="1">
                <a:solidFill>
                  <a:schemeClr val="accent2">
                    <a:lumMod val="75000"/>
                  </a:schemeClr>
                </a:solidFill>
                <a:latin typeface="Times New Roman" panose="02020603050405020304" pitchFamily="18" charset="0"/>
                <a:cs typeface="Times New Roman" panose="02020603050405020304" pitchFamily="18" charset="0"/>
              </a:rPr>
              <a:t>Giữ vệ sinh trường, lớp là nhiệm vụ của mỗi học sinh. Giữ vệ sinh trường, lớp giúp các con có một môi trường học tập xanh, sạch, đẹp và thoáng mát.</a:t>
            </a:r>
            <a:endParaRPr lang="en-US" sz="3200" b="1">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A37C3198-7C98-4AB4-992D-3CE3F7F3D02A}"/>
              </a:ext>
            </a:extLst>
          </p:cNvPr>
          <p:cNvSpPr txBox="1"/>
          <p:nvPr/>
        </p:nvSpPr>
        <p:spPr>
          <a:xfrm>
            <a:off x="1534630" y="1801388"/>
            <a:ext cx="7057647" cy="523220"/>
          </a:xfrm>
          <a:prstGeom prst="rect">
            <a:avLst/>
          </a:prstGeom>
          <a:solidFill>
            <a:schemeClr val="accent6">
              <a:lumMod val="40000"/>
              <a:lumOff val="60000"/>
            </a:schemeClr>
          </a:solidFill>
        </p:spPr>
        <p:txBody>
          <a:bodyPr wrap="square" rtlCol="0">
            <a:spAutoFit/>
          </a:bodyPr>
          <a:lstStyle/>
          <a:p>
            <a:r>
              <a:rPr lang="en-US" sz="2800">
                <a:latin typeface="Times New Roman" panose="02020603050405020304" pitchFamily="18" charset="0"/>
                <a:cs typeface="Times New Roman" panose="02020603050405020304" pitchFamily="18" charset="0"/>
              </a:rPr>
              <a:t>Vì sao chúng ta cần giữ vệ sinh trường, lớp?</a:t>
            </a:r>
          </a:p>
        </p:txBody>
      </p:sp>
    </p:spTree>
    <p:extLst>
      <p:ext uri="{BB962C8B-B14F-4D97-AF65-F5344CB8AC3E}">
        <p14:creationId xmlns:p14="http://schemas.microsoft.com/office/powerpoint/2010/main" val="17455176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1525"/>
            <a:ext cx="10633075"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2775767" y="3075057"/>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en-US" sz="4000" b="1">
                <a:solidFill>
                  <a:schemeClr val="accent2"/>
                </a:solidFill>
                <a:latin typeface="Times New Roman" panose="02020603050405020304" pitchFamily="18" charset="0"/>
                <a:cs typeface="Times New Roman" panose="02020603050405020304" pitchFamily="18" charset="0"/>
              </a:rPr>
              <a:t>LUYỆN TẬP</a:t>
            </a:r>
            <a:endParaRPr lang="en-US" altLang="en-US" sz="32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906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441B219A-AC97-4E4C-BB85-BF774D259B2B}"/>
              </a:ext>
            </a:extLst>
          </p:cNvPr>
          <p:cNvSpPr txBox="1"/>
          <p:nvPr/>
        </p:nvSpPr>
        <p:spPr>
          <a:xfrm>
            <a:off x="110412" y="74646"/>
            <a:ext cx="11971176" cy="584775"/>
          </a:xfrm>
          <a:prstGeom prst="rect">
            <a:avLst/>
          </a:prstGeom>
          <a:solidFill>
            <a:schemeClr val="accent6">
              <a:lumMod val="40000"/>
              <a:lumOff val="60000"/>
            </a:schemeClr>
          </a:solidFill>
        </p:spPr>
        <p:txBody>
          <a:bodyPr wrap="square" rtlCol="0">
            <a:spAutoFit/>
          </a:bodyPr>
          <a:lstStyle/>
          <a:p>
            <a:r>
              <a:rPr lang="en-US" sz="3200">
                <a:latin typeface="Times New Roman" panose="02020603050405020304" pitchFamily="18" charset="0"/>
                <a:cs typeface="Times New Roman" panose="02020603050405020304" pitchFamily="18" charset="0"/>
              </a:rPr>
              <a:t>Con đồng tình hoặc không đồng tính với việc làm của bạn nào? Vì sao?</a:t>
            </a:r>
          </a:p>
        </p:txBody>
      </p:sp>
      <p:pic>
        <p:nvPicPr>
          <p:cNvPr id="3" name="Hình ảnh 2">
            <a:extLst>
              <a:ext uri="{FF2B5EF4-FFF2-40B4-BE49-F238E27FC236}">
                <a16:creationId xmlns:a16="http://schemas.microsoft.com/office/drawing/2014/main" id="{4E569BC2-F674-4CAF-9F0A-2A00E4B39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366" y="873999"/>
            <a:ext cx="1078190" cy="898240"/>
          </a:xfrm>
          <a:prstGeom prst="rect">
            <a:avLst/>
          </a:prstGeom>
        </p:spPr>
      </p:pic>
      <p:pic>
        <p:nvPicPr>
          <p:cNvPr id="8" name="Picture 8">
            <a:extLst>
              <a:ext uri="{FF2B5EF4-FFF2-40B4-BE49-F238E27FC236}">
                <a16:creationId xmlns:a16="http://schemas.microsoft.com/office/drawing/2014/main" id="{B593E50C-C984-4315-AA61-4B3741064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0702" y="625371"/>
            <a:ext cx="1078190" cy="839755"/>
          </a:xfrm>
          <a:prstGeom prst="rect">
            <a:avLst/>
          </a:prstGeom>
        </p:spPr>
      </p:pic>
      <p:pic>
        <p:nvPicPr>
          <p:cNvPr id="9" name="Picture 8">
            <a:extLst>
              <a:ext uri="{FF2B5EF4-FFF2-40B4-BE49-F238E27FC236}">
                <a16:creationId xmlns:a16="http://schemas.microsoft.com/office/drawing/2014/main" id="{CB93CFC5-BD55-4C2D-BD6E-D68D7BB28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6808" y="659421"/>
            <a:ext cx="1271840" cy="839755"/>
          </a:xfrm>
          <a:prstGeom prst="rect">
            <a:avLst/>
          </a:prstGeom>
        </p:spPr>
      </p:pic>
      <p:pic>
        <p:nvPicPr>
          <p:cNvPr id="10" name="Hình ảnh 9">
            <a:extLst>
              <a:ext uri="{FF2B5EF4-FFF2-40B4-BE49-F238E27FC236}">
                <a16:creationId xmlns:a16="http://schemas.microsoft.com/office/drawing/2014/main" id="{2AA81BE8-5C64-49E9-85B4-02C7C5E87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044" y="5286823"/>
            <a:ext cx="1078190" cy="898240"/>
          </a:xfrm>
          <a:prstGeom prst="rect">
            <a:avLst/>
          </a:prstGeom>
        </p:spPr>
      </p:pic>
      <p:pic>
        <p:nvPicPr>
          <p:cNvPr id="11" name="Hình ảnh 10">
            <a:extLst>
              <a:ext uri="{FF2B5EF4-FFF2-40B4-BE49-F238E27FC236}">
                <a16:creationId xmlns:a16="http://schemas.microsoft.com/office/drawing/2014/main" id="{F8DB54C2-D8BB-45D9-BA81-ED000B89E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9956" y="5429140"/>
            <a:ext cx="1078190" cy="898240"/>
          </a:xfrm>
          <a:prstGeom prst="rect">
            <a:avLst/>
          </a:prstGeom>
        </p:spPr>
      </p:pic>
      <p:pic>
        <p:nvPicPr>
          <p:cNvPr id="13" name="Picture 12" descr="A picture containing clock, sign, room&#10;&#10;Description automatically generated">
            <a:extLst>
              <a:ext uri="{FF2B5EF4-FFF2-40B4-BE49-F238E27FC236}">
                <a16:creationId xmlns:a16="http://schemas.microsoft.com/office/drawing/2014/main" id="{3836AAF4-C49F-43D4-A336-E1E7A73054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044" y="1349377"/>
            <a:ext cx="3096344" cy="3063578"/>
          </a:xfrm>
          <a:prstGeom prst="rect">
            <a:avLst/>
          </a:prstGeom>
        </p:spPr>
      </p:pic>
      <p:pic>
        <p:nvPicPr>
          <p:cNvPr id="14" name="Picture 13" descr="A close up of a logo&#10;&#10;Description automatically generated">
            <a:extLst>
              <a:ext uri="{FF2B5EF4-FFF2-40B4-BE49-F238E27FC236}">
                <a16:creationId xmlns:a16="http://schemas.microsoft.com/office/drawing/2014/main" id="{F95923C9-F3F0-4C6C-BF84-DF6C605072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057" y="1465126"/>
            <a:ext cx="3193793" cy="3067508"/>
          </a:xfrm>
          <a:prstGeom prst="rect">
            <a:avLst/>
          </a:prstGeom>
        </p:spPr>
      </p:pic>
      <p:pic>
        <p:nvPicPr>
          <p:cNvPr id="15" name="Picture 14" descr="A picture containing monitor, holding, sitting, table&#10;&#10;Description automatically generated">
            <a:extLst>
              <a:ext uri="{FF2B5EF4-FFF2-40B4-BE49-F238E27FC236}">
                <a16:creationId xmlns:a16="http://schemas.microsoft.com/office/drawing/2014/main" id="{07C46C70-56AA-4B7B-985A-5998059777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237" y="1509996"/>
            <a:ext cx="3367351" cy="3068569"/>
          </a:xfrm>
          <a:prstGeom prst="rect">
            <a:avLst/>
          </a:prstGeom>
        </p:spPr>
      </p:pic>
      <p:pic>
        <p:nvPicPr>
          <p:cNvPr id="16" name="Picture 15" descr="A picture containing game, holding, sign&#10;&#10;Description automatically generated">
            <a:extLst>
              <a:ext uri="{FF2B5EF4-FFF2-40B4-BE49-F238E27FC236}">
                <a16:creationId xmlns:a16="http://schemas.microsoft.com/office/drawing/2014/main" id="{625F12ED-1E0E-431C-A434-4BC14F5F2D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447" y="4085904"/>
            <a:ext cx="3367350" cy="2845437"/>
          </a:xfrm>
          <a:prstGeom prst="rect">
            <a:avLst/>
          </a:prstGeom>
        </p:spPr>
      </p:pic>
      <p:pic>
        <p:nvPicPr>
          <p:cNvPr id="17" name="Picture 16" descr="A picture containing game, holding, white, mirror&#10;&#10;Description automatically generated">
            <a:extLst>
              <a:ext uri="{FF2B5EF4-FFF2-40B4-BE49-F238E27FC236}">
                <a16:creationId xmlns:a16="http://schemas.microsoft.com/office/drawing/2014/main" id="{9DA89140-E813-40B2-B7C0-F58B5D908D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0131" y="4119954"/>
            <a:ext cx="3996832" cy="2844514"/>
          </a:xfrm>
          <a:prstGeom prst="rect">
            <a:avLst/>
          </a:prstGeom>
        </p:spPr>
      </p:pic>
    </p:spTree>
    <p:extLst>
      <p:ext uri="{BB962C8B-B14F-4D97-AF65-F5344CB8AC3E}">
        <p14:creationId xmlns:p14="http://schemas.microsoft.com/office/powerpoint/2010/main" val="120924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771525"/>
            <a:ext cx="10633075"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2775767" y="3075057"/>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r>
              <a:rPr lang="en-US" altLang="en-US" sz="4000" b="1">
                <a:solidFill>
                  <a:schemeClr val="accent2"/>
                </a:solidFill>
                <a:latin typeface="Times New Roman" panose="02020603050405020304" pitchFamily="18" charset="0"/>
                <a:cs typeface="Times New Roman" panose="02020603050405020304" pitchFamily="18" charset="0"/>
              </a:rPr>
              <a:t>VẬN DỤNG</a:t>
            </a:r>
            <a:endParaRPr lang="en-US" altLang="en-US" sz="3200" b="1">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187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DBE5845-D39B-4100-8E6F-AEDF544C4C89}"/>
</file>

<file path=customXml/itemProps2.xml><?xml version="1.0" encoding="utf-8"?>
<ds:datastoreItem xmlns:ds="http://schemas.openxmlformats.org/officeDocument/2006/customXml" ds:itemID="{7027D1F5-21E6-43B9-A6CD-8C416C82F798}"/>
</file>

<file path=customXml/itemProps3.xml><?xml version="1.0" encoding="utf-8"?>
<ds:datastoreItem xmlns:ds="http://schemas.openxmlformats.org/officeDocument/2006/customXml" ds:itemID="{C31F1277-0E09-4C6D-9D14-49C316BA34E6}"/>
</file>

<file path=docProps/app.xml><?xml version="1.0" encoding="utf-8"?>
<Properties xmlns="http://schemas.openxmlformats.org/officeDocument/2006/extended-properties" xmlns:vt="http://schemas.openxmlformats.org/officeDocument/2006/docPropsVTypes">
  <TotalTime>450</TotalTime>
  <Words>159</Words>
  <Application>Microsoft Office PowerPoint</Application>
  <PresentationFormat>Widescreen</PresentationFormat>
  <Paragraphs>27</Paragraphs>
  <Slides>13</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微软雅黑</vt:lpstr>
      <vt:lpstr>Arial</vt:lpstr>
      <vt:lpstr>Calibri</vt:lpstr>
      <vt:lpstr>Calibri Light</vt:lpstr>
      <vt:lpstr>等线</vt:lpstr>
      <vt:lpstr>Lato</vt:lpstr>
      <vt:lpstr>Segoe UI Black</vt:lpstr>
      <vt:lpstr>Times New Roman</vt:lpstr>
      <vt:lpstr>方正卡通简体</vt:lpstr>
      <vt:lpstr>方正粗圆_GBK</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Thuy Duong Nguyen</dc:creator>
  <cp:lastModifiedBy>Hong Thu</cp:lastModifiedBy>
  <cp:revision>13</cp:revision>
  <dcterms:created xsi:type="dcterms:W3CDTF">2021-12-28T08:09:42Z</dcterms:created>
  <dcterms:modified xsi:type="dcterms:W3CDTF">2023-02-13T05:57:24Z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