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395D82-7CC6-4D42-B371-834E4C78513C}" type="datetimeFigureOut">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6456E-2315-45E1-8826-9408C48BCD44}" type="slidenum">
              <a:rPr lang="en-US" smtClean="0"/>
              <a:t>‹#›</a:t>
            </a:fld>
            <a:endParaRPr lang="en-US"/>
          </a:p>
        </p:txBody>
      </p:sp>
    </p:spTree>
    <p:extLst>
      <p:ext uri="{BB962C8B-B14F-4D97-AF65-F5344CB8AC3E}">
        <p14:creationId xmlns:p14="http://schemas.microsoft.com/office/powerpoint/2010/main" val="1547117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395D82-7CC6-4D42-B371-834E4C78513C}" type="datetimeFigureOut">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6456E-2315-45E1-8826-9408C48BCD44}" type="slidenum">
              <a:rPr lang="en-US" smtClean="0"/>
              <a:t>‹#›</a:t>
            </a:fld>
            <a:endParaRPr lang="en-US"/>
          </a:p>
        </p:txBody>
      </p:sp>
    </p:spTree>
    <p:extLst>
      <p:ext uri="{BB962C8B-B14F-4D97-AF65-F5344CB8AC3E}">
        <p14:creationId xmlns:p14="http://schemas.microsoft.com/office/powerpoint/2010/main" val="2251143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395D82-7CC6-4D42-B371-834E4C78513C}" type="datetimeFigureOut">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6456E-2315-45E1-8826-9408C48BCD44}" type="slidenum">
              <a:rPr lang="en-US" smtClean="0"/>
              <a:t>‹#›</a:t>
            </a:fld>
            <a:endParaRPr lang="en-US"/>
          </a:p>
        </p:txBody>
      </p:sp>
    </p:spTree>
    <p:extLst>
      <p:ext uri="{BB962C8B-B14F-4D97-AF65-F5344CB8AC3E}">
        <p14:creationId xmlns:p14="http://schemas.microsoft.com/office/powerpoint/2010/main" val="545652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93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395D82-7CC6-4D42-B371-834E4C78513C}" type="datetimeFigureOut">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6456E-2315-45E1-8826-9408C48BCD44}" type="slidenum">
              <a:rPr lang="en-US" smtClean="0"/>
              <a:t>‹#›</a:t>
            </a:fld>
            <a:endParaRPr lang="en-US"/>
          </a:p>
        </p:txBody>
      </p:sp>
    </p:spTree>
    <p:extLst>
      <p:ext uri="{BB962C8B-B14F-4D97-AF65-F5344CB8AC3E}">
        <p14:creationId xmlns:p14="http://schemas.microsoft.com/office/powerpoint/2010/main" val="3077182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395D82-7CC6-4D42-B371-834E4C78513C}" type="datetimeFigureOut">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6456E-2315-45E1-8826-9408C48BCD44}" type="slidenum">
              <a:rPr lang="en-US" smtClean="0"/>
              <a:t>‹#›</a:t>
            </a:fld>
            <a:endParaRPr lang="en-US"/>
          </a:p>
        </p:txBody>
      </p:sp>
    </p:spTree>
    <p:extLst>
      <p:ext uri="{BB962C8B-B14F-4D97-AF65-F5344CB8AC3E}">
        <p14:creationId xmlns:p14="http://schemas.microsoft.com/office/powerpoint/2010/main" val="1780006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395D82-7CC6-4D42-B371-834E4C78513C}" type="datetimeFigureOut">
              <a:rPr lang="en-US" smtClean="0"/>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6456E-2315-45E1-8826-9408C48BCD44}" type="slidenum">
              <a:rPr lang="en-US" smtClean="0"/>
              <a:t>‹#›</a:t>
            </a:fld>
            <a:endParaRPr lang="en-US"/>
          </a:p>
        </p:txBody>
      </p:sp>
    </p:spTree>
    <p:extLst>
      <p:ext uri="{BB962C8B-B14F-4D97-AF65-F5344CB8AC3E}">
        <p14:creationId xmlns:p14="http://schemas.microsoft.com/office/powerpoint/2010/main" val="578133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395D82-7CC6-4D42-B371-834E4C78513C}" type="datetimeFigureOut">
              <a:rPr lang="en-US" smtClean="0"/>
              <a:t>12/11/2022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F6456E-2315-45E1-8826-9408C48BCD44}" type="slidenum">
              <a:rPr lang="en-US" smtClean="0"/>
              <a:t>‹#›</a:t>
            </a:fld>
            <a:endParaRPr lang="en-US"/>
          </a:p>
        </p:txBody>
      </p:sp>
    </p:spTree>
    <p:extLst>
      <p:ext uri="{BB962C8B-B14F-4D97-AF65-F5344CB8AC3E}">
        <p14:creationId xmlns:p14="http://schemas.microsoft.com/office/powerpoint/2010/main" val="13017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395D82-7CC6-4D42-B371-834E4C78513C}" type="datetimeFigureOut">
              <a:rPr lang="en-US" smtClean="0"/>
              <a:t>12/11/2022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F6456E-2315-45E1-8826-9408C48BCD44}" type="slidenum">
              <a:rPr lang="en-US" smtClean="0"/>
              <a:t>‹#›</a:t>
            </a:fld>
            <a:endParaRPr lang="en-US"/>
          </a:p>
        </p:txBody>
      </p:sp>
    </p:spTree>
    <p:extLst>
      <p:ext uri="{BB962C8B-B14F-4D97-AF65-F5344CB8AC3E}">
        <p14:creationId xmlns:p14="http://schemas.microsoft.com/office/powerpoint/2010/main" val="30065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395D82-7CC6-4D42-B371-834E4C78513C}" type="datetimeFigureOut">
              <a:rPr lang="en-US" smtClean="0"/>
              <a:t>12/11/2022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F6456E-2315-45E1-8826-9408C48BCD44}" type="slidenum">
              <a:rPr lang="en-US" smtClean="0"/>
              <a:t>‹#›</a:t>
            </a:fld>
            <a:endParaRPr lang="en-US"/>
          </a:p>
        </p:txBody>
      </p:sp>
    </p:spTree>
    <p:extLst>
      <p:ext uri="{BB962C8B-B14F-4D97-AF65-F5344CB8AC3E}">
        <p14:creationId xmlns:p14="http://schemas.microsoft.com/office/powerpoint/2010/main" val="1280482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395D82-7CC6-4D42-B371-834E4C78513C}" type="datetimeFigureOut">
              <a:rPr lang="en-US" smtClean="0"/>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6456E-2315-45E1-8826-9408C48BCD44}" type="slidenum">
              <a:rPr lang="en-US" smtClean="0"/>
              <a:t>‹#›</a:t>
            </a:fld>
            <a:endParaRPr lang="en-US"/>
          </a:p>
        </p:txBody>
      </p:sp>
    </p:spTree>
    <p:extLst>
      <p:ext uri="{BB962C8B-B14F-4D97-AF65-F5344CB8AC3E}">
        <p14:creationId xmlns:p14="http://schemas.microsoft.com/office/powerpoint/2010/main" val="4021041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395D82-7CC6-4D42-B371-834E4C78513C}" type="datetimeFigureOut">
              <a:rPr lang="en-US" smtClean="0"/>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6456E-2315-45E1-8826-9408C48BCD44}" type="slidenum">
              <a:rPr lang="en-US" smtClean="0"/>
              <a:t>‹#›</a:t>
            </a:fld>
            <a:endParaRPr lang="en-US"/>
          </a:p>
        </p:txBody>
      </p:sp>
    </p:spTree>
    <p:extLst>
      <p:ext uri="{BB962C8B-B14F-4D97-AF65-F5344CB8AC3E}">
        <p14:creationId xmlns:p14="http://schemas.microsoft.com/office/powerpoint/2010/main" val="370717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95D82-7CC6-4D42-B371-834E4C78513C}" type="datetimeFigureOut">
              <a:rPr lang="en-US" smtClean="0"/>
              <a:t>12/11/2022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6456E-2315-45E1-8826-9408C48BCD44}" type="slidenum">
              <a:rPr lang="en-US" smtClean="0"/>
              <a:t>‹#›</a:t>
            </a:fld>
            <a:endParaRPr lang="en-US"/>
          </a:p>
        </p:txBody>
      </p:sp>
    </p:spTree>
    <p:extLst>
      <p:ext uri="{BB962C8B-B14F-4D97-AF65-F5344CB8AC3E}">
        <p14:creationId xmlns:p14="http://schemas.microsoft.com/office/powerpoint/2010/main" val="2870363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g"/></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l="31094" r="27156" b="20601"/>
          <a:stretch>
            <a:fillRect/>
          </a:stretch>
        </p:blipFill>
        <p:spPr bwMode="auto">
          <a:xfrm>
            <a:off x="3629025" y="2773363"/>
            <a:ext cx="3816350"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6"/>
          <p:cNvPicPr>
            <a:picLocks noChangeAspect="1"/>
          </p:cNvPicPr>
          <p:nvPr/>
        </p:nvPicPr>
        <p:blipFill>
          <a:blip r:embed="rId4">
            <a:extLst>
              <a:ext uri="{28A0092B-C50C-407E-A947-70E740481C1C}">
                <a14:useLocalDpi xmlns:a14="http://schemas.microsoft.com/office/drawing/2010/main" val="0"/>
              </a:ext>
            </a:extLst>
          </a:blip>
          <a:srcRect l="6676" t="30400" r="79933" b="41600"/>
          <a:stretch>
            <a:fillRect/>
          </a:stretch>
        </p:blipFill>
        <p:spPr bwMode="auto">
          <a:xfrm>
            <a:off x="617538" y="401638"/>
            <a:ext cx="122396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7"/>
          <p:cNvPicPr>
            <a:picLocks noChangeAspect="1"/>
          </p:cNvPicPr>
          <p:nvPr/>
        </p:nvPicPr>
        <p:blipFill>
          <a:blip r:embed="rId5">
            <a:extLst>
              <a:ext uri="{28A0092B-C50C-407E-A947-70E740481C1C}">
                <a14:useLocalDpi xmlns:a14="http://schemas.microsoft.com/office/drawing/2010/main" val="0"/>
              </a:ext>
            </a:extLst>
          </a:blip>
          <a:srcRect l="53151" t="48599" r="1161" b="12201"/>
          <a:stretch>
            <a:fillRect/>
          </a:stretch>
        </p:blipFill>
        <p:spPr bwMode="auto">
          <a:xfrm>
            <a:off x="5932488" y="5203825"/>
            <a:ext cx="3671887"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8"/>
          <p:cNvPicPr>
            <a:picLocks noChangeAspect="1"/>
          </p:cNvPicPr>
          <p:nvPr/>
        </p:nvPicPr>
        <p:blipFill>
          <a:blip r:embed="rId6">
            <a:extLst>
              <a:ext uri="{28A0092B-C50C-407E-A947-70E740481C1C}">
                <a14:useLocalDpi xmlns:a14="http://schemas.microsoft.com/office/drawing/2010/main" val="0"/>
              </a:ext>
            </a:extLst>
          </a:blip>
          <a:srcRect l="20067" t="54201" r="56302" b="10802"/>
          <a:stretch>
            <a:fillRect/>
          </a:stretch>
        </p:blipFill>
        <p:spPr bwMode="auto">
          <a:xfrm>
            <a:off x="2654300" y="5053013"/>
            <a:ext cx="1946275"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9"/>
          <p:cNvPicPr>
            <a:picLocks noChangeAspect="1"/>
          </p:cNvPicPr>
          <p:nvPr/>
        </p:nvPicPr>
        <p:blipFill>
          <a:blip r:embed="rId7">
            <a:extLst>
              <a:ext uri="{28A0092B-C50C-407E-A947-70E740481C1C}">
                <a14:useLocalDpi xmlns:a14="http://schemas.microsoft.com/office/drawing/2010/main" val="0"/>
              </a:ext>
            </a:extLst>
          </a:blip>
          <a:srcRect t="48599" r="83871" b="12201"/>
          <a:stretch>
            <a:fillRect/>
          </a:stretch>
        </p:blipFill>
        <p:spPr bwMode="auto">
          <a:xfrm>
            <a:off x="755650" y="3919538"/>
            <a:ext cx="2171700"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2"/>
          <p:cNvSpPr txBox="1">
            <a:spLocks noChangeArrowheads="1"/>
          </p:cNvSpPr>
          <p:nvPr/>
        </p:nvSpPr>
        <p:spPr bwMode="auto">
          <a:xfrm>
            <a:off x="1228725" y="1158875"/>
            <a:ext cx="1014253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a:r>
              <a:rPr lang="en-US" altLang="en-US" sz="4400" b="1" dirty="0" smtClean="0">
                <a:solidFill>
                  <a:srgbClr val="0000FF"/>
                </a:solidFill>
                <a:latin typeface="Times New Roman" panose="02020603050405020304" pitchFamily="18" charset="0"/>
                <a:cs typeface="Times New Roman" panose="02020603050405020304" pitchFamily="18" charset="0"/>
              </a:rPr>
              <a:t>SỬ </a:t>
            </a:r>
            <a:r>
              <a:rPr lang="en-US" altLang="en-US" sz="4400" b="1" dirty="0">
                <a:solidFill>
                  <a:srgbClr val="0000FF"/>
                </a:solidFill>
                <a:latin typeface="Times New Roman" panose="02020603050405020304" pitchFamily="18" charset="0"/>
                <a:cs typeface="Times New Roman" panose="02020603050405020304" pitchFamily="18" charset="0"/>
              </a:rPr>
              <a:t>DỤNG AN TOÀN ĐỒ DÙNG TRONG GIA ĐÌNH</a:t>
            </a:r>
          </a:p>
        </p:txBody>
      </p:sp>
    </p:spTree>
    <p:extLst>
      <p:ext uri="{BB962C8B-B14F-4D97-AF65-F5344CB8AC3E}">
        <p14:creationId xmlns:p14="http://schemas.microsoft.com/office/powerpoint/2010/main" val="2629333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cmd type="evt" cmd="onstopaudio">
                                      <p:cBhvr>
                                        <p:cTn display="0" masterRel="sameClick">
                                          <p:stCondLst>
                                            <p:cond evt="begin" delay="0">
                                              <p:tn val="5"/>
                                            </p:cond>
                                          </p:stCondLst>
                                        </p:cTn>
                                        <p:tgtEl>
                                          <p:sldTgt/>
                                        </p:tgtEl>
                                      </p:cBhvr>
                                    </p:cmd>
                                  </p:sub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nodeType="afterGroup">
                            <p:stCondLst>
                              <p:cond delay="15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500"/>
                            </p:stCondLst>
                            <p:childTnLst>
                              <p:par>
                                <p:cTn id="21" presetID="4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3500"/>
                            </p:stCondLst>
                            <p:childTnLst>
                              <p:par>
                                <p:cTn id="27" presetID="22" presetClass="entr" presetSubtype="4"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DC096472-A7EA-4F5D-93C1-89A7943868FF}"/>
              </a:ext>
            </a:extLst>
          </p:cNvPr>
          <p:cNvPicPr>
            <a:picLocks noChangeAspect="1"/>
          </p:cNvPicPr>
          <p:nvPr/>
        </p:nvPicPr>
        <p:blipFill rotWithShape="1">
          <a:blip r:embed="rId2">
            <a:extLst>
              <a:ext uri="{28A0092B-C50C-407E-A947-70E740481C1C}">
                <a14:useLocalDpi xmlns:a14="http://schemas.microsoft.com/office/drawing/2010/main" val="0"/>
              </a:ext>
            </a:extLst>
          </a:blip>
          <a:srcRect t="14109" r="64154"/>
          <a:stretch/>
        </p:blipFill>
        <p:spPr>
          <a:xfrm>
            <a:off x="348338" y="2416507"/>
            <a:ext cx="3234617" cy="2833947"/>
          </a:xfrm>
          <a:prstGeom prst="rect">
            <a:avLst/>
          </a:prstGeom>
        </p:spPr>
      </p:pic>
      <p:sp>
        <p:nvSpPr>
          <p:cNvPr id="2" name="Hộp Văn bản 1">
            <a:extLst>
              <a:ext uri="{FF2B5EF4-FFF2-40B4-BE49-F238E27FC236}">
                <a16:creationId xmlns:a16="http://schemas.microsoft.com/office/drawing/2014/main" id="{4A1F6E96-B56B-4CC6-A1F5-227DBF919DE6}"/>
              </a:ext>
            </a:extLst>
          </p:cNvPr>
          <p:cNvSpPr txBox="1"/>
          <p:nvPr/>
        </p:nvSpPr>
        <p:spPr>
          <a:xfrm>
            <a:off x="0" y="0"/>
            <a:ext cx="12192000" cy="646331"/>
          </a:xfrm>
          <a:prstGeom prst="rect">
            <a:avLst/>
          </a:prstGeom>
          <a:solidFill>
            <a:schemeClr val="accent2">
              <a:lumMod val="60000"/>
              <a:lumOff val="40000"/>
            </a:schemeClr>
          </a:solidFill>
        </p:spPr>
        <p:txBody>
          <a:bodyPr wrap="square" rtlCol="0">
            <a:spAutoFit/>
          </a:bodyPr>
          <a:lstStyle/>
          <a:p>
            <a:r>
              <a:rPr lang="en-US" sz="3600">
                <a:latin typeface="Times New Roman" panose="02020603050405020304" pitchFamily="18" charset="0"/>
                <a:cs typeface="Times New Roman" panose="02020603050405020304" pitchFamily="18" charset="0"/>
              </a:rPr>
              <a:t>Hoạt động 1: Xác định những hành động an toàn, không an toàn</a:t>
            </a:r>
          </a:p>
        </p:txBody>
      </p:sp>
      <p:pic>
        <p:nvPicPr>
          <p:cNvPr id="4" name="Hình ảnh 3">
            <a:extLst>
              <a:ext uri="{FF2B5EF4-FFF2-40B4-BE49-F238E27FC236}">
                <a16:creationId xmlns:a16="http://schemas.microsoft.com/office/drawing/2014/main" id="{07EEC910-557E-41C0-B7BA-19182409260E}"/>
              </a:ext>
            </a:extLst>
          </p:cNvPr>
          <p:cNvPicPr>
            <a:picLocks noChangeAspect="1"/>
          </p:cNvPicPr>
          <p:nvPr/>
        </p:nvPicPr>
        <p:blipFill rotWithShape="1">
          <a:blip r:embed="rId2">
            <a:extLst>
              <a:ext uri="{28A0092B-C50C-407E-A947-70E740481C1C}">
                <a14:useLocalDpi xmlns:a14="http://schemas.microsoft.com/office/drawing/2010/main" val="0"/>
              </a:ext>
            </a:extLst>
          </a:blip>
          <a:srcRect l="39020" t="5838" r="36189" b="4735"/>
          <a:stretch/>
        </p:blipFill>
        <p:spPr>
          <a:xfrm>
            <a:off x="5146028" y="2358175"/>
            <a:ext cx="2752725" cy="2950612"/>
          </a:xfrm>
          <a:prstGeom prst="rect">
            <a:avLst/>
          </a:prstGeom>
        </p:spPr>
      </p:pic>
      <p:pic>
        <p:nvPicPr>
          <p:cNvPr id="5" name="Hình ảnh 4">
            <a:extLst>
              <a:ext uri="{FF2B5EF4-FFF2-40B4-BE49-F238E27FC236}">
                <a16:creationId xmlns:a16="http://schemas.microsoft.com/office/drawing/2014/main" id="{A4DF9B39-0C6B-496E-A0BA-52232DC8E528}"/>
              </a:ext>
            </a:extLst>
          </p:cNvPr>
          <p:cNvPicPr>
            <a:picLocks noChangeAspect="1"/>
          </p:cNvPicPr>
          <p:nvPr/>
        </p:nvPicPr>
        <p:blipFill rotWithShape="1">
          <a:blip r:embed="rId2">
            <a:extLst>
              <a:ext uri="{28A0092B-C50C-407E-A947-70E740481C1C}">
                <a14:useLocalDpi xmlns:a14="http://schemas.microsoft.com/office/drawing/2010/main" val="0"/>
              </a:ext>
            </a:extLst>
          </a:blip>
          <a:srcRect l="66275" t="7895" r="3894"/>
          <a:stretch/>
        </p:blipFill>
        <p:spPr>
          <a:xfrm>
            <a:off x="9164217" y="2416507"/>
            <a:ext cx="2679445" cy="2640563"/>
          </a:xfrm>
          <a:prstGeom prst="rect">
            <a:avLst/>
          </a:prstGeom>
        </p:spPr>
      </p:pic>
    </p:spTree>
    <p:extLst>
      <p:ext uri="{BB962C8B-B14F-4D97-AF65-F5344CB8AC3E}">
        <p14:creationId xmlns:p14="http://schemas.microsoft.com/office/powerpoint/2010/main" val="232421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par>
                                <p:cTn id="7" presetID="6" presetClass="emph" presetSubtype="0" fill="hold" nodeType="withEffect">
                                  <p:stCondLst>
                                    <p:cond delay="0"/>
                                  </p:stCondLst>
                                  <p:childTnLst>
                                    <p:animScale>
                                      <p:cBhvr>
                                        <p:cTn id="8" dur="2000" fill="hold"/>
                                        <p:tgtEl>
                                          <p:spTgt spid="5"/>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EA0BEEC4-C684-4300-9288-4C55554C1842}"/>
              </a:ext>
            </a:extLst>
          </p:cNvPr>
          <p:cNvPicPr>
            <a:picLocks noChangeAspect="1"/>
          </p:cNvPicPr>
          <p:nvPr/>
        </p:nvPicPr>
        <p:blipFill rotWithShape="1">
          <a:blip r:embed="rId2">
            <a:extLst>
              <a:ext uri="{28A0092B-C50C-407E-A947-70E740481C1C}">
                <a14:useLocalDpi xmlns:a14="http://schemas.microsoft.com/office/drawing/2010/main" val="0"/>
              </a:ext>
            </a:extLst>
          </a:blip>
          <a:srcRect l="45969"/>
          <a:stretch/>
        </p:blipFill>
        <p:spPr>
          <a:xfrm>
            <a:off x="6260841" y="1734074"/>
            <a:ext cx="5439745" cy="3789647"/>
          </a:xfrm>
          <a:prstGeom prst="rect">
            <a:avLst/>
          </a:prstGeom>
        </p:spPr>
      </p:pic>
      <p:pic>
        <p:nvPicPr>
          <p:cNvPr id="4" name="Hình ảnh 3">
            <a:extLst>
              <a:ext uri="{FF2B5EF4-FFF2-40B4-BE49-F238E27FC236}">
                <a16:creationId xmlns:a16="http://schemas.microsoft.com/office/drawing/2014/main" id="{CFDF33F3-BC9A-404B-9457-A8E8E996EC58}"/>
              </a:ext>
            </a:extLst>
          </p:cNvPr>
          <p:cNvPicPr>
            <a:picLocks noChangeAspect="1"/>
          </p:cNvPicPr>
          <p:nvPr/>
        </p:nvPicPr>
        <p:blipFill rotWithShape="1">
          <a:blip r:embed="rId2">
            <a:extLst>
              <a:ext uri="{28A0092B-C50C-407E-A947-70E740481C1C}">
                <a14:useLocalDpi xmlns:a14="http://schemas.microsoft.com/office/drawing/2010/main" val="0"/>
              </a:ext>
            </a:extLst>
          </a:blip>
          <a:srcRect r="53228"/>
          <a:stretch/>
        </p:blipFill>
        <p:spPr>
          <a:xfrm>
            <a:off x="693575" y="1534176"/>
            <a:ext cx="4708849" cy="3789647"/>
          </a:xfrm>
          <a:prstGeom prst="rect">
            <a:avLst/>
          </a:prstGeom>
        </p:spPr>
      </p:pic>
      <p:pic>
        <p:nvPicPr>
          <p:cNvPr id="6" name="Hình ảnh 5">
            <a:extLst>
              <a:ext uri="{FF2B5EF4-FFF2-40B4-BE49-F238E27FC236}">
                <a16:creationId xmlns:a16="http://schemas.microsoft.com/office/drawing/2014/main" id="{6800A9FD-E0A7-47A3-996E-B1E706C61CC3}"/>
              </a:ext>
            </a:extLst>
          </p:cNvPr>
          <p:cNvPicPr>
            <a:picLocks noChangeAspect="1"/>
          </p:cNvPicPr>
          <p:nvPr/>
        </p:nvPicPr>
        <p:blipFill rotWithShape="1">
          <a:blip r:embed="rId2">
            <a:extLst>
              <a:ext uri="{28A0092B-C50C-407E-A947-70E740481C1C}">
                <a14:useLocalDpi xmlns:a14="http://schemas.microsoft.com/office/drawing/2010/main" val="0"/>
              </a:ext>
            </a:extLst>
          </a:blip>
          <a:srcRect r="53228"/>
          <a:stretch/>
        </p:blipFill>
        <p:spPr>
          <a:xfrm>
            <a:off x="845975" y="1686576"/>
            <a:ext cx="4708849" cy="3789647"/>
          </a:xfrm>
          <a:prstGeom prst="rect">
            <a:avLst/>
          </a:prstGeom>
        </p:spPr>
      </p:pic>
      <p:sp>
        <p:nvSpPr>
          <p:cNvPr id="5" name="Hộp Văn bản 4">
            <a:extLst>
              <a:ext uri="{FF2B5EF4-FFF2-40B4-BE49-F238E27FC236}">
                <a16:creationId xmlns:a16="http://schemas.microsoft.com/office/drawing/2014/main" id="{3F81CA75-D735-495C-AE00-9B08BCC34E48}"/>
              </a:ext>
            </a:extLst>
          </p:cNvPr>
          <p:cNvSpPr txBox="1"/>
          <p:nvPr/>
        </p:nvSpPr>
        <p:spPr>
          <a:xfrm>
            <a:off x="0" y="0"/>
            <a:ext cx="12192000" cy="646331"/>
          </a:xfrm>
          <a:prstGeom prst="rect">
            <a:avLst/>
          </a:prstGeom>
          <a:solidFill>
            <a:schemeClr val="accent2">
              <a:lumMod val="60000"/>
              <a:lumOff val="40000"/>
            </a:schemeClr>
          </a:solidFill>
        </p:spPr>
        <p:txBody>
          <a:bodyPr wrap="square" rtlCol="0">
            <a:spAutoFit/>
          </a:bodyPr>
          <a:lstStyle/>
          <a:p>
            <a:r>
              <a:rPr lang="en-US" sz="3600">
                <a:latin typeface="Times New Roman" panose="02020603050405020304" pitchFamily="18" charset="0"/>
                <a:cs typeface="Times New Roman" panose="02020603050405020304" pitchFamily="18" charset="0"/>
              </a:rPr>
              <a:t>Hoạt động 2: Nhận xét hành vi dưới đây</a:t>
            </a:r>
          </a:p>
        </p:txBody>
      </p:sp>
    </p:spTree>
    <p:extLst>
      <p:ext uri="{BB962C8B-B14F-4D97-AF65-F5344CB8AC3E}">
        <p14:creationId xmlns:p14="http://schemas.microsoft.com/office/powerpoint/2010/main" val="1025745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E90A44CE-55A4-4612-B74D-61D48EF5E982}"/>
              </a:ext>
            </a:extLst>
          </p:cNvPr>
          <p:cNvPicPr>
            <a:picLocks noChangeAspect="1"/>
          </p:cNvPicPr>
          <p:nvPr/>
        </p:nvPicPr>
        <p:blipFill rotWithShape="1">
          <a:blip r:embed="rId2">
            <a:extLst>
              <a:ext uri="{28A0092B-C50C-407E-A947-70E740481C1C}">
                <a14:useLocalDpi xmlns:a14="http://schemas.microsoft.com/office/drawing/2010/main" val="0"/>
              </a:ext>
            </a:extLst>
          </a:blip>
          <a:srcRect r="53228"/>
          <a:stretch/>
        </p:blipFill>
        <p:spPr>
          <a:xfrm>
            <a:off x="693575" y="1534176"/>
            <a:ext cx="4708849" cy="3789647"/>
          </a:xfrm>
          <a:prstGeom prst="rect">
            <a:avLst/>
          </a:prstGeom>
        </p:spPr>
      </p:pic>
      <p:sp>
        <p:nvSpPr>
          <p:cNvPr id="2" name="Bong bóng Ý nghĩ: Hình đám mây 1">
            <a:extLst>
              <a:ext uri="{FF2B5EF4-FFF2-40B4-BE49-F238E27FC236}">
                <a16:creationId xmlns:a16="http://schemas.microsoft.com/office/drawing/2014/main" id="{A446BD8E-976F-4A2A-9482-1B36E168BEBD}"/>
              </a:ext>
            </a:extLst>
          </p:cNvPr>
          <p:cNvSpPr/>
          <p:nvPr/>
        </p:nvSpPr>
        <p:spPr>
          <a:xfrm>
            <a:off x="5281127" y="139250"/>
            <a:ext cx="6092889" cy="2314702"/>
          </a:xfrm>
          <a:prstGeom prst="cloud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ộp Văn bản 3">
            <a:extLst>
              <a:ext uri="{FF2B5EF4-FFF2-40B4-BE49-F238E27FC236}">
                <a16:creationId xmlns:a16="http://schemas.microsoft.com/office/drawing/2014/main" id="{5A344530-A186-4F33-8127-6ADD8AAEE1FD}"/>
              </a:ext>
            </a:extLst>
          </p:cNvPr>
          <p:cNvSpPr txBox="1"/>
          <p:nvPr/>
        </p:nvSpPr>
        <p:spPr>
          <a:xfrm>
            <a:off x="6433456" y="757992"/>
            <a:ext cx="4502021"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Bức tranh vẽ bạn nhỏ đang làm gì?</a:t>
            </a:r>
          </a:p>
        </p:txBody>
      </p:sp>
      <p:sp>
        <p:nvSpPr>
          <p:cNvPr id="5" name="Bong bóng Ý nghĩ: Hình đám mây 4">
            <a:extLst>
              <a:ext uri="{FF2B5EF4-FFF2-40B4-BE49-F238E27FC236}">
                <a16:creationId xmlns:a16="http://schemas.microsoft.com/office/drawing/2014/main" id="{F248892A-D371-48EC-BF15-BC226A049D73}"/>
              </a:ext>
            </a:extLst>
          </p:cNvPr>
          <p:cNvSpPr/>
          <p:nvPr/>
        </p:nvSpPr>
        <p:spPr>
          <a:xfrm>
            <a:off x="5097625" y="2962469"/>
            <a:ext cx="6092889" cy="2314702"/>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ộp Văn bản 5">
            <a:extLst>
              <a:ext uri="{FF2B5EF4-FFF2-40B4-BE49-F238E27FC236}">
                <a16:creationId xmlns:a16="http://schemas.microsoft.com/office/drawing/2014/main" id="{D00F5096-312E-4AE5-9C73-96F21D1EC421}"/>
              </a:ext>
            </a:extLst>
          </p:cNvPr>
          <p:cNvSpPr txBox="1"/>
          <p:nvPr/>
        </p:nvSpPr>
        <p:spPr>
          <a:xfrm>
            <a:off x="6137209" y="3553219"/>
            <a:ext cx="4502021"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Điều gì sẽ xảy ra nếu bạn nhỏ làm như vậy?</a:t>
            </a:r>
          </a:p>
        </p:txBody>
      </p:sp>
    </p:spTree>
    <p:extLst>
      <p:ext uri="{BB962C8B-B14F-4D97-AF65-F5344CB8AC3E}">
        <p14:creationId xmlns:p14="http://schemas.microsoft.com/office/powerpoint/2010/main" val="167515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ong bóng Ý nghĩ: Hình đám mây 2">
            <a:extLst>
              <a:ext uri="{FF2B5EF4-FFF2-40B4-BE49-F238E27FC236}">
                <a16:creationId xmlns:a16="http://schemas.microsoft.com/office/drawing/2014/main" id="{0E1A0FA1-9813-4120-A05E-213401401360}"/>
              </a:ext>
            </a:extLst>
          </p:cNvPr>
          <p:cNvSpPr/>
          <p:nvPr/>
        </p:nvSpPr>
        <p:spPr>
          <a:xfrm>
            <a:off x="5281127" y="139250"/>
            <a:ext cx="6092889" cy="2314702"/>
          </a:xfrm>
          <a:prstGeom prst="cloud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ộp Văn bản 3">
            <a:extLst>
              <a:ext uri="{FF2B5EF4-FFF2-40B4-BE49-F238E27FC236}">
                <a16:creationId xmlns:a16="http://schemas.microsoft.com/office/drawing/2014/main" id="{E8712E8D-5BA0-4AE9-933E-DDD5B5898FCE}"/>
              </a:ext>
            </a:extLst>
          </p:cNvPr>
          <p:cNvSpPr txBox="1"/>
          <p:nvPr/>
        </p:nvSpPr>
        <p:spPr>
          <a:xfrm>
            <a:off x="6433456" y="757992"/>
            <a:ext cx="4502021"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Bức tranh vẽ hai bạn nhỏ đang làm gì?</a:t>
            </a:r>
          </a:p>
        </p:txBody>
      </p:sp>
      <p:sp>
        <p:nvSpPr>
          <p:cNvPr id="5" name="Bong bóng Ý nghĩ: Hình đám mây 4">
            <a:extLst>
              <a:ext uri="{FF2B5EF4-FFF2-40B4-BE49-F238E27FC236}">
                <a16:creationId xmlns:a16="http://schemas.microsoft.com/office/drawing/2014/main" id="{428B31FF-CE60-49DD-A269-DD835472CC1E}"/>
              </a:ext>
            </a:extLst>
          </p:cNvPr>
          <p:cNvSpPr/>
          <p:nvPr/>
        </p:nvSpPr>
        <p:spPr>
          <a:xfrm>
            <a:off x="5097625" y="2962469"/>
            <a:ext cx="6092889" cy="2314702"/>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ộp Văn bản 5">
            <a:extLst>
              <a:ext uri="{FF2B5EF4-FFF2-40B4-BE49-F238E27FC236}">
                <a16:creationId xmlns:a16="http://schemas.microsoft.com/office/drawing/2014/main" id="{202CFD6D-9E48-4399-B478-0CDC42C7EB70}"/>
              </a:ext>
            </a:extLst>
          </p:cNvPr>
          <p:cNvSpPr txBox="1"/>
          <p:nvPr/>
        </p:nvSpPr>
        <p:spPr>
          <a:xfrm>
            <a:off x="6137209" y="3553219"/>
            <a:ext cx="4502021"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Điều gì sẽ xảy ra nếu hai bạn làm như vậy?</a:t>
            </a:r>
          </a:p>
        </p:txBody>
      </p:sp>
      <p:pic>
        <p:nvPicPr>
          <p:cNvPr id="7" name="Hình ảnh 6">
            <a:extLst>
              <a:ext uri="{FF2B5EF4-FFF2-40B4-BE49-F238E27FC236}">
                <a16:creationId xmlns:a16="http://schemas.microsoft.com/office/drawing/2014/main" id="{E49F3365-516A-4291-9549-295C2686BE43}"/>
              </a:ext>
            </a:extLst>
          </p:cNvPr>
          <p:cNvPicPr>
            <a:picLocks noChangeAspect="1"/>
          </p:cNvPicPr>
          <p:nvPr/>
        </p:nvPicPr>
        <p:blipFill rotWithShape="1">
          <a:blip r:embed="rId2">
            <a:extLst>
              <a:ext uri="{28A0092B-C50C-407E-A947-70E740481C1C}">
                <a14:useLocalDpi xmlns:a14="http://schemas.microsoft.com/office/drawing/2010/main" val="0"/>
              </a:ext>
            </a:extLst>
          </a:blip>
          <a:srcRect l="45969"/>
          <a:stretch/>
        </p:blipFill>
        <p:spPr>
          <a:xfrm>
            <a:off x="149291" y="1296601"/>
            <a:ext cx="4879910" cy="3789647"/>
          </a:xfrm>
          <a:prstGeom prst="rect">
            <a:avLst/>
          </a:prstGeom>
        </p:spPr>
      </p:pic>
    </p:spTree>
    <p:extLst>
      <p:ext uri="{BB962C8B-B14F-4D97-AF65-F5344CB8AC3E}">
        <p14:creationId xmlns:p14="http://schemas.microsoft.com/office/powerpoint/2010/main" val="72404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A63C9339-FD21-4AFE-973C-905047CF0C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662" r="52194" b="19652"/>
          <a:stretch/>
        </p:blipFill>
        <p:spPr>
          <a:xfrm>
            <a:off x="0" y="-1"/>
            <a:ext cx="2425959" cy="2351313"/>
          </a:xfrm>
          <a:prstGeom prst="rect">
            <a:avLst/>
          </a:prstGeom>
        </p:spPr>
      </p:pic>
      <p:pic>
        <p:nvPicPr>
          <p:cNvPr id="3" name="Hình ảnh 2">
            <a:extLst>
              <a:ext uri="{FF2B5EF4-FFF2-40B4-BE49-F238E27FC236}">
                <a16:creationId xmlns:a16="http://schemas.microsoft.com/office/drawing/2014/main" id="{F5F1107F-6DCD-4BB7-BCDC-D8E29895ED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075" t="20780" r="9912"/>
          <a:stretch/>
        </p:blipFill>
        <p:spPr>
          <a:xfrm>
            <a:off x="2983573" y="0"/>
            <a:ext cx="2696547" cy="2351313"/>
          </a:xfrm>
          <a:prstGeom prst="rect">
            <a:avLst/>
          </a:prstGeom>
        </p:spPr>
      </p:pic>
      <p:pic>
        <p:nvPicPr>
          <p:cNvPr id="4" name="Hình ảnh 3">
            <a:extLst>
              <a:ext uri="{FF2B5EF4-FFF2-40B4-BE49-F238E27FC236}">
                <a16:creationId xmlns:a16="http://schemas.microsoft.com/office/drawing/2014/main" id="{1B591E04-5F12-435F-99E3-206C32F583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852" t="19049" r="9571" b="8741"/>
          <a:stretch/>
        </p:blipFill>
        <p:spPr>
          <a:xfrm>
            <a:off x="9579429" y="74646"/>
            <a:ext cx="2612571" cy="2351313"/>
          </a:xfrm>
          <a:prstGeom prst="rect">
            <a:avLst/>
          </a:prstGeom>
        </p:spPr>
      </p:pic>
      <p:pic>
        <p:nvPicPr>
          <p:cNvPr id="5" name="Hình ảnh 4">
            <a:extLst>
              <a:ext uri="{FF2B5EF4-FFF2-40B4-BE49-F238E27FC236}">
                <a16:creationId xmlns:a16="http://schemas.microsoft.com/office/drawing/2014/main" id="{59086FC9-9810-48AB-8DF6-C9C8AB562F9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282" r="50922" b="22046"/>
          <a:stretch/>
        </p:blipFill>
        <p:spPr>
          <a:xfrm>
            <a:off x="6237735" y="0"/>
            <a:ext cx="2696546" cy="2351313"/>
          </a:xfrm>
          <a:prstGeom prst="rect">
            <a:avLst/>
          </a:prstGeom>
        </p:spPr>
      </p:pic>
      <p:pic>
        <p:nvPicPr>
          <p:cNvPr id="6" name="Hình ảnh 5">
            <a:extLst>
              <a:ext uri="{FF2B5EF4-FFF2-40B4-BE49-F238E27FC236}">
                <a16:creationId xmlns:a16="http://schemas.microsoft.com/office/drawing/2014/main" id="{687D8876-FBF6-4EF0-B10C-3C70ABC6F3F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931" r="50421" b="23814"/>
          <a:stretch/>
        </p:blipFill>
        <p:spPr>
          <a:xfrm>
            <a:off x="161063" y="3170485"/>
            <a:ext cx="2264896" cy="2668556"/>
          </a:xfrm>
          <a:prstGeom prst="rect">
            <a:avLst/>
          </a:prstGeom>
        </p:spPr>
      </p:pic>
      <p:pic>
        <p:nvPicPr>
          <p:cNvPr id="7" name="Hình ảnh 6">
            <a:extLst>
              <a:ext uri="{FF2B5EF4-FFF2-40B4-BE49-F238E27FC236}">
                <a16:creationId xmlns:a16="http://schemas.microsoft.com/office/drawing/2014/main" id="{F96177F6-1377-4430-87C7-812E2A3E693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1928" t="21159" r="9005" b="2655"/>
          <a:stretch/>
        </p:blipFill>
        <p:spPr>
          <a:xfrm>
            <a:off x="2727773" y="3170485"/>
            <a:ext cx="2954836" cy="2668556"/>
          </a:xfrm>
          <a:prstGeom prst="rect">
            <a:avLst/>
          </a:prstGeom>
        </p:spPr>
      </p:pic>
      <p:pic>
        <p:nvPicPr>
          <p:cNvPr id="9" name="Hình ảnh 8">
            <a:extLst>
              <a:ext uri="{FF2B5EF4-FFF2-40B4-BE49-F238E27FC236}">
                <a16:creationId xmlns:a16="http://schemas.microsoft.com/office/drawing/2014/main" id="{9E1D049B-F1AC-4A73-A840-2F597E54B91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9382" r="50516" b="23842"/>
          <a:stretch/>
        </p:blipFill>
        <p:spPr>
          <a:xfrm>
            <a:off x="6096000" y="3121362"/>
            <a:ext cx="2954836" cy="2668555"/>
          </a:xfrm>
          <a:prstGeom prst="rect">
            <a:avLst/>
          </a:prstGeom>
        </p:spPr>
      </p:pic>
      <p:pic>
        <p:nvPicPr>
          <p:cNvPr id="10" name="Hình ảnh 9">
            <a:extLst>
              <a:ext uri="{FF2B5EF4-FFF2-40B4-BE49-F238E27FC236}">
                <a16:creationId xmlns:a16="http://schemas.microsoft.com/office/drawing/2014/main" id="{2AC66DE5-D851-4901-9989-6FE1ACDC418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8897" t="7519" r="50400" b="26037"/>
          <a:stretch/>
        </p:blipFill>
        <p:spPr>
          <a:xfrm>
            <a:off x="9437985" y="3072240"/>
            <a:ext cx="2706291" cy="2766801"/>
          </a:xfrm>
          <a:prstGeom prst="rect">
            <a:avLst/>
          </a:prstGeom>
        </p:spPr>
      </p:pic>
    </p:spTree>
    <p:extLst>
      <p:ext uri="{BB962C8B-B14F-4D97-AF65-F5344CB8AC3E}">
        <p14:creationId xmlns:p14="http://schemas.microsoft.com/office/powerpoint/2010/main" val="4194546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303DF4EB-5C36-44B3-A384-4DB05383B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17482" cy="6858000"/>
          </a:xfrm>
          <a:prstGeom prst="rect">
            <a:avLst/>
          </a:prstGeom>
        </p:spPr>
      </p:pic>
      <p:sp>
        <p:nvSpPr>
          <p:cNvPr id="3" name="Hộp Văn bản 2">
            <a:extLst>
              <a:ext uri="{FF2B5EF4-FFF2-40B4-BE49-F238E27FC236}">
                <a16:creationId xmlns:a16="http://schemas.microsoft.com/office/drawing/2014/main" id="{0F57446E-BD19-4A00-939E-366E02B464AA}"/>
              </a:ext>
            </a:extLst>
          </p:cNvPr>
          <p:cNvSpPr txBox="1"/>
          <p:nvPr/>
        </p:nvSpPr>
        <p:spPr>
          <a:xfrm>
            <a:off x="4133850" y="1709252"/>
            <a:ext cx="7029450" cy="304698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Các con cần thực hiện những hành động sử dụng đồ dùng gia đình an toàn, phù hợp với sức của mình, tuyệt đối không được thực hiện những hành động sử dụng đồ dùng gia đình không an toàn để tránh những tai nạn, thương tích có thể xảy ra.</a:t>
            </a:r>
          </a:p>
        </p:txBody>
      </p:sp>
    </p:spTree>
    <p:extLst>
      <p:ext uri="{BB962C8B-B14F-4D97-AF65-F5344CB8AC3E}">
        <p14:creationId xmlns:p14="http://schemas.microsoft.com/office/powerpoint/2010/main" val="3823765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8" ma:contentTypeDescription="Tạo tài liệu mới." ma:contentTypeScope="" ma:versionID="b0d3dccb1dea67d89db10013b12d936c">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353ad8bc25002707c97d916ef9b53ee3"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D0F87FC7-8CBA-4DE4-BF2C-B5F12BE37F0F}"/>
</file>

<file path=customXml/itemProps2.xml><?xml version="1.0" encoding="utf-8"?>
<ds:datastoreItem xmlns:ds="http://schemas.openxmlformats.org/officeDocument/2006/customXml" ds:itemID="{6CCD8DF7-9ECA-47F4-B6C6-A4CE9B65D41D}"/>
</file>

<file path=customXml/itemProps3.xml><?xml version="1.0" encoding="utf-8"?>
<ds:datastoreItem xmlns:ds="http://schemas.openxmlformats.org/officeDocument/2006/customXml" ds:itemID="{188082F2-1E36-43EF-B167-674B037422A5}"/>
</file>

<file path=docProps/app.xml><?xml version="1.0" encoding="utf-8"?>
<Properties xmlns="http://schemas.openxmlformats.org/officeDocument/2006/extended-properties" xmlns:vt="http://schemas.openxmlformats.org/officeDocument/2006/docPropsVTypes">
  <TotalTime>0</TotalTime>
  <Words>132</Words>
  <Application>Microsoft Office PowerPoint</Application>
  <PresentationFormat>Widescreen</PresentationFormat>
  <Paragraphs>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微软雅黑</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Hong Thu</dc:creator>
  <cp:lastModifiedBy>Hong Thu</cp:lastModifiedBy>
  <cp:revision>1</cp:revision>
  <dcterms:created xsi:type="dcterms:W3CDTF">2022-12-11T15:22:55Z</dcterms:created>
  <dcterms:modified xsi:type="dcterms:W3CDTF">2022-12-11T15:23:48Z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