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3BF8D-C1C6-43C9-A667-73AA11AF0B0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2AD22-778D-4F49-A77F-9A8EA7B7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4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92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1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53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701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3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15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7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2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99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4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4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7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BA00-8148-4279-A2E7-D6F8F5A213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7C36B-CC1E-47B5-B46A-7574A0D1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ảnh có liên quan">
            <a:extLst>
              <a:ext uri="{FF2B5EF4-FFF2-40B4-BE49-F238E27FC236}">
                <a16:creationId xmlns:a16="http://schemas.microsoft.com/office/drawing/2014/main" id="{1FCC5FC8-D577-48F1-A568-322941423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2583307" y="851915"/>
            <a:ext cx="7346950" cy="5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4BD94-75EC-4415-950B-62B3F259B2A0}"/>
              </a:ext>
            </a:extLst>
          </p:cNvPr>
          <p:cNvSpPr txBox="1"/>
          <p:nvPr/>
        </p:nvSpPr>
        <p:spPr>
          <a:xfrm flipH="1">
            <a:off x="5522416" y="2907300"/>
            <a:ext cx="416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938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ẹ ơi Tại sao">
            <a:hlinkClick r:id="" action="ppaction://media"/>
            <a:extLst>
              <a:ext uri="{FF2B5EF4-FFF2-40B4-BE49-F238E27FC236}">
                <a16:creationId xmlns:a16="http://schemas.microsoft.com/office/drawing/2014/main" id="{5AF66D3B-0192-424E-9CEA-041DEBC52B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4622" y="898921"/>
            <a:ext cx="8995833" cy="50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B873D-6150-4EC4-A1F8-18A2DCBA4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0"/>
            <a:ext cx="2322041" cy="14312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322041" y="178805"/>
            <a:ext cx="8861778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 khi g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nh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tình hu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sau: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51281-CDB0-4D4F-B1BF-61E295C86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74" y="1238733"/>
            <a:ext cx="6596181" cy="46749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35BBA-2D44-4BE6-A43C-0AB3426F3642}"/>
              </a:ext>
            </a:extLst>
          </p:cNvPr>
          <p:cNvSpPr/>
          <p:nvPr/>
        </p:nvSpPr>
        <p:spPr>
          <a:xfrm>
            <a:off x="677333" y="1238733"/>
            <a:ext cx="1941689" cy="8045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</a:t>
            </a:r>
          </a:p>
        </p:txBody>
      </p:sp>
    </p:spTree>
    <p:extLst>
      <p:ext uri="{BB962C8B-B14F-4D97-AF65-F5344CB8AC3E}">
        <p14:creationId xmlns:p14="http://schemas.microsoft.com/office/powerpoint/2010/main" val="39750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B873D-6150-4EC4-A1F8-18A2DCBA4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0"/>
            <a:ext cx="2322041" cy="14312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322041" y="178805"/>
            <a:ext cx="8861778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 khi g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nh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tình hu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sau: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35BBA-2D44-4BE6-A43C-0AB3426F3642}"/>
              </a:ext>
            </a:extLst>
          </p:cNvPr>
          <p:cNvSpPr/>
          <p:nvPr/>
        </p:nvSpPr>
        <p:spPr>
          <a:xfrm>
            <a:off x="677333" y="1238733"/>
            <a:ext cx="1941689" cy="8045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1C077-5FB7-4593-BD4B-0932CEB8B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74" y="1238733"/>
            <a:ext cx="6960672" cy="45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5C9267-0EB9-4A7F-A9DD-D8605A43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9" y="903111"/>
            <a:ext cx="10961511" cy="510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75023-9052-415C-9758-B68898A51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-225083"/>
            <a:ext cx="2036433" cy="12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B873D-6150-4EC4-A1F8-18A2DCBA4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0"/>
            <a:ext cx="2322041" cy="14312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DACBC-8492-4DD9-85DD-DDCC43494E7D}"/>
              </a:ext>
            </a:extLst>
          </p:cNvPr>
          <p:cNvSpPr/>
          <p:nvPr/>
        </p:nvSpPr>
        <p:spPr>
          <a:xfrm>
            <a:off x="2322041" y="178805"/>
            <a:ext cx="8861778" cy="6886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 khi g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nh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tình hu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sau: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51281-CDB0-4D4F-B1BF-61E295C86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74" y="1238733"/>
            <a:ext cx="6596181" cy="46749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35BBA-2D44-4BE6-A43C-0AB3426F3642}"/>
              </a:ext>
            </a:extLst>
          </p:cNvPr>
          <p:cNvSpPr/>
          <p:nvPr/>
        </p:nvSpPr>
        <p:spPr>
          <a:xfrm>
            <a:off x="677333" y="1238733"/>
            <a:ext cx="1941689" cy="8045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</a:t>
            </a:r>
          </a:p>
        </p:txBody>
      </p:sp>
    </p:spTree>
    <p:extLst>
      <p:ext uri="{BB962C8B-B14F-4D97-AF65-F5344CB8AC3E}">
        <p14:creationId xmlns:p14="http://schemas.microsoft.com/office/powerpoint/2010/main" val="32007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>
            <a:extLst>
              <a:ext uri="{FF2B5EF4-FFF2-40B4-BE49-F238E27FC236}">
                <a16:creationId xmlns:a16="http://schemas.microsoft.com/office/drawing/2014/main" id="{E30F5B54-1099-48E1-A8FA-8C3E2796CDCF}"/>
              </a:ext>
            </a:extLst>
          </p:cNvPr>
          <p:cNvSpPr txBox="1"/>
          <p:nvPr/>
        </p:nvSpPr>
        <p:spPr>
          <a:xfrm>
            <a:off x="3503295" y="3154446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A84D7DA9-23A9-4628-9BB7-85C4BC64DD9F}"/>
              </a:ext>
            </a:extLst>
          </p:cNvPr>
          <p:cNvSpPr txBox="1"/>
          <p:nvPr/>
        </p:nvSpPr>
        <p:spPr>
          <a:xfrm>
            <a:off x="3559566" y="2041859"/>
            <a:ext cx="518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Củng cố</a:t>
            </a:r>
            <a:endParaRPr lang="en-US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822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4916C4D-4F63-48CC-A96C-6747D2842F80}"/>
</file>

<file path=customXml/itemProps2.xml><?xml version="1.0" encoding="utf-8"?>
<ds:datastoreItem xmlns:ds="http://schemas.openxmlformats.org/officeDocument/2006/customXml" ds:itemID="{4EE3829C-A338-4A26-9AE9-642E0C9234F1}"/>
</file>

<file path=customXml/itemProps3.xml><?xml version="1.0" encoding="utf-8"?>
<ds:datastoreItem xmlns:ds="http://schemas.openxmlformats.org/officeDocument/2006/customXml" ds:itemID="{7ED12885-FA57-48E4-94D0-2FA089ACAFB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Widescreen</PresentationFormat>
  <Paragraphs>17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Thu</dc:creator>
  <cp:lastModifiedBy>Hong Thu</cp:lastModifiedBy>
  <cp:revision>1</cp:revision>
  <dcterms:created xsi:type="dcterms:W3CDTF">2022-12-11T15:28:09Z</dcterms:created>
  <dcterms:modified xsi:type="dcterms:W3CDTF">2022-12-11T15:29:05Z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